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Nunito" pitchFamily="2" charset="0"/>
      <p:regular r:id="rId21"/>
      <p:bold r:id="rId22"/>
      <p:italic r:id="rId23"/>
      <p:boldItalic r:id="rId24"/>
    </p:embeddedFont>
    <p:embeddedFont>
      <p:font typeface="Pacifico" panose="020B0604020202020204" charset="0"/>
      <p:regular r:id="rId25"/>
    </p:embeddedFont>
    <p:embeddedFont>
      <p:font typeface="Poppins" panose="00000500000000000000" pitchFamily="2" charset="0"/>
      <p:regular r:id="rId26"/>
      <p:bold r:id="rId27"/>
      <p:italic r:id="rId28"/>
      <p:boldItalic r:id="rId29"/>
    </p:embeddedFont>
    <p:embeddedFont>
      <p:font typeface="Roboto Thin"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820628b142_0_1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820628b142_0_1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08ea62929b_0_2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08ea62929b_0_2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865eb02533_0_1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865eb02533_0_1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8a936a48a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8a936a48a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Begin demo of site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108f38b21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108f38b21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8a936a48a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8a936a48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8a936a48a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8a936a48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af83921c9e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af83921c9e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you will see a list of utilized technology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108f38b21f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108f38b21f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8a936a48a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8a936a48a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8a936a48a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8a936a48a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08ea62929b_0_2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08ea62929b_0_2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08ea62929b_0_2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08ea62929b_0_2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11176" y="1084563"/>
            <a:ext cx="38526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211175" y="3266338"/>
            <a:ext cx="2447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1" name="Google Shape;11;p2"/>
          <p:cNvGrpSpPr/>
          <p:nvPr/>
        </p:nvGrpSpPr>
        <p:grpSpPr>
          <a:xfrm>
            <a:off x="414535" y="398669"/>
            <a:ext cx="8159441" cy="4410297"/>
            <a:chOff x="414535" y="398669"/>
            <a:chExt cx="8159441" cy="4410297"/>
          </a:xfrm>
        </p:grpSpPr>
        <p:sp>
          <p:nvSpPr>
            <p:cNvPr id="12" name="Google Shape;12;p2"/>
            <p:cNvSpPr/>
            <p:nvPr/>
          </p:nvSpPr>
          <p:spPr>
            <a:xfrm>
              <a:off x="6685541" y="451823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70"/>
                    <a:pt x="157257" y="269017"/>
                    <a:pt x="134514" y="269017"/>
                  </a:cubicBezTo>
                  <a:cubicBezTo>
                    <a:pt x="111770" y="269017"/>
                    <a:pt x="93323" y="250570"/>
                    <a:pt x="93323" y="227816"/>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3" name="Google Shape;13;p2"/>
            <p:cNvSpPr/>
            <p:nvPr/>
          </p:nvSpPr>
          <p:spPr>
            <a:xfrm>
              <a:off x="2509279" y="426478"/>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4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4" name="Google Shape;14;p2"/>
            <p:cNvSpPr/>
            <p:nvPr/>
          </p:nvSpPr>
          <p:spPr>
            <a:xfrm>
              <a:off x="5719298" y="426478"/>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5" name="Google Shape;15;p2"/>
            <p:cNvSpPr/>
            <p:nvPr/>
          </p:nvSpPr>
          <p:spPr>
            <a:xfrm>
              <a:off x="8372198" y="2495532"/>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6" name="Google Shape;16;p2"/>
            <p:cNvSpPr/>
            <p:nvPr/>
          </p:nvSpPr>
          <p:spPr>
            <a:xfrm>
              <a:off x="414535" y="248475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7" name="Google Shape;17;p2"/>
            <p:cNvSpPr/>
            <p:nvPr/>
          </p:nvSpPr>
          <p:spPr>
            <a:xfrm>
              <a:off x="3249166" y="446570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8" name="Google Shape;18;p2"/>
            <p:cNvSpPr/>
            <p:nvPr/>
          </p:nvSpPr>
          <p:spPr>
            <a:xfrm>
              <a:off x="3886155" y="531542"/>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9" name="Google Shape;19;p2"/>
            <p:cNvSpPr/>
            <p:nvPr/>
          </p:nvSpPr>
          <p:spPr>
            <a:xfrm>
              <a:off x="8244917" y="453895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0" name="Google Shape;20;p2"/>
            <p:cNvSpPr/>
            <p:nvPr/>
          </p:nvSpPr>
          <p:spPr>
            <a:xfrm>
              <a:off x="4968893" y="4446205"/>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1" name="Google Shape;21;p2"/>
            <p:cNvSpPr/>
            <p:nvPr/>
          </p:nvSpPr>
          <p:spPr>
            <a:xfrm>
              <a:off x="515528" y="4527114"/>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2" name="Google Shape;22;p2"/>
            <p:cNvSpPr/>
            <p:nvPr/>
          </p:nvSpPr>
          <p:spPr>
            <a:xfrm>
              <a:off x="8288011" y="398669"/>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3" name="Google Shape;23;p2"/>
            <p:cNvSpPr/>
            <p:nvPr/>
          </p:nvSpPr>
          <p:spPr>
            <a:xfrm>
              <a:off x="477243" y="430751"/>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157"/>
        <p:cNvGrpSpPr/>
        <p:nvPr/>
      </p:nvGrpSpPr>
      <p:grpSpPr>
        <a:xfrm>
          <a:off x="0" y="0"/>
          <a:ext cx="0" cy="0"/>
          <a:chOff x="0" y="0"/>
          <a:chExt cx="0" cy="0"/>
        </a:xfrm>
      </p:grpSpPr>
      <p:sp>
        <p:nvSpPr>
          <p:cNvPr id="158" name="Google Shape;158;p11"/>
          <p:cNvSpPr txBox="1">
            <a:spLocks noGrp="1"/>
          </p:cNvSpPr>
          <p:nvPr>
            <p:ph type="title" hasCustomPrompt="1"/>
          </p:nvPr>
        </p:nvSpPr>
        <p:spPr>
          <a:xfrm>
            <a:off x="311700" y="2148128"/>
            <a:ext cx="8520600" cy="855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12000"/>
              <a:buNone/>
              <a:defRPr sz="5200">
                <a:solidFill>
                  <a:schemeClr val="dk1"/>
                </a:solidFill>
                <a:latin typeface="Poppins"/>
                <a:ea typeface="Poppins"/>
                <a:cs typeface="Poppins"/>
                <a:sym typeface="Poppins"/>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9" name="Google Shape;159;p11"/>
          <p:cNvSpPr txBox="1">
            <a:spLocks noGrp="1"/>
          </p:cNvSpPr>
          <p:nvPr>
            <p:ph type="body" idx="1"/>
          </p:nvPr>
        </p:nvSpPr>
        <p:spPr>
          <a:xfrm>
            <a:off x="311700" y="2933953"/>
            <a:ext cx="8520600" cy="13008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dk1"/>
              </a:buClr>
              <a:buSzPts val="1400"/>
              <a:buChar char="●"/>
              <a:defRPr>
                <a:solidFill>
                  <a:schemeClr val="accent5"/>
                </a:solidFill>
              </a:defRPr>
            </a:lvl1pPr>
            <a:lvl2pPr marL="914400" lvl="1" indent="-317500" algn="ctr">
              <a:spcBef>
                <a:spcPts val="0"/>
              </a:spcBef>
              <a:spcAft>
                <a:spcPts val="0"/>
              </a:spcAft>
              <a:buClr>
                <a:schemeClr val="dk1"/>
              </a:buClr>
              <a:buSzPts val="1400"/>
              <a:buChar char="○"/>
              <a:defRPr>
                <a:solidFill>
                  <a:schemeClr val="dk1"/>
                </a:solidFill>
              </a:defRPr>
            </a:lvl2pPr>
            <a:lvl3pPr marL="1371600" lvl="2" indent="-317500" algn="ctr">
              <a:spcBef>
                <a:spcPts val="1600"/>
              </a:spcBef>
              <a:spcAft>
                <a:spcPts val="0"/>
              </a:spcAft>
              <a:buClr>
                <a:schemeClr val="dk1"/>
              </a:buClr>
              <a:buSzPts val="1400"/>
              <a:buChar char="■"/>
              <a:defRPr>
                <a:solidFill>
                  <a:schemeClr val="dk1"/>
                </a:solidFill>
              </a:defRPr>
            </a:lvl3pPr>
            <a:lvl4pPr marL="1828800" lvl="3" indent="-317500" algn="ctr">
              <a:spcBef>
                <a:spcPts val="1600"/>
              </a:spcBef>
              <a:spcAft>
                <a:spcPts val="0"/>
              </a:spcAft>
              <a:buClr>
                <a:schemeClr val="dk1"/>
              </a:buClr>
              <a:buSzPts val="1400"/>
              <a:buChar char="●"/>
              <a:defRPr>
                <a:solidFill>
                  <a:schemeClr val="dk1"/>
                </a:solidFill>
              </a:defRPr>
            </a:lvl4pPr>
            <a:lvl5pPr marL="2286000" lvl="4" indent="-317500" algn="ctr">
              <a:spcBef>
                <a:spcPts val="1600"/>
              </a:spcBef>
              <a:spcAft>
                <a:spcPts val="0"/>
              </a:spcAft>
              <a:buClr>
                <a:schemeClr val="dk1"/>
              </a:buClr>
              <a:buSzPts val="1400"/>
              <a:buChar char="○"/>
              <a:defRPr>
                <a:solidFill>
                  <a:schemeClr val="dk1"/>
                </a:solidFill>
              </a:defRPr>
            </a:lvl5pPr>
            <a:lvl6pPr marL="2743200" lvl="5" indent="-317500" algn="ctr">
              <a:spcBef>
                <a:spcPts val="1600"/>
              </a:spcBef>
              <a:spcAft>
                <a:spcPts val="0"/>
              </a:spcAft>
              <a:buClr>
                <a:schemeClr val="dk1"/>
              </a:buClr>
              <a:buSzPts val="1400"/>
              <a:buChar char="■"/>
              <a:defRPr>
                <a:solidFill>
                  <a:schemeClr val="dk1"/>
                </a:solidFill>
              </a:defRPr>
            </a:lvl6pPr>
            <a:lvl7pPr marL="3200400" lvl="6" indent="-317500" algn="ctr">
              <a:spcBef>
                <a:spcPts val="1600"/>
              </a:spcBef>
              <a:spcAft>
                <a:spcPts val="0"/>
              </a:spcAft>
              <a:buClr>
                <a:schemeClr val="dk1"/>
              </a:buClr>
              <a:buSzPts val="1400"/>
              <a:buChar char="●"/>
              <a:defRPr>
                <a:solidFill>
                  <a:schemeClr val="dk1"/>
                </a:solidFill>
              </a:defRPr>
            </a:lvl7pPr>
            <a:lvl8pPr marL="3657600" lvl="7" indent="-317500" algn="ctr">
              <a:spcBef>
                <a:spcPts val="1600"/>
              </a:spcBef>
              <a:spcAft>
                <a:spcPts val="0"/>
              </a:spcAft>
              <a:buClr>
                <a:schemeClr val="dk1"/>
              </a:buClr>
              <a:buSzPts val="1400"/>
              <a:buChar char="○"/>
              <a:defRPr>
                <a:solidFill>
                  <a:schemeClr val="dk1"/>
                </a:solidFill>
              </a:defRPr>
            </a:lvl8pPr>
            <a:lvl9pPr marL="4114800" lvl="8" indent="-317500" algn="ctr">
              <a:spcBef>
                <a:spcPts val="1600"/>
              </a:spcBef>
              <a:spcAft>
                <a:spcPts val="1600"/>
              </a:spcAft>
              <a:buClr>
                <a:schemeClr val="dk1"/>
              </a:buClr>
              <a:buSzPts val="1400"/>
              <a:buChar char="■"/>
              <a:defRPr>
                <a:solidFill>
                  <a:schemeClr val="dk1"/>
                </a:solidFill>
              </a:defRPr>
            </a:lvl9pPr>
          </a:lstStyle>
          <a:p>
            <a:endParaRPr/>
          </a:p>
        </p:txBody>
      </p:sp>
      <p:sp>
        <p:nvSpPr>
          <p:cNvPr id="160" name="Google Shape;160;p11"/>
          <p:cNvSpPr/>
          <p:nvPr/>
        </p:nvSpPr>
        <p:spPr>
          <a:xfrm>
            <a:off x="-51750" y="1951052"/>
            <a:ext cx="3897205" cy="3229840"/>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61" name="Google Shape;161;p11"/>
          <p:cNvSpPr/>
          <p:nvPr/>
        </p:nvSpPr>
        <p:spPr>
          <a:xfrm>
            <a:off x="6427303" y="-34596"/>
            <a:ext cx="2789187" cy="3365506"/>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62" name="Google Shape;162;p11"/>
          <p:cNvSpPr/>
          <p:nvPr/>
        </p:nvSpPr>
        <p:spPr>
          <a:xfrm>
            <a:off x="8267983" y="3330896"/>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63" name="Google Shape;163;p11"/>
          <p:cNvSpPr/>
          <p:nvPr/>
        </p:nvSpPr>
        <p:spPr>
          <a:xfrm>
            <a:off x="377524" y="40980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64" name="Google Shape;164;p11"/>
          <p:cNvSpPr/>
          <p:nvPr/>
        </p:nvSpPr>
        <p:spPr>
          <a:xfrm>
            <a:off x="536764" y="4582411"/>
            <a:ext cx="338201" cy="20413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65" name="Google Shape;165;p11"/>
          <p:cNvSpPr/>
          <p:nvPr/>
        </p:nvSpPr>
        <p:spPr>
          <a:xfrm>
            <a:off x="8341519" y="368442"/>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66" name="Google Shape;166;p11"/>
          <p:cNvSpPr/>
          <p:nvPr/>
        </p:nvSpPr>
        <p:spPr>
          <a:xfrm>
            <a:off x="1609553" y="325151"/>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67" name="Google Shape;167;p11"/>
          <p:cNvSpPr/>
          <p:nvPr/>
        </p:nvSpPr>
        <p:spPr>
          <a:xfrm>
            <a:off x="7943062" y="4603354"/>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68" name="Google Shape;168;p11"/>
          <p:cNvSpPr/>
          <p:nvPr/>
        </p:nvSpPr>
        <p:spPr>
          <a:xfrm>
            <a:off x="6138183" y="466322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69" name="Google Shape;169;p11"/>
          <p:cNvSpPr/>
          <p:nvPr/>
        </p:nvSpPr>
        <p:spPr>
          <a:xfrm>
            <a:off x="4312974" y="4603367"/>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70" name="Google Shape;170;p11"/>
          <p:cNvSpPr/>
          <p:nvPr/>
        </p:nvSpPr>
        <p:spPr>
          <a:xfrm>
            <a:off x="350228" y="1558014"/>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71" name="Google Shape;171;p11"/>
          <p:cNvSpPr/>
          <p:nvPr/>
        </p:nvSpPr>
        <p:spPr>
          <a:xfrm>
            <a:off x="8644571" y="2081396"/>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72" name="Google Shape;172;p11"/>
          <p:cNvSpPr/>
          <p:nvPr/>
        </p:nvSpPr>
        <p:spPr>
          <a:xfrm>
            <a:off x="311696" y="3330896"/>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73" name="Google Shape;173;p11"/>
          <p:cNvSpPr/>
          <p:nvPr/>
        </p:nvSpPr>
        <p:spPr>
          <a:xfrm>
            <a:off x="2308996" y="466322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BLANK_2">
    <p:bg>
      <p:bgPr>
        <a:solidFill>
          <a:schemeClr val="accent2"/>
        </a:solidFill>
        <a:effectLst/>
      </p:bgPr>
    </p:bg>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713225" y="740675"/>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600"/>
              <a:buNone/>
              <a:defRPr sz="2600">
                <a:solidFill>
                  <a:schemeClr val="dk1"/>
                </a:solidFill>
                <a:latin typeface="Poppins"/>
                <a:ea typeface="Poppins"/>
                <a:cs typeface="Poppins"/>
                <a:sym typeface="Poppins"/>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
        <p:nvSpPr>
          <p:cNvPr id="177" name="Google Shape;177;p13"/>
          <p:cNvSpPr/>
          <p:nvPr/>
        </p:nvSpPr>
        <p:spPr>
          <a:xfrm>
            <a:off x="-51750" y="2081400"/>
            <a:ext cx="3738136" cy="3098010"/>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78" name="Google Shape;178;p13"/>
          <p:cNvSpPr/>
          <p:nvPr/>
        </p:nvSpPr>
        <p:spPr>
          <a:xfrm>
            <a:off x="6427303" y="-34596"/>
            <a:ext cx="2789187" cy="3365506"/>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79" name="Google Shape;179;p13"/>
          <p:cNvSpPr/>
          <p:nvPr/>
        </p:nvSpPr>
        <p:spPr>
          <a:xfrm>
            <a:off x="8267983" y="3330896"/>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80" name="Google Shape;180;p13"/>
          <p:cNvSpPr/>
          <p:nvPr/>
        </p:nvSpPr>
        <p:spPr>
          <a:xfrm>
            <a:off x="377524" y="40980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81" name="Google Shape;181;p13"/>
          <p:cNvSpPr/>
          <p:nvPr/>
        </p:nvSpPr>
        <p:spPr>
          <a:xfrm>
            <a:off x="536764" y="4582411"/>
            <a:ext cx="338201" cy="20413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82" name="Google Shape;182;p13"/>
          <p:cNvSpPr/>
          <p:nvPr/>
        </p:nvSpPr>
        <p:spPr>
          <a:xfrm>
            <a:off x="8341519" y="368442"/>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83" name="Google Shape;183;p13"/>
          <p:cNvSpPr/>
          <p:nvPr/>
        </p:nvSpPr>
        <p:spPr>
          <a:xfrm>
            <a:off x="1609553" y="325151"/>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84" name="Google Shape;184;p13"/>
          <p:cNvSpPr/>
          <p:nvPr/>
        </p:nvSpPr>
        <p:spPr>
          <a:xfrm>
            <a:off x="7943062" y="4603354"/>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85" name="Google Shape;185;p13"/>
          <p:cNvSpPr/>
          <p:nvPr/>
        </p:nvSpPr>
        <p:spPr>
          <a:xfrm>
            <a:off x="6138183" y="466322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86" name="Google Shape;186;p13"/>
          <p:cNvSpPr/>
          <p:nvPr/>
        </p:nvSpPr>
        <p:spPr>
          <a:xfrm>
            <a:off x="4312974" y="4603367"/>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87" name="Google Shape;187;p13"/>
          <p:cNvSpPr/>
          <p:nvPr/>
        </p:nvSpPr>
        <p:spPr>
          <a:xfrm>
            <a:off x="350228" y="1558014"/>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88" name="Google Shape;188;p13"/>
          <p:cNvSpPr/>
          <p:nvPr/>
        </p:nvSpPr>
        <p:spPr>
          <a:xfrm>
            <a:off x="8644571" y="2081396"/>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89" name="Google Shape;189;p13"/>
          <p:cNvSpPr/>
          <p:nvPr/>
        </p:nvSpPr>
        <p:spPr>
          <a:xfrm>
            <a:off x="311696" y="3330896"/>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90" name="Google Shape;190;p13"/>
          <p:cNvSpPr/>
          <p:nvPr/>
        </p:nvSpPr>
        <p:spPr>
          <a:xfrm>
            <a:off x="2308996" y="466322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26">
    <p:bg>
      <p:bgPr>
        <a:solidFill>
          <a:schemeClr val="accent2"/>
        </a:solidFill>
        <a:effectLst/>
      </p:bgPr>
    </p:bg>
    <p:spTree>
      <p:nvGrpSpPr>
        <p:cNvPr id="1" name="Shape 191"/>
        <p:cNvGrpSpPr/>
        <p:nvPr/>
      </p:nvGrpSpPr>
      <p:grpSpPr>
        <a:xfrm>
          <a:off x="0" y="0"/>
          <a:ext cx="0" cy="0"/>
          <a:chOff x="0" y="0"/>
          <a:chExt cx="0" cy="0"/>
        </a:xfrm>
      </p:grpSpPr>
      <p:sp>
        <p:nvSpPr>
          <p:cNvPr id="192" name="Google Shape;192;p14"/>
          <p:cNvSpPr/>
          <p:nvPr/>
        </p:nvSpPr>
        <p:spPr>
          <a:xfrm>
            <a:off x="6427303" y="-34596"/>
            <a:ext cx="2789187" cy="3365506"/>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193" name="Google Shape;193;p14"/>
          <p:cNvGrpSpPr/>
          <p:nvPr/>
        </p:nvGrpSpPr>
        <p:grpSpPr>
          <a:xfrm>
            <a:off x="262135" y="188414"/>
            <a:ext cx="8616641" cy="4708323"/>
            <a:chOff x="262135" y="188414"/>
            <a:chExt cx="8616641" cy="4708323"/>
          </a:xfrm>
        </p:grpSpPr>
        <p:grpSp>
          <p:nvGrpSpPr>
            <p:cNvPr id="194" name="Google Shape;194;p14"/>
            <p:cNvGrpSpPr/>
            <p:nvPr/>
          </p:nvGrpSpPr>
          <p:grpSpPr>
            <a:xfrm>
              <a:off x="262135" y="188414"/>
              <a:ext cx="8616641" cy="4708323"/>
              <a:chOff x="262135" y="188414"/>
              <a:chExt cx="8616641" cy="4708323"/>
            </a:xfrm>
          </p:grpSpPr>
          <p:sp>
            <p:nvSpPr>
              <p:cNvPr id="195" name="Google Shape;195;p14"/>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96" name="Google Shape;196;p14"/>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97" name="Google Shape;197;p14"/>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98" name="Google Shape;198;p14"/>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99" name="Google Shape;199;p14"/>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00" name="Google Shape;200;p14"/>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01" name="Google Shape;201;p14"/>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02" name="Google Shape;202;p14"/>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03" name="Google Shape;203;p14"/>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04" name="Google Shape;204;p14"/>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05" name="Google Shape;205;p14"/>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206" name="Google Shape;206;p14"/>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207" name="Google Shape;207;p14"/>
          <p:cNvSpPr txBox="1">
            <a:spLocks noGrp="1"/>
          </p:cNvSpPr>
          <p:nvPr>
            <p:ph type="title"/>
          </p:nvPr>
        </p:nvSpPr>
        <p:spPr>
          <a:xfrm>
            <a:off x="713225" y="740675"/>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600"/>
              <a:buNone/>
              <a:defRPr sz="2600">
                <a:solidFill>
                  <a:schemeClr val="dk1"/>
                </a:solidFill>
                <a:latin typeface="Poppins"/>
                <a:ea typeface="Poppins"/>
                <a:cs typeface="Poppins"/>
                <a:sym typeface="Poppins"/>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BLANK_2_1">
    <p:bg>
      <p:bgPr>
        <a:solidFill>
          <a:schemeClr val="dk1"/>
        </a:solidFill>
        <a:effectLst/>
      </p:bgPr>
    </p:bg>
    <p:spTree>
      <p:nvGrpSpPr>
        <p:cNvPr id="1" name="Shape 208"/>
        <p:cNvGrpSpPr/>
        <p:nvPr/>
      </p:nvGrpSpPr>
      <p:grpSpPr>
        <a:xfrm>
          <a:off x="0" y="0"/>
          <a:ext cx="0" cy="0"/>
          <a:chOff x="0" y="0"/>
          <a:chExt cx="0" cy="0"/>
        </a:xfrm>
      </p:grpSpPr>
      <p:sp>
        <p:nvSpPr>
          <p:cNvPr id="209" name="Google Shape;209;p15"/>
          <p:cNvSpPr/>
          <p:nvPr/>
        </p:nvSpPr>
        <p:spPr>
          <a:xfrm>
            <a:off x="-51748" y="3172238"/>
            <a:ext cx="2417858" cy="2003819"/>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10" name="Google Shape;210;p15"/>
          <p:cNvSpPr/>
          <p:nvPr/>
        </p:nvSpPr>
        <p:spPr>
          <a:xfrm>
            <a:off x="7144204" y="-34611"/>
            <a:ext cx="2073136" cy="2501500"/>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211" name="Google Shape;211;p15"/>
          <p:cNvGrpSpPr/>
          <p:nvPr/>
        </p:nvGrpSpPr>
        <p:grpSpPr>
          <a:xfrm>
            <a:off x="368049" y="368442"/>
            <a:ext cx="8317778" cy="4458519"/>
            <a:chOff x="368049" y="368442"/>
            <a:chExt cx="8317778" cy="4458519"/>
          </a:xfrm>
        </p:grpSpPr>
        <p:sp>
          <p:nvSpPr>
            <p:cNvPr id="212" name="Google Shape;212;p15"/>
            <p:cNvSpPr/>
            <p:nvPr/>
          </p:nvSpPr>
          <p:spPr>
            <a:xfrm>
              <a:off x="8426783" y="248837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13" name="Google Shape;213;p15"/>
            <p:cNvSpPr/>
            <p:nvPr/>
          </p:nvSpPr>
          <p:spPr>
            <a:xfrm>
              <a:off x="368049" y="2477474"/>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14" name="Google Shape;214;p15"/>
            <p:cNvSpPr/>
            <p:nvPr/>
          </p:nvSpPr>
          <p:spPr>
            <a:xfrm>
              <a:off x="470324" y="4542300"/>
              <a:ext cx="471620" cy="284661"/>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15" name="Google Shape;215;p15"/>
            <p:cNvSpPr/>
            <p:nvPr/>
          </p:nvSpPr>
          <p:spPr>
            <a:xfrm>
              <a:off x="8341519" y="368442"/>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16" name="Google Shape;216;p15"/>
            <p:cNvSpPr/>
            <p:nvPr/>
          </p:nvSpPr>
          <p:spPr>
            <a:xfrm>
              <a:off x="431553" y="400876"/>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17" name="Google Shape;217;p15"/>
            <p:cNvSpPr/>
            <p:nvPr/>
          </p:nvSpPr>
          <p:spPr>
            <a:xfrm>
              <a:off x="8426769" y="4603417"/>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218" name="Google Shape;218;p15"/>
          <p:cNvSpPr txBox="1">
            <a:spLocks noGrp="1"/>
          </p:cNvSpPr>
          <p:nvPr>
            <p:ph type="title"/>
          </p:nvPr>
        </p:nvSpPr>
        <p:spPr>
          <a:xfrm>
            <a:off x="713225" y="7384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atin typeface="Poppins"/>
                <a:ea typeface="Poppins"/>
                <a:cs typeface="Poppins"/>
                <a:sym typeface="Poppins"/>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19" name="Google Shape;219;p15"/>
          <p:cNvSpPr txBox="1">
            <a:spLocks noGrp="1"/>
          </p:cNvSpPr>
          <p:nvPr>
            <p:ph type="subTitle" idx="1"/>
          </p:nvPr>
        </p:nvSpPr>
        <p:spPr>
          <a:xfrm>
            <a:off x="933413" y="3399600"/>
            <a:ext cx="2340900" cy="9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20" name="Google Shape;220;p15"/>
          <p:cNvSpPr txBox="1">
            <a:spLocks noGrp="1"/>
          </p:cNvSpPr>
          <p:nvPr>
            <p:ph type="subTitle" idx="2"/>
          </p:nvPr>
        </p:nvSpPr>
        <p:spPr>
          <a:xfrm>
            <a:off x="3400438" y="3399600"/>
            <a:ext cx="2341200" cy="956100"/>
          </a:xfrm>
          <a:prstGeom prst="rect">
            <a:avLst/>
          </a:prstGeom>
        </p:spPr>
        <p:txBody>
          <a:bodyPr spcFirstLastPara="1" wrap="square" lIns="91425" tIns="91425" rIns="91425" bIns="91425" anchor="t" anchorCtr="0">
            <a:noAutofit/>
          </a:bodyPr>
          <a:lstStyle>
            <a:lvl1pPr lvl="0" algn="ctr" rtl="0">
              <a:lnSpc>
                <a:spcPct val="100000"/>
              </a:lnSpc>
              <a:spcBef>
                <a:spcPts val="200"/>
              </a:spcBef>
              <a:spcAft>
                <a:spcPts val="0"/>
              </a:spcAft>
              <a:buNone/>
              <a:defRPr/>
            </a:lvl1pPr>
            <a:lvl2pPr lvl="1" algn="ctr" rtl="0">
              <a:lnSpc>
                <a:spcPct val="100000"/>
              </a:lnSpc>
              <a:spcBef>
                <a:spcPts val="200"/>
              </a:spcBef>
              <a:spcAft>
                <a:spcPts val="0"/>
              </a:spcAft>
              <a:buNone/>
              <a:defRPr/>
            </a:lvl2pPr>
            <a:lvl3pPr lvl="2" algn="ctr" rtl="0">
              <a:lnSpc>
                <a:spcPct val="100000"/>
              </a:lnSpc>
              <a:spcBef>
                <a:spcPts val="200"/>
              </a:spcBef>
              <a:spcAft>
                <a:spcPts val="0"/>
              </a:spcAft>
              <a:buNone/>
              <a:defRPr/>
            </a:lvl3pPr>
            <a:lvl4pPr lvl="3" algn="ctr" rtl="0">
              <a:lnSpc>
                <a:spcPct val="100000"/>
              </a:lnSpc>
              <a:spcBef>
                <a:spcPts val="200"/>
              </a:spcBef>
              <a:spcAft>
                <a:spcPts val="0"/>
              </a:spcAft>
              <a:buNone/>
              <a:defRPr/>
            </a:lvl4pPr>
            <a:lvl5pPr lvl="4" algn="ctr" rtl="0">
              <a:lnSpc>
                <a:spcPct val="100000"/>
              </a:lnSpc>
              <a:spcBef>
                <a:spcPts val="200"/>
              </a:spcBef>
              <a:spcAft>
                <a:spcPts val="0"/>
              </a:spcAft>
              <a:buNone/>
              <a:defRPr/>
            </a:lvl5pPr>
            <a:lvl6pPr lvl="5" algn="ctr" rtl="0">
              <a:lnSpc>
                <a:spcPct val="100000"/>
              </a:lnSpc>
              <a:spcBef>
                <a:spcPts val="200"/>
              </a:spcBef>
              <a:spcAft>
                <a:spcPts val="0"/>
              </a:spcAft>
              <a:buNone/>
              <a:defRPr/>
            </a:lvl6pPr>
            <a:lvl7pPr lvl="6" algn="ctr" rtl="0">
              <a:lnSpc>
                <a:spcPct val="100000"/>
              </a:lnSpc>
              <a:spcBef>
                <a:spcPts val="200"/>
              </a:spcBef>
              <a:spcAft>
                <a:spcPts val="0"/>
              </a:spcAft>
              <a:buNone/>
              <a:defRPr/>
            </a:lvl7pPr>
            <a:lvl8pPr lvl="7" algn="ctr" rtl="0">
              <a:lnSpc>
                <a:spcPct val="100000"/>
              </a:lnSpc>
              <a:spcBef>
                <a:spcPts val="200"/>
              </a:spcBef>
              <a:spcAft>
                <a:spcPts val="0"/>
              </a:spcAft>
              <a:buNone/>
              <a:defRPr/>
            </a:lvl8pPr>
            <a:lvl9pPr lvl="8" algn="ctr" rtl="0">
              <a:lnSpc>
                <a:spcPct val="100000"/>
              </a:lnSpc>
              <a:spcBef>
                <a:spcPts val="200"/>
              </a:spcBef>
              <a:spcAft>
                <a:spcPts val="0"/>
              </a:spcAft>
              <a:buNone/>
              <a:defRPr/>
            </a:lvl9pPr>
          </a:lstStyle>
          <a:p>
            <a:endParaRPr/>
          </a:p>
        </p:txBody>
      </p:sp>
      <p:sp>
        <p:nvSpPr>
          <p:cNvPr id="221" name="Google Shape;221;p15"/>
          <p:cNvSpPr txBox="1">
            <a:spLocks noGrp="1"/>
          </p:cNvSpPr>
          <p:nvPr>
            <p:ph type="subTitle" idx="3"/>
          </p:nvPr>
        </p:nvSpPr>
        <p:spPr>
          <a:xfrm>
            <a:off x="5867763" y="3399600"/>
            <a:ext cx="2341200" cy="9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22" name="Google Shape;222;p15"/>
          <p:cNvSpPr txBox="1">
            <a:spLocks noGrp="1"/>
          </p:cNvSpPr>
          <p:nvPr>
            <p:ph type="subTitle" idx="4"/>
          </p:nvPr>
        </p:nvSpPr>
        <p:spPr>
          <a:xfrm>
            <a:off x="933205" y="2964425"/>
            <a:ext cx="2340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solidFill>
                  <a:schemeClr val="lt1"/>
                </a:solidFill>
                <a:latin typeface="Poppins"/>
                <a:ea typeface="Poppins"/>
                <a:cs typeface="Poppins"/>
                <a:sym typeface="Poppins"/>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223" name="Google Shape;223;p15"/>
          <p:cNvSpPr txBox="1">
            <a:spLocks noGrp="1"/>
          </p:cNvSpPr>
          <p:nvPr>
            <p:ph type="subTitle" idx="5"/>
          </p:nvPr>
        </p:nvSpPr>
        <p:spPr>
          <a:xfrm>
            <a:off x="3405238" y="2964425"/>
            <a:ext cx="2341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solidFill>
                  <a:schemeClr val="lt1"/>
                </a:solidFill>
                <a:latin typeface="Poppins"/>
                <a:ea typeface="Poppins"/>
                <a:cs typeface="Poppins"/>
                <a:sym typeface="Poppins"/>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224" name="Google Shape;224;p15"/>
          <p:cNvSpPr txBox="1">
            <a:spLocks noGrp="1"/>
          </p:cNvSpPr>
          <p:nvPr>
            <p:ph type="subTitle" idx="6"/>
          </p:nvPr>
        </p:nvSpPr>
        <p:spPr>
          <a:xfrm>
            <a:off x="5860550" y="2964425"/>
            <a:ext cx="2341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solidFill>
                  <a:schemeClr val="lt1"/>
                </a:solidFill>
                <a:latin typeface="Poppins"/>
                <a:ea typeface="Poppins"/>
                <a:cs typeface="Poppins"/>
                <a:sym typeface="Poppins"/>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225" name="Google Shape;225;p15"/>
          <p:cNvSpPr txBox="1">
            <a:spLocks noGrp="1"/>
          </p:cNvSpPr>
          <p:nvPr>
            <p:ph type="title" idx="7" hasCustomPrompt="1"/>
          </p:nvPr>
        </p:nvSpPr>
        <p:spPr>
          <a:xfrm>
            <a:off x="1267325" y="1813888"/>
            <a:ext cx="1673100" cy="8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000">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6" name="Google Shape;226;p15"/>
          <p:cNvSpPr txBox="1">
            <a:spLocks noGrp="1"/>
          </p:cNvSpPr>
          <p:nvPr>
            <p:ph type="title" idx="8" hasCustomPrompt="1"/>
          </p:nvPr>
        </p:nvSpPr>
        <p:spPr>
          <a:xfrm>
            <a:off x="3735438" y="1813888"/>
            <a:ext cx="1673100" cy="8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000">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7" name="Google Shape;227;p15"/>
          <p:cNvSpPr txBox="1">
            <a:spLocks noGrp="1"/>
          </p:cNvSpPr>
          <p:nvPr>
            <p:ph type="title" idx="9" hasCustomPrompt="1"/>
          </p:nvPr>
        </p:nvSpPr>
        <p:spPr>
          <a:xfrm>
            <a:off x="6200341" y="1813888"/>
            <a:ext cx="1673100" cy="8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000">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228"/>
        <p:cNvGrpSpPr/>
        <p:nvPr/>
      </p:nvGrpSpPr>
      <p:grpSpPr>
        <a:xfrm>
          <a:off x="0" y="0"/>
          <a:ext cx="0" cy="0"/>
          <a:chOff x="0" y="0"/>
          <a:chExt cx="0" cy="0"/>
        </a:xfrm>
      </p:grpSpPr>
      <p:sp>
        <p:nvSpPr>
          <p:cNvPr id="229" name="Google Shape;229;p16"/>
          <p:cNvSpPr txBox="1">
            <a:spLocks noGrp="1"/>
          </p:cNvSpPr>
          <p:nvPr>
            <p:ph type="subTitle" idx="1"/>
          </p:nvPr>
        </p:nvSpPr>
        <p:spPr>
          <a:xfrm>
            <a:off x="1212037" y="1332350"/>
            <a:ext cx="3084600" cy="121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0" name="Google Shape;23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31" name="Google Shape;231;p16"/>
          <p:cNvSpPr/>
          <p:nvPr/>
        </p:nvSpPr>
        <p:spPr>
          <a:xfrm>
            <a:off x="4211826" y="0"/>
            <a:ext cx="4946134" cy="5160644"/>
          </a:xfrm>
          <a:custGeom>
            <a:avLst/>
            <a:gdLst/>
            <a:ahLst/>
            <a:cxnLst/>
            <a:rect l="l" t="t" r="r" b="b"/>
            <a:pathLst>
              <a:path w="6594845" h="6857999" extrusionOk="0">
                <a:moveTo>
                  <a:pt x="4523983" y="0"/>
                </a:moveTo>
                <a:cubicBezTo>
                  <a:pt x="4152995" y="542787"/>
                  <a:pt x="4065153" y="1249849"/>
                  <a:pt x="4307448" y="1825296"/>
                </a:cubicBezTo>
                <a:cubicBezTo>
                  <a:pt x="4805912" y="3009148"/>
                  <a:pt x="4058210" y="5314547"/>
                  <a:pt x="2029100" y="5160528"/>
                </a:cubicBezTo>
                <a:cubicBezTo>
                  <a:pt x="0" y="5006519"/>
                  <a:pt x="70495" y="6857999"/>
                  <a:pt x="70495" y="6857999"/>
                </a:cubicBezTo>
                <a:lnTo>
                  <a:pt x="6594845" y="6857999"/>
                </a:lnTo>
                <a:lnTo>
                  <a:pt x="6594845"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32" name="Google Shape;232;p16"/>
          <p:cNvSpPr/>
          <p:nvPr/>
        </p:nvSpPr>
        <p:spPr>
          <a:xfrm>
            <a:off x="5372038" y="1705613"/>
            <a:ext cx="1558496" cy="1563691"/>
          </a:xfrm>
          <a:custGeom>
            <a:avLst/>
            <a:gdLst/>
            <a:ahLst/>
            <a:cxnLst/>
            <a:rect l="l" t="t" r="r" b="b"/>
            <a:pathLst>
              <a:path w="2077995" h="2077995" extrusionOk="0">
                <a:moveTo>
                  <a:pt x="2077995" y="1038997"/>
                </a:moveTo>
                <a:cubicBezTo>
                  <a:pt x="2077995" y="1612815"/>
                  <a:pt x="1612815" y="2077995"/>
                  <a:pt x="1038997" y="2077995"/>
                </a:cubicBezTo>
                <a:cubicBezTo>
                  <a:pt x="465169" y="2077995"/>
                  <a:pt x="0" y="1612815"/>
                  <a:pt x="0" y="1038997"/>
                </a:cubicBezTo>
                <a:cubicBezTo>
                  <a:pt x="0" y="465169"/>
                  <a:pt x="465169" y="0"/>
                  <a:pt x="1038997" y="0"/>
                </a:cubicBezTo>
                <a:cubicBezTo>
                  <a:pt x="1612815" y="0"/>
                  <a:pt x="2077995" y="465169"/>
                  <a:pt x="2077995" y="1038997"/>
                </a:cubicBez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233" name="Google Shape;233;p16"/>
          <p:cNvGrpSpPr/>
          <p:nvPr/>
        </p:nvGrpSpPr>
        <p:grpSpPr>
          <a:xfrm>
            <a:off x="262135" y="188414"/>
            <a:ext cx="8616641" cy="4708323"/>
            <a:chOff x="262135" y="188414"/>
            <a:chExt cx="8616641" cy="4708323"/>
          </a:xfrm>
        </p:grpSpPr>
        <p:grpSp>
          <p:nvGrpSpPr>
            <p:cNvPr id="234" name="Google Shape;234;p16"/>
            <p:cNvGrpSpPr/>
            <p:nvPr/>
          </p:nvGrpSpPr>
          <p:grpSpPr>
            <a:xfrm>
              <a:off x="262135" y="188414"/>
              <a:ext cx="8616641" cy="4708323"/>
              <a:chOff x="262135" y="188414"/>
              <a:chExt cx="8616641" cy="4708323"/>
            </a:xfrm>
          </p:grpSpPr>
          <p:sp>
            <p:nvSpPr>
              <p:cNvPr id="235" name="Google Shape;235;p16"/>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36" name="Google Shape;236;p16"/>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37" name="Google Shape;237;p16"/>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38" name="Google Shape;238;p16"/>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39" name="Google Shape;239;p16"/>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40" name="Google Shape;240;p16"/>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41" name="Google Shape;241;p16"/>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42" name="Google Shape;242;p16"/>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43" name="Google Shape;243;p16"/>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44" name="Google Shape;244;p16"/>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45" name="Google Shape;245;p16"/>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246" name="Google Shape;246;p16"/>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247" name="Google Shape;247;p16"/>
          <p:cNvSpPr txBox="1">
            <a:spLocks noGrp="1"/>
          </p:cNvSpPr>
          <p:nvPr>
            <p:ph type="title"/>
          </p:nvPr>
        </p:nvSpPr>
        <p:spPr>
          <a:xfrm>
            <a:off x="1211175" y="2909900"/>
            <a:ext cx="3084600" cy="5295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sz="1500"/>
            </a:lvl1pPr>
            <a:lvl2pPr lvl="1" rtl="0">
              <a:spcBef>
                <a:spcPts val="0"/>
              </a:spcBef>
              <a:spcAft>
                <a:spcPts val="0"/>
              </a:spcAft>
              <a:buSzPts val="2600"/>
              <a:buNone/>
              <a:defRPr>
                <a:latin typeface="Nunito"/>
                <a:ea typeface="Nunito"/>
                <a:cs typeface="Nunito"/>
                <a:sym typeface="Nunito"/>
              </a:defRPr>
            </a:lvl2pPr>
            <a:lvl3pPr lvl="2" rtl="0">
              <a:spcBef>
                <a:spcPts val="0"/>
              </a:spcBef>
              <a:spcAft>
                <a:spcPts val="0"/>
              </a:spcAft>
              <a:buSzPts val="2600"/>
              <a:buNone/>
              <a:defRPr>
                <a:latin typeface="Nunito"/>
                <a:ea typeface="Nunito"/>
                <a:cs typeface="Nunito"/>
                <a:sym typeface="Nunito"/>
              </a:defRPr>
            </a:lvl3pPr>
            <a:lvl4pPr lvl="3" rtl="0">
              <a:spcBef>
                <a:spcPts val="0"/>
              </a:spcBef>
              <a:spcAft>
                <a:spcPts val="0"/>
              </a:spcAft>
              <a:buSzPts val="2600"/>
              <a:buNone/>
              <a:defRPr>
                <a:latin typeface="Nunito"/>
                <a:ea typeface="Nunito"/>
                <a:cs typeface="Nunito"/>
                <a:sym typeface="Nunito"/>
              </a:defRPr>
            </a:lvl4pPr>
            <a:lvl5pPr lvl="4" rtl="0">
              <a:spcBef>
                <a:spcPts val="0"/>
              </a:spcBef>
              <a:spcAft>
                <a:spcPts val="0"/>
              </a:spcAft>
              <a:buSzPts val="2600"/>
              <a:buNone/>
              <a:defRPr>
                <a:latin typeface="Nunito"/>
                <a:ea typeface="Nunito"/>
                <a:cs typeface="Nunito"/>
                <a:sym typeface="Nunito"/>
              </a:defRPr>
            </a:lvl5pPr>
            <a:lvl6pPr lvl="5" rtl="0">
              <a:spcBef>
                <a:spcPts val="0"/>
              </a:spcBef>
              <a:spcAft>
                <a:spcPts val="0"/>
              </a:spcAft>
              <a:buSzPts val="2600"/>
              <a:buNone/>
              <a:defRPr>
                <a:latin typeface="Nunito"/>
                <a:ea typeface="Nunito"/>
                <a:cs typeface="Nunito"/>
                <a:sym typeface="Nunito"/>
              </a:defRPr>
            </a:lvl6pPr>
            <a:lvl7pPr lvl="6" rtl="0">
              <a:spcBef>
                <a:spcPts val="0"/>
              </a:spcBef>
              <a:spcAft>
                <a:spcPts val="0"/>
              </a:spcAft>
              <a:buSzPts val="2600"/>
              <a:buNone/>
              <a:defRPr>
                <a:latin typeface="Nunito"/>
                <a:ea typeface="Nunito"/>
                <a:cs typeface="Nunito"/>
                <a:sym typeface="Nunito"/>
              </a:defRPr>
            </a:lvl7pPr>
            <a:lvl8pPr lvl="7" rtl="0">
              <a:spcBef>
                <a:spcPts val="0"/>
              </a:spcBef>
              <a:spcAft>
                <a:spcPts val="0"/>
              </a:spcAft>
              <a:buSzPts val="2600"/>
              <a:buNone/>
              <a:defRPr>
                <a:latin typeface="Nunito"/>
                <a:ea typeface="Nunito"/>
                <a:cs typeface="Nunito"/>
                <a:sym typeface="Nunito"/>
              </a:defRPr>
            </a:lvl8pPr>
            <a:lvl9pPr lvl="8" rtl="0">
              <a:spcBef>
                <a:spcPts val="0"/>
              </a:spcBef>
              <a:spcAft>
                <a:spcPts val="0"/>
              </a:spcAft>
              <a:buSzPts val="2600"/>
              <a:buNone/>
              <a:defRPr>
                <a:latin typeface="Nunito"/>
                <a:ea typeface="Nunito"/>
                <a:cs typeface="Nunito"/>
                <a:sym typeface="Nuni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
    <p:bg>
      <p:bgPr>
        <a:solidFill>
          <a:schemeClr val="lt1"/>
        </a:solidFill>
        <a:effectLst/>
      </p:bgPr>
    </p:bg>
    <p:spTree>
      <p:nvGrpSpPr>
        <p:cNvPr id="1" name="Shape 248"/>
        <p:cNvGrpSpPr/>
        <p:nvPr/>
      </p:nvGrpSpPr>
      <p:grpSpPr>
        <a:xfrm>
          <a:off x="0" y="0"/>
          <a:ext cx="0" cy="0"/>
          <a:chOff x="0" y="0"/>
          <a:chExt cx="0" cy="0"/>
        </a:xfrm>
      </p:grpSpPr>
      <p:sp>
        <p:nvSpPr>
          <p:cNvPr id="249" name="Google Shape;249;p17"/>
          <p:cNvSpPr txBox="1">
            <a:spLocks noGrp="1"/>
          </p:cNvSpPr>
          <p:nvPr>
            <p:ph type="subTitle" idx="1"/>
          </p:nvPr>
        </p:nvSpPr>
        <p:spPr>
          <a:xfrm>
            <a:off x="1320598" y="3239676"/>
            <a:ext cx="1650900" cy="9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50" name="Google Shape;250;p17"/>
          <p:cNvSpPr txBox="1">
            <a:spLocks noGrp="1"/>
          </p:cNvSpPr>
          <p:nvPr>
            <p:ph type="title"/>
          </p:nvPr>
        </p:nvSpPr>
        <p:spPr>
          <a:xfrm>
            <a:off x="713225" y="740675"/>
            <a:ext cx="7717500" cy="95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600">
                <a:latin typeface="Poppins"/>
                <a:ea typeface="Poppins"/>
                <a:cs typeface="Poppins"/>
                <a:sym typeface="Poppins"/>
              </a:defRPr>
            </a:lvl1pPr>
            <a:lvl2pPr lvl="1" algn="ctr" rtl="0">
              <a:spcBef>
                <a:spcPts val="0"/>
              </a:spcBef>
              <a:spcAft>
                <a:spcPts val="0"/>
              </a:spcAft>
              <a:buNone/>
              <a:defRPr>
                <a:latin typeface="Poppins"/>
                <a:ea typeface="Poppins"/>
                <a:cs typeface="Poppins"/>
                <a:sym typeface="Poppins"/>
              </a:defRPr>
            </a:lvl2pPr>
            <a:lvl3pPr lvl="2" algn="ctr" rtl="0">
              <a:spcBef>
                <a:spcPts val="0"/>
              </a:spcBef>
              <a:spcAft>
                <a:spcPts val="0"/>
              </a:spcAft>
              <a:buNone/>
              <a:defRPr>
                <a:latin typeface="Poppins"/>
                <a:ea typeface="Poppins"/>
                <a:cs typeface="Poppins"/>
                <a:sym typeface="Poppins"/>
              </a:defRPr>
            </a:lvl3pPr>
            <a:lvl4pPr lvl="3" algn="ctr" rtl="0">
              <a:spcBef>
                <a:spcPts val="0"/>
              </a:spcBef>
              <a:spcAft>
                <a:spcPts val="0"/>
              </a:spcAft>
              <a:buNone/>
              <a:defRPr>
                <a:latin typeface="Poppins"/>
                <a:ea typeface="Poppins"/>
                <a:cs typeface="Poppins"/>
                <a:sym typeface="Poppins"/>
              </a:defRPr>
            </a:lvl4pPr>
            <a:lvl5pPr lvl="4" algn="ctr" rtl="0">
              <a:spcBef>
                <a:spcPts val="0"/>
              </a:spcBef>
              <a:spcAft>
                <a:spcPts val="0"/>
              </a:spcAft>
              <a:buNone/>
              <a:defRPr>
                <a:latin typeface="Poppins"/>
                <a:ea typeface="Poppins"/>
                <a:cs typeface="Poppins"/>
                <a:sym typeface="Poppins"/>
              </a:defRPr>
            </a:lvl5pPr>
            <a:lvl6pPr lvl="5" algn="ctr" rtl="0">
              <a:spcBef>
                <a:spcPts val="0"/>
              </a:spcBef>
              <a:spcAft>
                <a:spcPts val="0"/>
              </a:spcAft>
              <a:buNone/>
              <a:defRPr>
                <a:latin typeface="Poppins"/>
                <a:ea typeface="Poppins"/>
                <a:cs typeface="Poppins"/>
                <a:sym typeface="Poppins"/>
              </a:defRPr>
            </a:lvl6pPr>
            <a:lvl7pPr lvl="6" algn="ctr" rtl="0">
              <a:spcBef>
                <a:spcPts val="0"/>
              </a:spcBef>
              <a:spcAft>
                <a:spcPts val="0"/>
              </a:spcAft>
              <a:buNone/>
              <a:defRPr>
                <a:latin typeface="Poppins"/>
                <a:ea typeface="Poppins"/>
                <a:cs typeface="Poppins"/>
                <a:sym typeface="Poppins"/>
              </a:defRPr>
            </a:lvl7pPr>
            <a:lvl8pPr lvl="7" algn="ctr" rtl="0">
              <a:spcBef>
                <a:spcPts val="0"/>
              </a:spcBef>
              <a:spcAft>
                <a:spcPts val="0"/>
              </a:spcAft>
              <a:buNone/>
              <a:defRPr>
                <a:latin typeface="Poppins"/>
                <a:ea typeface="Poppins"/>
                <a:cs typeface="Poppins"/>
                <a:sym typeface="Poppins"/>
              </a:defRPr>
            </a:lvl8pPr>
            <a:lvl9pPr lvl="8" algn="ctr" rtl="0">
              <a:spcBef>
                <a:spcPts val="0"/>
              </a:spcBef>
              <a:spcAft>
                <a:spcPts val="0"/>
              </a:spcAft>
              <a:buNone/>
              <a:defRPr>
                <a:latin typeface="Poppins"/>
                <a:ea typeface="Poppins"/>
                <a:cs typeface="Poppins"/>
                <a:sym typeface="Poppins"/>
              </a:defRPr>
            </a:lvl9pPr>
          </a:lstStyle>
          <a:p>
            <a:endParaRPr/>
          </a:p>
        </p:txBody>
      </p:sp>
      <p:sp>
        <p:nvSpPr>
          <p:cNvPr id="251" name="Google Shape;251;p17"/>
          <p:cNvSpPr txBox="1">
            <a:spLocks noGrp="1"/>
          </p:cNvSpPr>
          <p:nvPr>
            <p:ph type="subTitle" idx="2"/>
          </p:nvPr>
        </p:nvSpPr>
        <p:spPr>
          <a:xfrm>
            <a:off x="3745654" y="3239676"/>
            <a:ext cx="1655100" cy="9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52" name="Google Shape;252;p17"/>
          <p:cNvSpPr txBox="1">
            <a:spLocks noGrp="1"/>
          </p:cNvSpPr>
          <p:nvPr>
            <p:ph type="subTitle" idx="3"/>
          </p:nvPr>
        </p:nvSpPr>
        <p:spPr>
          <a:xfrm>
            <a:off x="6225762" y="3239676"/>
            <a:ext cx="1655100" cy="9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grpSp>
        <p:nvGrpSpPr>
          <p:cNvPr id="253" name="Google Shape;253;p17"/>
          <p:cNvGrpSpPr/>
          <p:nvPr/>
        </p:nvGrpSpPr>
        <p:grpSpPr>
          <a:xfrm>
            <a:off x="262135" y="188414"/>
            <a:ext cx="8616641" cy="4708323"/>
            <a:chOff x="262135" y="188414"/>
            <a:chExt cx="8616641" cy="4708323"/>
          </a:xfrm>
        </p:grpSpPr>
        <p:grpSp>
          <p:nvGrpSpPr>
            <p:cNvPr id="254" name="Google Shape;254;p17"/>
            <p:cNvGrpSpPr/>
            <p:nvPr/>
          </p:nvGrpSpPr>
          <p:grpSpPr>
            <a:xfrm>
              <a:off x="262135" y="188414"/>
              <a:ext cx="8616641" cy="4708323"/>
              <a:chOff x="262135" y="188414"/>
              <a:chExt cx="8616641" cy="4708323"/>
            </a:xfrm>
          </p:grpSpPr>
          <p:sp>
            <p:nvSpPr>
              <p:cNvPr id="255" name="Google Shape;255;p17"/>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56" name="Google Shape;256;p17"/>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57" name="Google Shape;257;p17"/>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58" name="Google Shape;258;p17"/>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59" name="Google Shape;259;p17"/>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60" name="Google Shape;260;p17"/>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61" name="Google Shape;261;p17"/>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62" name="Google Shape;262;p17"/>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63" name="Google Shape;263;p17"/>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64" name="Google Shape;264;p17"/>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65" name="Google Shape;265;p17"/>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266" name="Google Shape;266;p17"/>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267" name="Google Shape;267;p17"/>
          <p:cNvSpPr txBox="1">
            <a:spLocks noGrp="1"/>
          </p:cNvSpPr>
          <p:nvPr>
            <p:ph type="subTitle" idx="4"/>
          </p:nvPr>
        </p:nvSpPr>
        <p:spPr>
          <a:xfrm>
            <a:off x="1567251" y="2558888"/>
            <a:ext cx="1177800" cy="49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dk1"/>
                </a:solidFill>
                <a:latin typeface="Poppins"/>
                <a:ea typeface="Poppins"/>
                <a:cs typeface="Poppins"/>
                <a:sym typeface="Poppins"/>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8" name="Google Shape;268;p17"/>
          <p:cNvSpPr txBox="1">
            <a:spLocks noGrp="1"/>
          </p:cNvSpPr>
          <p:nvPr>
            <p:ph type="subTitle" idx="5"/>
          </p:nvPr>
        </p:nvSpPr>
        <p:spPr>
          <a:xfrm>
            <a:off x="3952988" y="2558888"/>
            <a:ext cx="1177800" cy="49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dk1"/>
                </a:solidFill>
                <a:latin typeface="Poppins"/>
                <a:ea typeface="Poppins"/>
                <a:cs typeface="Poppins"/>
                <a:sym typeface="Poppins"/>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9" name="Google Shape;269;p17"/>
          <p:cNvSpPr txBox="1">
            <a:spLocks noGrp="1"/>
          </p:cNvSpPr>
          <p:nvPr>
            <p:ph type="subTitle" idx="6"/>
          </p:nvPr>
        </p:nvSpPr>
        <p:spPr>
          <a:xfrm>
            <a:off x="6442250" y="2558888"/>
            <a:ext cx="1177800" cy="49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dk1"/>
                </a:solidFill>
                <a:latin typeface="Poppins"/>
                <a:ea typeface="Poppins"/>
                <a:cs typeface="Poppins"/>
                <a:sym typeface="Poppins"/>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15">
    <p:spTree>
      <p:nvGrpSpPr>
        <p:cNvPr id="1" name="Shape 270"/>
        <p:cNvGrpSpPr/>
        <p:nvPr/>
      </p:nvGrpSpPr>
      <p:grpSpPr>
        <a:xfrm>
          <a:off x="0" y="0"/>
          <a:ext cx="0" cy="0"/>
          <a:chOff x="0" y="0"/>
          <a:chExt cx="0" cy="0"/>
        </a:xfrm>
      </p:grpSpPr>
      <p:sp>
        <p:nvSpPr>
          <p:cNvPr id="271" name="Google Shape;271;p18"/>
          <p:cNvSpPr txBox="1">
            <a:spLocks noGrp="1"/>
          </p:cNvSpPr>
          <p:nvPr>
            <p:ph type="subTitle" idx="1"/>
          </p:nvPr>
        </p:nvSpPr>
        <p:spPr>
          <a:xfrm>
            <a:off x="2008625" y="1942825"/>
            <a:ext cx="4089300" cy="46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72" name="Google Shape;272;p18"/>
          <p:cNvSpPr txBox="1">
            <a:spLocks noGrp="1"/>
          </p:cNvSpPr>
          <p:nvPr>
            <p:ph type="title"/>
          </p:nvPr>
        </p:nvSpPr>
        <p:spPr>
          <a:xfrm>
            <a:off x="713225" y="740675"/>
            <a:ext cx="7717500" cy="68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600">
                <a:latin typeface="Poppins"/>
                <a:ea typeface="Poppins"/>
                <a:cs typeface="Poppins"/>
                <a:sym typeface="Poppins"/>
              </a:defRPr>
            </a:lvl1pPr>
            <a:lvl2pPr lvl="1" rtl="0">
              <a:spcBef>
                <a:spcPts val="0"/>
              </a:spcBef>
              <a:spcAft>
                <a:spcPts val="0"/>
              </a:spcAft>
              <a:buNone/>
              <a:defRPr>
                <a:latin typeface="Poppins"/>
                <a:ea typeface="Poppins"/>
                <a:cs typeface="Poppins"/>
                <a:sym typeface="Poppins"/>
              </a:defRPr>
            </a:lvl2pPr>
            <a:lvl3pPr lvl="2" rtl="0">
              <a:spcBef>
                <a:spcPts val="0"/>
              </a:spcBef>
              <a:spcAft>
                <a:spcPts val="0"/>
              </a:spcAft>
              <a:buNone/>
              <a:defRPr>
                <a:latin typeface="Poppins"/>
                <a:ea typeface="Poppins"/>
                <a:cs typeface="Poppins"/>
                <a:sym typeface="Poppins"/>
              </a:defRPr>
            </a:lvl3pPr>
            <a:lvl4pPr lvl="3" rtl="0">
              <a:spcBef>
                <a:spcPts val="0"/>
              </a:spcBef>
              <a:spcAft>
                <a:spcPts val="0"/>
              </a:spcAft>
              <a:buNone/>
              <a:defRPr>
                <a:latin typeface="Poppins"/>
                <a:ea typeface="Poppins"/>
                <a:cs typeface="Poppins"/>
                <a:sym typeface="Poppins"/>
              </a:defRPr>
            </a:lvl4pPr>
            <a:lvl5pPr lvl="4" rtl="0">
              <a:spcBef>
                <a:spcPts val="0"/>
              </a:spcBef>
              <a:spcAft>
                <a:spcPts val="0"/>
              </a:spcAft>
              <a:buNone/>
              <a:defRPr>
                <a:latin typeface="Poppins"/>
                <a:ea typeface="Poppins"/>
                <a:cs typeface="Poppins"/>
                <a:sym typeface="Poppins"/>
              </a:defRPr>
            </a:lvl5pPr>
            <a:lvl6pPr lvl="5" rtl="0">
              <a:spcBef>
                <a:spcPts val="0"/>
              </a:spcBef>
              <a:spcAft>
                <a:spcPts val="0"/>
              </a:spcAft>
              <a:buNone/>
              <a:defRPr>
                <a:latin typeface="Poppins"/>
                <a:ea typeface="Poppins"/>
                <a:cs typeface="Poppins"/>
                <a:sym typeface="Poppins"/>
              </a:defRPr>
            </a:lvl6pPr>
            <a:lvl7pPr lvl="6" rtl="0">
              <a:spcBef>
                <a:spcPts val="0"/>
              </a:spcBef>
              <a:spcAft>
                <a:spcPts val="0"/>
              </a:spcAft>
              <a:buNone/>
              <a:defRPr>
                <a:latin typeface="Poppins"/>
                <a:ea typeface="Poppins"/>
                <a:cs typeface="Poppins"/>
                <a:sym typeface="Poppins"/>
              </a:defRPr>
            </a:lvl7pPr>
            <a:lvl8pPr lvl="7" rtl="0">
              <a:spcBef>
                <a:spcPts val="0"/>
              </a:spcBef>
              <a:spcAft>
                <a:spcPts val="0"/>
              </a:spcAft>
              <a:buNone/>
              <a:defRPr>
                <a:latin typeface="Poppins"/>
                <a:ea typeface="Poppins"/>
                <a:cs typeface="Poppins"/>
                <a:sym typeface="Poppins"/>
              </a:defRPr>
            </a:lvl8pPr>
            <a:lvl9pPr lvl="8" rtl="0">
              <a:spcBef>
                <a:spcPts val="0"/>
              </a:spcBef>
              <a:spcAft>
                <a:spcPts val="0"/>
              </a:spcAft>
              <a:buNone/>
              <a:defRPr>
                <a:latin typeface="Poppins"/>
                <a:ea typeface="Poppins"/>
                <a:cs typeface="Poppins"/>
                <a:sym typeface="Poppins"/>
              </a:defRPr>
            </a:lvl9pPr>
          </a:lstStyle>
          <a:p>
            <a:endParaRPr/>
          </a:p>
        </p:txBody>
      </p:sp>
      <p:sp>
        <p:nvSpPr>
          <p:cNvPr id="273" name="Google Shape;273;p18"/>
          <p:cNvSpPr txBox="1">
            <a:spLocks noGrp="1"/>
          </p:cNvSpPr>
          <p:nvPr>
            <p:ph type="subTitle" idx="2"/>
          </p:nvPr>
        </p:nvSpPr>
        <p:spPr>
          <a:xfrm>
            <a:off x="2008625" y="2801875"/>
            <a:ext cx="4089300" cy="46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74" name="Google Shape;274;p18"/>
          <p:cNvSpPr txBox="1">
            <a:spLocks noGrp="1"/>
          </p:cNvSpPr>
          <p:nvPr>
            <p:ph type="subTitle" idx="3"/>
          </p:nvPr>
        </p:nvSpPr>
        <p:spPr>
          <a:xfrm>
            <a:off x="2008625" y="3660925"/>
            <a:ext cx="4089300" cy="46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275" name="Google Shape;275;p18"/>
          <p:cNvGrpSpPr/>
          <p:nvPr/>
        </p:nvGrpSpPr>
        <p:grpSpPr>
          <a:xfrm>
            <a:off x="262135" y="188414"/>
            <a:ext cx="8616641" cy="4708323"/>
            <a:chOff x="262135" y="188414"/>
            <a:chExt cx="8616641" cy="4708323"/>
          </a:xfrm>
        </p:grpSpPr>
        <p:grpSp>
          <p:nvGrpSpPr>
            <p:cNvPr id="276" name="Google Shape;276;p18"/>
            <p:cNvGrpSpPr/>
            <p:nvPr/>
          </p:nvGrpSpPr>
          <p:grpSpPr>
            <a:xfrm>
              <a:off x="262135" y="188414"/>
              <a:ext cx="8616641" cy="4708323"/>
              <a:chOff x="262135" y="188414"/>
              <a:chExt cx="8616641" cy="4708323"/>
            </a:xfrm>
          </p:grpSpPr>
          <p:sp>
            <p:nvSpPr>
              <p:cNvPr id="277" name="Google Shape;277;p18"/>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78" name="Google Shape;278;p18"/>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79" name="Google Shape;279;p18"/>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80" name="Google Shape;280;p18"/>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81" name="Google Shape;281;p18"/>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82" name="Google Shape;282;p18"/>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83" name="Google Shape;283;p18"/>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84" name="Google Shape;284;p18"/>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85" name="Google Shape;285;p18"/>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86" name="Google Shape;286;p18"/>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87" name="Google Shape;287;p18"/>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288" name="Google Shape;288;p18"/>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289" name="Google Shape;289;p18"/>
          <p:cNvSpPr txBox="1">
            <a:spLocks noGrp="1"/>
          </p:cNvSpPr>
          <p:nvPr>
            <p:ph type="subTitle" idx="4"/>
          </p:nvPr>
        </p:nvSpPr>
        <p:spPr>
          <a:xfrm>
            <a:off x="2008625" y="1533225"/>
            <a:ext cx="40893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latin typeface="Poppins"/>
                <a:ea typeface="Poppins"/>
                <a:cs typeface="Poppins"/>
                <a:sym typeface="Poppins"/>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90" name="Google Shape;290;p18"/>
          <p:cNvSpPr txBox="1">
            <a:spLocks noGrp="1"/>
          </p:cNvSpPr>
          <p:nvPr>
            <p:ph type="subTitle" idx="5"/>
          </p:nvPr>
        </p:nvSpPr>
        <p:spPr>
          <a:xfrm>
            <a:off x="2008625" y="2386175"/>
            <a:ext cx="40893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latin typeface="Poppins"/>
                <a:ea typeface="Poppins"/>
                <a:cs typeface="Poppins"/>
                <a:sym typeface="Poppins"/>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91" name="Google Shape;291;p18"/>
          <p:cNvSpPr txBox="1">
            <a:spLocks noGrp="1"/>
          </p:cNvSpPr>
          <p:nvPr>
            <p:ph type="subTitle" idx="6"/>
          </p:nvPr>
        </p:nvSpPr>
        <p:spPr>
          <a:xfrm>
            <a:off x="2008625" y="3249450"/>
            <a:ext cx="40893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latin typeface="Poppins"/>
                <a:ea typeface="Poppins"/>
                <a:cs typeface="Poppins"/>
                <a:sym typeface="Poppins"/>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BLANK_1_1">
    <p:bg>
      <p:bgPr>
        <a:solidFill>
          <a:schemeClr val="dk1"/>
        </a:solidFill>
        <a:effectLst/>
      </p:bgPr>
    </p:bg>
    <p:spTree>
      <p:nvGrpSpPr>
        <p:cNvPr id="1" name="Shape 292"/>
        <p:cNvGrpSpPr/>
        <p:nvPr/>
      </p:nvGrpSpPr>
      <p:grpSpPr>
        <a:xfrm>
          <a:off x="0" y="0"/>
          <a:ext cx="0" cy="0"/>
          <a:chOff x="0" y="0"/>
          <a:chExt cx="0" cy="0"/>
        </a:xfrm>
      </p:grpSpPr>
      <p:sp>
        <p:nvSpPr>
          <p:cNvPr id="293" name="Google Shape;29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94" name="Google Shape;294;p19"/>
          <p:cNvSpPr txBox="1">
            <a:spLocks noGrp="1"/>
          </p:cNvSpPr>
          <p:nvPr>
            <p:ph type="body" idx="1"/>
          </p:nvPr>
        </p:nvSpPr>
        <p:spPr>
          <a:xfrm>
            <a:off x="1250075" y="2432075"/>
            <a:ext cx="3640500" cy="1116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95" name="Google Shape;295;p19"/>
          <p:cNvSpPr txBox="1">
            <a:spLocks noGrp="1"/>
          </p:cNvSpPr>
          <p:nvPr>
            <p:ph type="title"/>
          </p:nvPr>
        </p:nvSpPr>
        <p:spPr>
          <a:xfrm>
            <a:off x="1250075" y="1408625"/>
            <a:ext cx="3640500" cy="102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600"/>
              <a:buNone/>
              <a:defRPr sz="5200">
                <a:solidFill>
                  <a:schemeClr val="lt1"/>
                </a:solidFill>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
        <p:nvSpPr>
          <p:cNvPr id="296" name="Google Shape;296;p19"/>
          <p:cNvSpPr/>
          <p:nvPr/>
        </p:nvSpPr>
        <p:spPr>
          <a:xfrm>
            <a:off x="2648797" y="-25714"/>
            <a:ext cx="6495193" cy="5194934"/>
          </a:xfrm>
          <a:custGeom>
            <a:avLst/>
            <a:gdLst/>
            <a:ahLst/>
            <a:cxnLst/>
            <a:rect l="l" t="t" r="r" b="b"/>
            <a:pathLst>
              <a:path w="8602905" h="6857999" extrusionOk="0">
                <a:moveTo>
                  <a:pt x="2646944" y="4643659"/>
                </a:moveTo>
                <a:cubicBezTo>
                  <a:pt x="5293889" y="4844563"/>
                  <a:pt x="6269259" y="1837203"/>
                  <a:pt x="5619019" y="292883"/>
                </a:cubicBezTo>
                <a:cubicBezTo>
                  <a:pt x="5578961" y="197760"/>
                  <a:pt x="5545857" y="99853"/>
                  <a:pt x="5519504" y="0"/>
                </a:cubicBezTo>
                <a:lnTo>
                  <a:pt x="8602905" y="0"/>
                </a:lnTo>
                <a:lnTo>
                  <a:pt x="8602905" y="6857999"/>
                </a:lnTo>
                <a:lnTo>
                  <a:pt x="91969" y="6857999"/>
                </a:lnTo>
                <a:cubicBezTo>
                  <a:pt x="91969" y="6857999"/>
                  <a:pt x="0" y="4442756"/>
                  <a:pt x="2646944" y="4643659"/>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297" name="Google Shape;297;p19"/>
          <p:cNvGrpSpPr/>
          <p:nvPr/>
        </p:nvGrpSpPr>
        <p:grpSpPr>
          <a:xfrm>
            <a:off x="166240" y="161852"/>
            <a:ext cx="8734311" cy="4707460"/>
            <a:chOff x="166240" y="161852"/>
            <a:chExt cx="8734311" cy="4707460"/>
          </a:xfrm>
        </p:grpSpPr>
        <p:sp>
          <p:nvSpPr>
            <p:cNvPr id="298" name="Google Shape;298;p19"/>
            <p:cNvSpPr/>
            <p:nvPr/>
          </p:nvSpPr>
          <p:spPr>
            <a:xfrm>
              <a:off x="193190" y="100048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5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99" name="Google Shape;299;p19"/>
            <p:cNvSpPr/>
            <p:nvPr/>
          </p:nvSpPr>
          <p:spPr>
            <a:xfrm>
              <a:off x="1184676" y="4666871"/>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00" name="Google Shape;300;p19"/>
            <p:cNvSpPr/>
            <p:nvPr/>
          </p:nvSpPr>
          <p:spPr>
            <a:xfrm>
              <a:off x="4471114" y="4666876"/>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01" name="Google Shape;301;p19"/>
            <p:cNvSpPr/>
            <p:nvPr/>
          </p:nvSpPr>
          <p:spPr>
            <a:xfrm>
              <a:off x="8698780" y="2677538"/>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02" name="Google Shape;302;p19"/>
            <p:cNvSpPr/>
            <p:nvPr/>
          </p:nvSpPr>
          <p:spPr>
            <a:xfrm>
              <a:off x="5072039" y="161852"/>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03" name="Google Shape;303;p19"/>
            <p:cNvSpPr/>
            <p:nvPr/>
          </p:nvSpPr>
          <p:spPr>
            <a:xfrm>
              <a:off x="166240" y="3510968"/>
              <a:ext cx="255659" cy="160927"/>
            </a:xfrm>
            <a:custGeom>
              <a:avLst/>
              <a:gdLst/>
              <a:ahLst/>
              <a:cxnLst/>
              <a:rect l="l" t="t" r="r" b="b"/>
              <a:pathLst>
                <a:path w="340878" h="213857" extrusionOk="0">
                  <a:moveTo>
                    <a:pt x="0" y="147383"/>
                  </a:moveTo>
                  <a:cubicBezTo>
                    <a:pt x="0" y="114702"/>
                    <a:pt x="23706" y="87460"/>
                    <a:pt x="54821" y="81957"/>
                  </a:cubicBezTo>
                  <a:cubicBezTo>
                    <a:pt x="66082" y="34692"/>
                    <a:pt x="108510" y="0"/>
                    <a:pt x="158834" y="0"/>
                  </a:cubicBezTo>
                  <a:cubicBezTo>
                    <a:pt x="193749" y="0"/>
                    <a:pt x="225710" y="16668"/>
                    <a:pt x="245617" y="44428"/>
                  </a:cubicBezTo>
                  <a:cubicBezTo>
                    <a:pt x="249015" y="44005"/>
                    <a:pt x="252423" y="43793"/>
                    <a:pt x="255852" y="43793"/>
                  </a:cubicBezTo>
                  <a:cubicBezTo>
                    <a:pt x="302736" y="43793"/>
                    <a:pt x="340878" y="81946"/>
                    <a:pt x="340878" y="128820"/>
                  </a:cubicBezTo>
                  <a:cubicBezTo>
                    <a:pt x="340878" y="175704"/>
                    <a:pt x="302736" y="213857"/>
                    <a:pt x="255852" y="213857"/>
                  </a:cubicBezTo>
                  <a:lnTo>
                    <a:pt x="66463" y="213857"/>
                  </a:lnTo>
                  <a:cubicBezTo>
                    <a:pt x="29813" y="213857"/>
                    <a:pt x="0" y="184033"/>
                    <a:pt x="0" y="147383"/>
                  </a:cubicBezTo>
                  <a:close/>
                  <a:moveTo>
                    <a:pt x="242188" y="88413"/>
                  </a:moveTo>
                  <a:lnTo>
                    <a:pt x="224800" y="94276"/>
                  </a:lnTo>
                  <a:lnTo>
                    <a:pt x="216534" y="77893"/>
                  </a:lnTo>
                  <a:cubicBezTo>
                    <a:pt x="205464" y="55954"/>
                    <a:pt x="183356" y="42333"/>
                    <a:pt x="158834" y="42333"/>
                  </a:cubicBezTo>
                  <a:cubicBezTo>
                    <a:pt x="124354" y="42333"/>
                    <a:pt x="96011" y="69278"/>
                    <a:pt x="94318" y="103684"/>
                  </a:cubicBezTo>
                  <a:lnTo>
                    <a:pt x="93165" y="127052"/>
                  </a:lnTo>
                  <a:lnTo>
                    <a:pt x="70019" y="123570"/>
                  </a:lnTo>
                  <a:cubicBezTo>
                    <a:pt x="68865" y="123401"/>
                    <a:pt x="67680" y="123264"/>
                    <a:pt x="66463" y="123264"/>
                  </a:cubicBezTo>
                  <a:cubicBezTo>
                    <a:pt x="53160" y="123264"/>
                    <a:pt x="42333" y="134080"/>
                    <a:pt x="42333" y="147383"/>
                  </a:cubicBezTo>
                  <a:cubicBezTo>
                    <a:pt x="42333" y="160697"/>
                    <a:pt x="53160" y="171524"/>
                    <a:pt x="66463" y="171524"/>
                  </a:cubicBezTo>
                  <a:lnTo>
                    <a:pt x="255852" y="171524"/>
                  </a:lnTo>
                  <a:cubicBezTo>
                    <a:pt x="279389" y="171524"/>
                    <a:pt x="298545" y="152368"/>
                    <a:pt x="298545" y="128820"/>
                  </a:cubicBezTo>
                  <a:cubicBezTo>
                    <a:pt x="298545" y="105282"/>
                    <a:pt x="279389" y="86127"/>
                    <a:pt x="255852" y="86127"/>
                  </a:cubicBezTo>
                  <a:cubicBezTo>
                    <a:pt x="251280" y="86127"/>
                    <a:pt x="246686" y="86889"/>
                    <a:pt x="242188" y="8841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04" name="Google Shape;304;p19"/>
            <p:cNvSpPr/>
            <p:nvPr/>
          </p:nvSpPr>
          <p:spPr>
            <a:xfrm>
              <a:off x="7490195" y="4599413"/>
              <a:ext cx="294370" cy="185297"/>
            </a:xfrm>
            <a:custGeom>
              <a:avLst/>
              <a:gdLst/>
              <a:ahLst/>
              <a:cxnLst/>
              <a:rect l="l" t="t" r="r" b="b"/>
              <a:pathLst>
                <a:path w="392493" h="246242" extrusionOk="0">
                  <a:moveTo>
                    <a:pt x="0" y="169714"/>
                  </a:moveTo>
                  <a:cubicBezTo>
                    <a:pt x="0" y="132079"/>
                    <a:pt x="27294" y="100710"/>
                    <a:pt x="63129" y="94371"/>
                  </a:cubicBezTo>
                  <a:cubicBezTo>
                    <a:pt x="76094" y="39952"/>
                    <a:pt x="124936" y="0"/>
                    <a:pt x="182890" y="0"/>
                  </a:cubicBezTo>
                  <a:cubicBezTo>
                    <a:pt x="223086" y="0"/>
                    <a:pt x="259884" y="19198"/>
                    <a:pt x="282807" y="51159"/>
                  </a:cubicBezTo>
                  <a:cubicBezTo>
                    <a:pt x="286723" y="50672"/>
                    <a:pt x="290650" y="50440"/>
                    <a:pt x="294587" y="50440"/>
                  </a:cubicBezTo>
                  <a:cubicBezTo>
                    <a:pt x="348572" y="50440"/>
                    <a:pt x="392493" y="94360"/>
                    <a:pt x="392493" y="148335"/>
                  </a:cubicBezTo>
                  <a:cubicBezTo>
                    <a:pt x="392493" y="202321"/>
                    <a:pt x="348572" y="246242"/>
                    <a:pt x="294587" y="246242"/>
                  </a:cubicBezTo>
                  <a:lnTo>
                    <a:pt x="76528" y="246242"/>
                  </a:lnTo>
                  <a:cubicBezTo>
                    <a:pt x="34332" y="246242"/>
                    <a:pt x="0" y="211910"/>
                    <a:pt x="0" y="169714"/>
                  </a:cubicBezTo>
                  <a:close/>
                  <a:moveTo>
                    <a:pt x="278860" y="101811"/>
                  </a:moveTo>
                  <a:lnTo>
                    <a:pt x="258847" y="108553"/>
                  </a:lnTo>
                  <a:lnTo>
                    <a:pt x="249322" y="89693"/>
                  </a:lnTo>
                  <a:cubicBezTo>
                    <a:pt x="236579" y="64431"/>
                    <a:pt x="211126" y="48746"/>
                    <a:pt x="182890" y="48746"/>
                  </a:cubicBezTo>
                  <a:cubicBezTo>
                    <a:pt x="143181" y="48746"/>
                    <a:pt x="110553" y="79777"/>
                    <a:pt x="108595" y="119401"/>
                  </a:cubicBezTo>
                  <a:lnTo>
                    <a:pt x="107283"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37" y="99176"/>
                    <a:pt x="284046" y="100054"/>
                    <a:pt x="278860" y="101811"/>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05" name="Google Shape;305;p19"/>
            <p:cNvSpPr/>
            <p:nvPr/>
          </p:nvSpPr>
          <p:spPr>
            <a:xfrm>
              <a:off x="8331855" y="446851"/>
              <a:ext cx="294362" cy="185297"/>
            </a:xfrm>
            <a:custGeom>
              <a:avLst/>
              <a:gdLst/>
              <a:ahLst/>
              <a:cxnLst/>
              <a:rect l="l" t="t" r="r" b="b"/>
              <a:pathLst>
                <a:path w="392482" h="246242" extrusionOk="0">
                  <a:moveTo>
                    <a:pt x="0" y="169714"/>
                  </a:moveTo>
                  <a:cubicBezTo>
                    <a:pt x="0" y="132079"/>
                    <a:pt x="27294" y="100710"/>
                    <a:pt x="63129" y="94371"/>
                  </a:cubicBezTo>
                  <a:cubicBezTo>
                    <a:pt x="76094" y="39952"/>
                    <a:pt x="124936" y="0"/>
                    <a:pt x="182879" y="0"/>
                  </a:cubicBezTo>
                  <a:cubicBezTo>
                    <a:pt x="223086" y="0"/>
                    <a:pt x="259884" y="19198"/>
                    <a:pt x="282807" y="51159"/>
                  </a:cubicBezTo>
                  <a:cubicBezTo>
                    <a:pt x="286723" y="50672"/>
                    <a:pt x="290639" y="50440"/>
                    <a:pt x="294587" y="50440"/>
                  </a:cubicBezTo>
                  <a:cubicBezTo>
                    <a:pt x="348572" y="50440"/>
                    <a:pt x="392482" y="94360"/>
                    <a:pt x="392482" y="148335"/>
                  </a:cubicBezTo>
                  <a:cubicBezTo>
                    <a:pt x="392482" y="202321"/>
                    <a:pt x="348572" y="246242"/>
                    <a:pt x="294587" y="246242"/>
                  </a:cubicBezTo>
                  <a:lnTo>
                    <a:pt x="76528" y="246242"/>
                  </a:lnTo>
                  <a:cubicBezTo>
                    <a:pt x="34332" y="246242"/>
                    <a:pt x="0" y="211910"/>
                    <a:pt x="0" y="169714"/>
                  </a:cubicBezTo>
                  <a:close/>
                  <a:moveTo>
                    <a:pt x="278860" y="101811"/>
                  </a:moveTo>
                  <a:lnTo>
                    <a:pt x="258836" y="108553"/>
                  </a:lnTo>
                  <a:lnTo>
                    <a:pt x="249322" y="89693"/>
                  </a:lnTo>
                  <a:cubicBezTo>
                    <a:pt x="236579" y="64431"/>
                    <a:pt x="211126" y="48746"/>
                    <a:pt x="182879" y="48746"/>
                  </a:cubicBezTo>
                  <a:cubicBezTo>
                    <a:pt x="143181" y="48746"/>
                    <a:pt x="110542" y="79777"/>
                    <a:pt x="108595" y="119401"/>
                  </a:cubicBezTo>
                  <a:lnTo>
                    <a:pt x="107272"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27" y="99176"/>
                    <a:pt x="284035" y="100054"/>
                    <a:pt x="278860" y="101811"/>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06" name="Google Shape;306;p19"/>
            <p:cNvSpPr/>
            <p:nvPr/>
          </p:nvSpPr>
          <p:spPr>
            <a:xfrm>
              <a:off x="2071820" y="214662"/>
              <a:ext cx="438244" cy="275871"/>
            </a:xfrm>
            <a:custGeom>
              <a:avLst/>
              <a:gdLst/>
              <a:ahLst/>
              <a:cxnLst/>
              <a:rect l="l" t="t" r="r" b="b"/>
              <a:pathLst>
                <a:path w="584326" h="366606" extrusionOk="0">
                  <a:moveTo>
                    <a:pt x="0" y="220842"/>
                  </a:moveTo>
                  <a:cubicBezTo>
                    <a:pt x="0" y="140483"/>
                    <a:pt x="65404" y="75088"/>
                    <a:pt x="145764" y="75088"/>
                  </a:cubicBezTo>
                  <a:cubicBezTo>
                    <a:pt x="151627" y="75088"/>
                    <a:pt x="157469" y="75437"/>
                    <a:pt x="163300" y="76168"/>
                  </a:cubicBezTo>
                  <a:cubicBezTo>
                    <a:pt x="197410" y="28596"/>
                    <a:pt x="252190" y="0"/>
                    <a:pt x="312049" y="0"/>
                  </a:cubicBezTo>
                  <a:cubicBezTo>
                    <a:pt x="398335" y="0"/>
                    <a:pt x="471042" y="59478"/>
                    <a:pt x="490336" y="140493"/>
                  </a:cubicBezTo>
                  <a:cubicBezTo>
                    <a:pt x="543686" y="149955"/>
                    <a:pt x="584326" y="196659"/>
                    <a:pt x="584326" y="252666"/>
                  </a:cubicBezTo>
                  <a:cubicBezTo>
                    <a:pt x="584326" y="315489"/>
                    <a:pt x="533209" y="366606"/>
                    <a:pt x="470386" y="366606"/>
                  </a:cubicBezTo>
                  <a:lnTo>
                    <a:pt x="145764" y="366606"/>
                  </a:lnTo>
                  <a:cubicBezTo>
                    <a:pt x="65404" y="366606"/>
                    <a:pt x="0" y="301212"/>
                    <a:pt x="0" y="220842"/>
                  </a:cubicBezTo>
                  <a:close/>
                  <a:moveTo>
                    <a:pt x="464311" y="211846"/>
                  </a:moveTo>
                  <a:lnTo>
                    <a:pt x="424624" y="217826"/>
                  </a:lnTo>
                  <a:lnTo>
                    <a:pt x="422645" y="177757"/>
                  </a:lnTo>
                  <a:cubicBezTo>
                    <a:pt x="419756" y="118776"/>
                    <a:pt x="371178" y="72569"/>
                    <a:pt x="312049" y="72569"/>
                  </a:cubicBezTo>
                  <a:cubicBezTo>
                    <a:pt x="270012" y="72569"/>
                    <a:pt x="232113" y="95916"/>
                    <a:pt x="213158" y="133519"/>
                  </a:cubicBezTo>
                  <a:lnTo>
                    <a:pt x="198987" y="161596"/>
                  </a:lnTo>
                  <a:lnTo>
                    <a:pt x="169185" y="151574"/>
                  </a:lnTo>
                  <a:cubicBezTo>
                    <a:pt x="161459" y="148970"/>
                    <a:pt x="153574" y="147658"/>
                    <a:pt x="145764" y="147658"/>
                  </a:cubicBezTo>
                  <a:cubicBezTo>
                    <a:pt x="105399" y="147658"/>
                    <a:pt x="72569" y="180488"/>
                    <a:pt x="72569" y="220842"/>
                  </a:cubicBezTo>
                  <a:cubicBezTo>
                    <a:pt x="72569" y="261207"/>
                    <a:pt x="105399" y="294036"/>
                    <a:pt x="145764" y="294036"/>
                  </a:cubicBezTo>
                  <a:lnTo>
                    <a:pt x="470386" y="294036"/>
                  </a:lnTo>
                  <a:cubicBezTo>
                    <a:pt x="493204" y="294036"/>
                    <a:pt x="511757" y="275484"/>
                    <a:pt x="511757" y="252666"/>
                  </a:cubicBezTo>
                  <a:cubicBezTo>
                    <a:pt x="511757" y="229859"/>
                    <a:pt x="493204" y="211317"/>
                    <a:pt x="470386" y="211317"/>
                  </a:cubicBezTo>
                  <a:cubicBezTo>
                    <a:pt x="468312" y="211317"/>
                    <a:pt x="466291" y="211539"/>
                    <a:pt x="464311" y="211846"/>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1">
  <p:cSld name="CUSTOM_13">
    <p:spTree>
      <p:nvGrpSpPr>
        <p:cNvPr id="1" name="Shape 307"/>
        <p:cNvGrpSpPr/>
        <p:nvPr/>
      </p:nvGrpSpPr>
      <p:grpSpPr>
        <a:xfrm>
          <a:off x="0" y="0"/>
          <a:ext cx="0" cy="0"/>
          <a:chOff x="0" y="0"/>
          <a:chExt cx="0" cy="0"/>
        </a:xfrm>
      </p:grpSpPr>
      <p:sp>
        <p:nvSpPr>
          <p:cNvPr id="308" name="Google Shape;308;p20"/>
          <p:cNvSpPr txBox="1">
            <a:spLocks noGrp="1"/>
          </p:cNvSpPr>
          <p:nvPr>
            <p:ph type="title" hasCustomPrompt="1"/>
          </p:nvPr>
        </p:nvSpPr>
        <p:spPr>
          <a:xfrm>
            <a:off x="4101250" y="983525"/>
            <a:ext cx="3464400" cy="120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2F2F2"/>
              </a:buClr>
              <a:buSzPts val="7200"/>
              <a:buNone/>
              <a:defRPr sz="7200">
                <a:solidFill>
                  <a:srgbClr val="F2F2F2"/>
                </a:solidFill>
                <a:latin typeface="Poppins"/>
                <a:ea typeface="Poppins"/>
                <a:cs typeface="Poppins"/>
                <a:sym typeface="Poppins"/>
              </a:defRPr>
            </a:lvl1pPr>
            <a:lvl2pPr lvl="1" algn="r" rtl="0">
              <a:spcBef>
                <a:spcPts val="0"/>
              </a:spcBef>
              <a:spcAft>
                <a:spcPts val="0"/>
              </a:spcAft>
              <a:buClr>
                <a:srgbClr val="F2F2F2"/>
              </a:buClr>
              <a:buSzPts val="7200"/>
              <a:buNone/>
              <a:defRPr sz="7200">
                <a:solidFill>
                  <a:srgbClr val="F2F2F2"/>
                </a:solidFill>
              </a:defRPr>
            </a:lvl2pPr>
            <a:lvl3pPr lvl="2" algn="r" rtl="0">
              <a:spcBef>
                <a:spcPts val="0"/>
              </a:spcBef>
              <a:spcAft>
                <a:spcPts val="0"/>
              </a:spcAft>
              <a:buClr>
                <a:srgbClr val="F2F2F2"/>
              </a:buClr>
              <a:buSzPts val="7200"/>
              <a:buNone/>
              <a:defRPr sz="7200">
                <a:solidFill>
                  <a:srgbClr val="F2F2F2"/>
                </a:solidFill>
              </a:defRPr>
            </a:lvl3pPr>
            <a:lvl4pPr lvl="3" algn="r" rtl="0">
              <a:spcBef>
                <a:spcPts val="0"/>
              </a:spcBef>
              <a:spcAft>
                <a:spcPts val="0"/>
              </a:spcAft>
              <a:buClr>
                <a:srgbClr val="F2F2F2"/>
              </a:buClr>
              <a:buSzPts val="7200"/>
              <a:buNone/>
              <a:defRPr sz="7200">
                <a:solidFill>
                  <a:srgbClr val="F2F2F2"/>
                </a:solidFill>
              </a:defRPr>
            </a:lvl4pPr>
            <a:lvl5pPr lvl="4" algn="r" rtl="0">
              <a:spcBef>
                <a:spcPts val="0"/>
              </a:spcBef>
              <a:spcAft>
                <a:spcPts val="0"/>
              </a:spcAft>
              <a:buClr>
                <a:srgbClr val="F2F2F2"/>
              </a:buClr>
              <a:buSzPts val="7200"/>
              <a:buNone/>
              <a:defRPr sz="7200">
                <a:solidFill>
                  <a:srgbClr val="F2F2F2"/>
                </a:solidFill>
              </a:defRPr>
            </a:lvl5pPr>
            <a:lvl6pPr lvl="5" algn="r" rtl="0">
              <a:spcBef>
                <a:spcPts val="0"/>
              </a:spcBef>
              <a:spcAft>
                <a:spcPts val="0"/>
              </a:spcAft>
              <a:buClr>
                <a:srgbClr val="F2F2F2"/>
              </a:buClr>
              <a:buSzPts val="7200"/>
              <a:buNone/>
              <a:defRPr sz="7200">
                <a:solidFill>
                  <a:srgbClr val="F2F2F2"/>
                </a:solidFill>
              </a:defRPr>
            </a:lvl6pPr>
            <a:lvl7pPr lvl="6" algn="r" rtl="0">
              <a:spcBef>
                <a:spcPts val="0"/>
              </a:spcBef>
              <a:spcAft>
                <a:spcPts val="0"/>
              </a:spcAft>
              <a:buClr>
                <a:srgbClr val="F2F2F2"/>
              </a:buClr>
              <a:buSzPts val="7200"/>
              <a:buNone/>
              <a:defRPr sz="7200">
                <a:solidFill>
                  <a:srgbClr val="F2F2F2"/>
                </a:solidFill>
              </a:defRPr>
            </a:lvl7pPr>
            <a:lvl8pPr lvl="7" algn="r" rtl="0">
              <a:spcBef>
                <a:spcPts val="0"/>
              </a:spcBef>
              <a:spcAft>
                <a:spcPts val="0"/>
              </a:spcAft>
              <a:buClr>
                <a:srgbClr val="F2F2F2"/>
              </a:buClr>
              <a:buSzPts val="7200"/>
              <a:buNone/>
              <a:defRPr sz="7200">
                <a:solidFill>
                  <a:srgbClr val="F2F2F2"/>
                </a:solidFill>
              </a:defRPr>
            </a:lvl8pPr>
            <a:lvl9pPr lvl="8" algn="r" rtl="0">
              <a:spcBef>
                <a:spcPts val="0"/>
              </a:spcBef>
              <a:spcAft>
                <a:spcPts val="0"/>
              </a:spcAft>
              <a:buClr>
                <a:srgbClr val="F2F2F2"/>
              </a:buClr>
              <a:buSzPts val="7200"/>
              <a:buNone/>
              <a:defRPr sz="7200">
                <a:solidFill>
                  <a:srgbClr val="F2F2F2"/>
                </a:solidFill>
              </a:defRPr>
            </a:lvl9pPr>
          </a:lstStyle>
          <a:p>
            <a:r>
              <a:t>xx%</a:t>
            </a:r>
          </a:p>
        </p:txBody>
      </p:sp>
      <p:sp>
        <p:nvSpPr>
          <p:cNvPr id="309" name="Google Shape;309;p20"/>
          <p:cNvSpPr txBox="1">
            <a:spLocks noGrp="1"/>
          </p:cNvSpPr>
          <p:nvPr>
            <p:ph type="title" idx="2"/>
          </p:nvPr>
        </p:nvSpPr>
        <p:spPr>
          <a:xfrm>
            <a:off x="4101100" y="1640300"/>
            <a:ext cx="3464400" cy="134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atin typeface="Poppins"/>
                <a:ea typeface="Poppins"/>
                <a:cs typeface="Poppins"/>
                <a:sym typeface="Poppins"/>
              </a:defRPr>
            </a:lvl1pPr>
            <a:lvl2pPr lvl="1" algn="r" rtl="0">
              <a:spcBef>
                <a:spcPts val="0"/>
              </a:spcBef>
              <a:spcAft>
                <a:spcPts val="0"/>
              </a:spcAft>
              <a:buSzPts val="2600"/>
              <a:buNone/>
              <a:defRPr/>
            </a:lvl2pPr>
            <a:lvl3pPr lvl="2" algn="r" rtl="0">
              <a:spcBef>
                <a:spcPts val="0"/>
              </a:spcBef>
              <a:spcAft>
                <a:spcPts val="0"/>
              </a:spcAft>
              <a:buSzPts val="2600"/>
              <a:buNone/>
              <a:defRPr/>
            </a:lvl3pPr>
            <a:lvl4pPr lvl="3" algn="r" rtl="0">
              <a:spcBef>
                <a:spcPts val="0"/>
              </a:spcBef>
              <a:spcAft>
                <a:spcPts val="0"/>
              </a:spcAft>
              <a:buSzPts val="2600"/>
              <a:buNone/>
              <a:defRPr/>
            </a:lvl4pPr>
            <a:lvl5pPr lvl="4" algn="r" rtl="0">
              <a:spcBef>
                <a:spcPts val="0"/>
              </a:spcBef>
              <a:spcAft>
                <a:spcPts val="0"/>
              </a:spcAft>
              <a:buSzPts val="2600"/>
              <a:buNone/>
              <a:defRPr/>
            </a:lvl5pPr>
            <a:lvl6pPr lvl="5" algn="r" rtl="0">
              <a:spcBef>
                <a:spcPts val="0"/>
              </a:spcBef>
              <a:spcAft>
                <a:spcPts val="0"/>
              </a:spcAft>
              <a:buSzPts val="2600"/>
              <a:buNone/>
              <a:defRPr/>
            </a:lvl6pPr>
            <a:lvl7pPr lvl="6" algn="r" rtl="0">
              <a:spcBef>
                <a:spcPts val="0"/>
              </a:spcBef>
              <a:spcAft>
                <a:spcPts val="0"/>
              </a:spcAft>
              <a:buSzPts val="2600"/>
              <a:buNone/>
              <a:defRPr/>
            </a:lvl7pPr>
            <a:lvl8pPr lvl="7" algn="r" rtl="0">
              <a:spcBef>
                <a:spcPts val="0"/>
              </a:spcBef>
              <a:spcAft>
                <a:spcPts val="0"/>
              </a:spcAft>
              <a:buSzPts val="2600"/>
              <a:buNone/>
              <a:defRPr/>
            </a:lvl8pPr>
            <a:lvl9pPr lvl="8" algn="r" rtl="0">
              <a:spcBef>
                <a:spcPts val="0"/>
              </a:spcBef>
              <a:spcAft>
                <a:spcPts val="0"/>
              </a:spcAft>
              <a:buSzPts val="2600"/>
              <a:buNone/>
              <a:defRPr/>
            </a:lvl9pPr>
          </a:lstStyle>
          <a:p>
            <a:endParaRPr/>
          </a:p>
        </p:txBody>
      </p:sp>
      <p:sp>
        <p:nvSpPr>
          <p:cNvPr id="310" name="Google Shape;310;p20"/>
          <p:cNvSpPr txBox="1">
            <a:spLocks noGrp="1"/>
          </p:cNvSpPr>
          <p:nvPr>
            <p:ph type="subTitle" idx="1"/>
          </p:nvPr>
        </p:nvSpPr>
        <p:spPr>
          <a:xfrm>
            <a:off x="4101100" y="2988200"/>
            <a:ext cx="3464400" cy="104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11" name="Google Shape;311;p20"/>
          <p:cNvSpPr/>
          <p:nvPr/>
        </p:nvSpPr>
        <p:spPr>
          <a:xfrm flipH="1">
            <a:off x="1" y="-8575"/>
            <a:ext cx="4946134" cy="5160644"/>
          </a:xfrm>
          <a:custGeom>
            <a:avLst/>
            <a:gdLst/>
            <a:ahLst/>
            <a:cxnLst/>
            <a:rect l="l" t="t" r="r" b="b"/>
            <a:pathLst>
              <a:path w="6594845" h="6857999" extrusionOk="0">
                <a:moveTo>
                  <a:pt x="4523983" y="0"/>
                </a:moveTo>
                <a:cubicBezTo>
                  <a:pt x="4152995" y="542787"/>
                  <a:pt x="4065153" y="1249849"/>
                  <a:pt x="4307448" y="1825296"/>
                </a:cubicBezTo>
                <a:cubicBezTo>
                  <a:pt x="4805912" y="3009148"/>
                  <a:pt x="4058210" y="5314547"/>
                  <a:pt x="2029100" y="5160528"/>
                </a:cubicBezTo>
                <a:cubicBezTo>
                  <a:pt x="0" y="5006519"/>
                  <a:pt x="70495" y="6857999"/>
                  <a:pt x="70495" y="6857999"/>
                </a:cubicBezTo>
                <a:lnTo>
                  <a:pt x="6594845" y="6857999"/>
                </a:lnTo>
                <a:lnTo>
                  <a:pt x="6594845" y="0"/>
                </a:ln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312" name="Google Shape;312;p20"/>
          <p:cNvGrpSpPr/>
          <p:nvPr/>
        </p:nvGrpSpPr>
        <p:grpSpPr>
          <a:xfrm>
            <a:off x="166240" y="161852"/>
            <a:ext cx="8734311" cy="4707460"/>
            <a:chOff x="166240" y="161852"/>
            <a:chExt cx="8734311" cy="4707460"/>
          </a:xfrm>
        </p:grpSpPr>
        <p:sp>
          <p:nvSpPr>
            <p:cNvPr id="313" name="Google Shape;313;p20"/>
            <p:cNvSpPr/>
            <p:nvPr/>
          </p:nvSpPr>
          <p:spPr>
            <a:xfrm>
              <a:off x="193190" y="100048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5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14" name="Google Shape;314;p20"/>
            <p:cNvSpPr/>
            <p:nvPr/>
          </p:nvSpPr>
          <p:spPr>
            <a:xfrm>
              <a:off x="1184676" y="4666871"/>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15" name="Google Shape;315;p20"/>
            <p:cNvSpPr/>
            <p:nvPr/>
          </p:nvSpPr>
          <p:spPr>
            <a:xfrm>
              <a:off x="4471114" y="4666876"/>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16" name="Google Shape;316;p20"/>
            <p:cNvSpPr/>
            <p:nvPr/>
          </p:nvSpPr>
          <p:spPr>
            <a:xfrm>
              <a:off x="8698780" y="2677538"/>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17" name="Google Shape;317;p20"/>
            <p:cNvSpPr/>
            <p:nvPr/>
          </p:nvSpPr>
          <p:spPr>
            <a:xfrm>
              <a:off x="5072039" y="161852"/>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18" name="Google Shape;318;p20"/>
            <p:cNvSpPr/>
            <p:nvPr/>
          </p:nvSpPr>
          <p:spPr>
            <a:xfrm>
              <a:off x="166240" y="3510968"/>
              <a:ext cx="255659" cy="160927"/>
            </a:xfrm>
            <a:custGeom>
              <a:avLst/>
              <a:gdLst/>
              <a:ahLst/>
              <a:cxnLst/>
              <a:rect l="l" t="t" r="r" b="b"/>
              <a:pathLst>
                <a:path w="340878" h="213857" extrusionOk="0">
                  <a:moveTo>
                    <a:pt x="0" y="147383"/>
                  </a:moveTo>
                  <a:cubicBezTo>
                    <a:pt x="0" y="114702"/>
                    <a:pt x="23706" y="87460"/>
                    <a:pt x="54821" y="81957"/>
                  </a:cubicBezTo>
                  <a:cubicBezTo>
                    <a:pt x="66082" y="34692"/>
                    <a:pt x="108510" y="0"/>
                    <a:pt x="158834" y="0"/>
                  </a:cubicBezTo>
                  <a:cubicBezTo>
                    <a:pt x="193749" y="0"/>
                    <a:pt x="225710" y="16668"/>
                    <a:pt x="245617" y="44428"/>
                  </a:cubicBezTo>
                  <a:cubicBezTo>
                    <a:pt x="249015" y="44005"/>
                    <a:pt x="252423" y="43793"/>
                    <a:pt x="255852" y="43793"/>
                  </a:cubicBezTo>
                  <a:cubicBezTo>
                    <a:pt x="302736" y="43793"/>
                    <a:pt x="340878" y="81946"/>
                    <a:pt x="340878" y="128820"/>
                  </a:cubicBezTo>
                  <a:cubicBezTo>
                    <a:pt x="340878" y="175704"/>
                    <a:pt x="302736" y="213857"/>
                    <a:pt x="255852" y="213857"/>
                  </a:cubicBezTo>
                  <a:lnTo>
                    <a:pt x="66463" y="213857"/>
                  </a:lnTo>
                  <a:cubicBezTo>
                    <a:pt x="29813" y="213857"/>
                    <a:pt x="0" y="184033"/>
                    <a:pt x="0" y="147383"/>
                  </a:cubicBezTo>
                  <a:close/>
                  <a:moveTo>
                    <a:pt x="242188" y="88413"/>
                  </a:moveTo>
                  <a:lnTo>
                    <a:pt x="224800" y="94276"/>
                  </a:lnTo>
                  <a:lnTo>
                    <a:pt x="216534" y="77893"/>
                  </a:lnTo>
                  <a:cubicBezTo>
                    <a:pt x="205464" y="55954"/>
                    <a:pt x="183356" y="42333"/>
                    <a:pt x="158834" y="42333"/>
                  </a:cubicBezTo>
                  <a:cubicBezTo>
                    <a:pt x="124354" y="42333"/>
                    <a:pt x="96011" y="69278"/>
                    <a:pt x="94318" y="103684"/>
                  </a:cubicBezTo>
                  <a:lnTo>
                    <a:pt x="93165" y="127052"/>
                  </a:lnTo>
                  <a:lnTo>
                    <a:pt x="70019" y="123570"/>
                  </a:lnTo>
                  <a:cubicBezTo>
                    <a:pt x="68865" y="123401"/>
                    <a:pt x="67680" y="123264"/>
                    <a:pt x="66463" y="123264"/>
                  </a:cubicBezTo>
                  <a:cubicBezTo>
                    <a:pt x="53160" y="123264"/>
                    <a:pt x="42333" y="134080"/>
                    <a:pt x="42333" y="147383"/>
                  </a:cubicBezTo>
                  <a:cubicBezTo>
                    <a:pt x="42333" y="160697"/>
                    <a:pt x="53160" y="171524"/>
                    <a:pt x="66463" y="171524"/>
                  </a:cubicBezTo>
                  <a:lnTo>
                    <a:pt x="255852" y="171524"/>
                  </a:lnTo>
                  <a:cubicBezTo>
                    <a:pt x="279389" y="171524"/>
                    <a:pt x="298545" y="152368"/>
                    <a:pt x="298545" y="128820"/>
                  </a:cubicBezTo>
                  <a:cubicBezTo>
                    <a:pt x="298545" y="105282"/>
                    <a:pt x="279389" y="86127"/>
                    <a:pt x="255852" y="86127"/>
                  </a:cubicBezTo>
                  <a:cubicBezTo>
                    <a:pt x="251280" y="86127"/>
                    <a:pt x="246686" y="86889"/>
                    <a:pt x="242188" y="8841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19" name="Google Shape;319;p20"/>
            <p:cNvSpPr/>
            <p:nvPr/>
          </p:nvSpPr>
          <p:spPr>
            <a:xfrm>
              <a:off x="7490195" y="4599413"/>
              <a:ext cx="294370" cy="185297"/>
            </a:xfrm>
            <a:custGeom>
              <a:avLst/>
              <a:gdLst/>
              <a:ahLst/>
              <a:cxnLst/>
              <a:rect l="l" t="t" r="r" b="b"/>
              <a:pathLst>
                <a:path w="392493" h="246242" extrusionOk="0">
                  <a:moveTo>
                    <a:pt x="0" y="169714"/>
                  </a:moveTo>
                  <a:cubicBezTo>
                    <a:pt x="0" y="132079"/>
                    <a:pt x="27294" y="100710"/>
                    <a:pt x="63129" y="94371"/>
                  </a:cubicBezTo>
                  <a:cubicBezTo>
                    <a:pt x="76094" y="39952"/>
                    <a:pt x="124936" y="0"/>
                    <a:pt x="182890" y="0"/>
                  </a:cubicBezTo>
                  <a:cubicBezTo>
                    <a:pt x="223086" y="0"/>
                    <a:pt x="259884" y="19198"/>
                    <a:pt x="282807" y="51159"/>
                  </a:cubicBezTo>
                  <a:cubicBezTo>
                    <a:pt x="286723" y="50672"/>
                    <a:pt x="290650" y="50440"/>
                    <a:pt x="294587" y="50440"/>
                  </a:cubicBezTo>
                  <a:cubicBezTo>
                    <a:pt x="348572" y="50440"/>
                    <a:pt x="392493" y="94360"/>
                    <a:pt x="392493" y="148335"/>
                  </a:cubicBezTo>
                  <a:cubicBezTo>
                    <a:pt x="392493" y="202321"/>
                    <a:pt x="348572" y="246242"/>
                    <a:pt x="294587" y="246242"/>
                  </a:cubicBezTo>
                  <a:lnTo>
                    <a:pt x="76528" y="246242"/>
                  </a:lnTo>
                  <a:cubicBezTo>
                    <a:pt x="34332" y="246242"/>
                    <a:pt x="0" y="211910"/>
                    <a:pt x="0" y="169714"/>
                  </a:cubicBezTo>
                  <a:close/>
                  <a:moveTo>
                    <a:pt x="278860" y="101811"/>
                  </a:moveTo>
                  <a:lnTo>
                    <a:pt x="258847" y="108553"/>
                  </a:lnTo>
                  <a:lnTo>
                    <a:pt x="249322" y="89693"/>
                  </a:lnTo>
                  <a:cubicBezTo>
                    <a:pt x="236579" y="64431"/>
                    <a:pt x="211126" y="48746"/>
                    <a:pt x="182890" y="48746"/>
                  </a:cubicBezTo>
                  <a:cubicBezTo>
                    <a:pt x="143181" y="48746"/>
                    <a:pt x="110553" y="79777"/>
                    <a:pt x="108595" y="119401"/>
                  </a:cubicBezTo>
                  <a:lnTo>
                    <a:pt x="107283"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37" y="99176"/>
                    <a:pt x="284046" y="100054"/>
                    <a:pt x="278860" y="101811"/>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20" name="Google Shape;320;p20"/>
            <p:cNvSpPr/>
            <p:nvPr/>
          </p:nvSpPr>
          <p:spPr>
            <a:xfrm>
              <a:off x="8331855" y="446851"/>
              <a:ext cx="294362" cy="185297"/>
            </a:xfrm>
            <a:custGeom>
              <a:avLst/>
              <a:gdLst/>
              <a:ahLst/>
              <a:cxnLst/>
              <a:rect l="l" t="t" r="r" b="b"/>
              <a:pathLst>
                <a:path w="392482" h="246242" extrusionOk="0">
                  <a:moveTo>
                    <a:pt x="0" y="169714"/>
                  </a:moveTo>
                  <a:cubicBezTo>
                    <a:pt x="0" y="132079"/>
                    <a:pt x="27294" y="100710"/>
                    <a:pt x="63129" y="94371"/>
                  </a:cubicBezTo>
                  <a:cubicBezTo>
                    <a:pt x="76094" y="39952"/>
                    <a:pt x="124936" y="0"/>
                    <a:pt x="182879" y="0"/>
                  </a:cubicBezTo>
                  <a:cubicBezTo>
                    <a:pt x="223086" y="0"/>
                    <a:pt x="259884" y="19198"/>
                    <a:pt x="282807" y="51159"/>
                  </a:cubicBezTo>
                  <a:cubicBezTo>
                    <a:pt x="286723" y="50672"/>
                    <a:pt x="290639" y="50440"/>
                    <a:pt x="294587" y="50440"/>
                  </a:cubicBezTo>
                  <a:cubicBezTo>
                    <a:pt x="348572" y="50440"/>
                    <a:pt x="392482" y="94360"/>
                    <a:pt x="392482" y="148335"/>
                  </a:cubicBezTo>
                  <a:cubicBezTo>
                    <a:pt x="392482" y="202321"/>
                    <a:pt x="348572" y="246242"/>
                    <a:pt x="294587" y="246242"/>
                  </a:cubicBezTo>
                  <a:lnTo>
                    <a:pt x="76528" y="246242"/>
                  </a:lnTo>
                  <a:cubicBezTo>
                    <a:pt x="34332" y="246242"/>
                    <a:pt x="0" y="211910"/>
                    <a:pt x="0" y="169714"/>
                  </a:cubicBezTo>
                  <a:close/>
                  <a:moveTo>
                    <a:pt x="278860" y="101811"/>
                  </a:moveTo>
                  <a:lnTo>
                    <a:pt x="258836" y="108553"/>
                  </a:lnTo>
                  <a:lnTo>
                    <a:pt x="249322" y="89693"/>
                  </a:lnTo>
                  <a:cubicBezTo>
                    <a:pt x="236579" y="64431"/>
                    <a:pt x="211126" y="48746"/>
                    <a:pt x="182879" y="48746"/>
                  </a:cubicBezTo>
                  <a:cubicBezTo>
                    <a:pt x="143181" y="48746"/>
                    <a:pt x="110542" y="79777"/>
                    <a:pt x="108595" y="119401"/>
                  </a:cubicBezTo>
                  <a:lnTo>
                    <a:pt x="107272"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27" y="99176"/>
                    <a:pt x="284035" y="100054"/>
                    <a:pt x="278860" y="101811"/>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21" name="Google Shape;321;p20"/>
            <p:cNvSpPr/>
            <p:nvPr/>
          </p:nvSpPr>
          <p:spPr>
            <a:xfrm>
              <a:off x="2071820" y="214662"/>
              <a:ext cx="438244" cy="275871"/>
            </a:xfrm>
            <a:custGeom>
              <a:avLst/>
              <a:gdLst/>
              <a:ahLst/>
              <a:cxnLst/>
              <a:rect l="l" t="t" r="r" b="b"/>
              <a:pathLst>
                <a:path w="584326" h="366606" extrusionOk="0">
                  <a:moveTo>
                    <a:pt x="0" y="220842"/>
                  </a:moveTo>
                  <a:cubicBezTo>
                    <a:pt x="0" y="140483"/>
                    <a:pt x="65404" y="75088"/>
                    <a:pt x="145764" y="75088"/>
                  </a:cubicBezTo>
                  <a:cubicBezTo>
                    <a:pt x="151627" y="75088"/>
                    <a:pt x="157469" y="75437"/>
                    <a:pt x="163300" y="76168"/>
                  </a:cubicBezTo>
                  <a:cubicBezTo>
                    <a:pt x="197410" y="28596"/>
                    <a:pt x="252190" y="0"/>
                    <a:pt x="312049" y="0"/>
                  </a:cubicBezTo>
                  <a:cubicBezTo>
                    <a:pt x="398335" y="0"/>
                    <a:pt x="471042" y="59478"/>
                    <a:pt x="490336" y="140493"/>
                  </a:cubicBezTo>
                  <a:cubicBezTo>
                    <a:pt x="543686" y="149955"/>
                    <a:pt x="584326" y="196659"/>
                    <a:pt x="584326" y="252666"/>
                  </a:cubicBezTo>
                  <a:cubicBezTo>
                    <a:pt x="584326" y="315489"/>
                    <a:pt x="533209" y="366606"/>
                    <a:pt x="470386" y="366606"/>
                  </a:cubicBezTo>
                  <a:lnTo>
                    <a:pt x="145764" y="366606"/>
                  </a:lnTo>
                  <a:cubicBezTo>
                    <a:pt x="65404" y="366606"/>
                    <a:pt x="0" y="301212"/>
                    <a:pt x="0" y="220842"/>
                  </a:cubicBezTo>
                  <a:close/>
                  <a:moveTo>
                    <a:pt x="464311" y="211846"/>
                  </a:moveTo>
                  <a:lnTo>
                    <a:pt x="424624" y="217826"/>
                  </a:lnTo>
                  <a:lnTo>
                    <a:pt x="422645" y="177757"/>
                  </a:lnTo>
                  <a:cubicBezTo>
                    <a:pt x="419756" y="118776"/>
                    <a:pt x="371178" y="72569"/>
                    <a:pt x="312049" y="72569"/>
                  </a:cubicBezTo>
                  <a:cubicBezTo>
                    <a:pt x="270012" y="72569"/>
                    <a:pt x="232113" y="95916"/>
                    <a:pt x="213158" y="133519"/>
                  </a:cubicBezTo>
                  <a:lnTo>
                    <a:pt x="198987" y="161596"/>
                  </a:lnTo>
                  <a:lnTo>
                    <a:pt x="169185" y="151574"/>
                  </a:lnTo>
                  <a:cubicBezTo>
                    <a:pt x="161459" y="148970"/>
                    <a:pt x="153574" y="147658"/>
                    <a:pt x="145764" y="147658"/>
                  </a:cubicBezTo>
                  <a:cubicBezTo>
                    <a:pt x="105399" y="147658"/>
                    <a:pt x="72569" y="180488"/>
                    <a:pt x="72569" y="220842"/>
                  </a:cubicBezTo>
                  <a:cubicBezTo>
                    <a:pt x="72569" y="261207"/>
                    <a:pt x="105399" y="294036"/>
                    <a:pt x="145764" y="294036"/>
                  </a:cubicBezTo>
                  <a:lnTo>
                    <a:pt x="470386" y="294036"/>
                  </a:lnTo>
                  <a:cubicBezTo>
                    <a:pt x="493204" y="294036"/>
                    <a:pt x="511757" y="275484"/>
                    <a:pt x="511757" y="252666"/>
                  </a:cubicBezTo>
                  <a:cubicBezTo>
                    <a:pt x="511757" y="229859"/>
                    <a:pt x="493204" y="211317"/>
                    <a:pt x="470386" y="211317"/>
                  </a:cubicBezTo>
                  <a:cubicBezTo>
                    <a:pt x="468312" y="211317"/>
                    <a:pt x="466291" y="211539"/>
                    <a:pt x="464311" y="211846"/>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24"/>
        <p:cNvGrpSpPr/>
        <p:nvPr/>
      </p:nvGrpSpPr>
      <p:grpSpPr>
        <a:xfrm>
          <a:off x="0" y="0"/>
          <a:ext cx="0" cy="0"/>
          <a:chOff x="0" y="0"/>
          <a:chExt cx="0" cy="0"/>
        </a:xfrm>
      </p:grpSpPr>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26" name="Google Shape;26;p3"/>
          <p:cNvSpPr/>
          <p:nvPr/>
        </p:nvSpPr>
        <p:spPr>
          <a:xfrm>
            <a:off x="2663872" y="-39739"/>
            <a:ext cx="6495193" cy="5194934"/>
          </a:xfrm>
          <a:custGeom>
            <a:avLst/>
            <a:gdLst/>
            <a:ahLst/>
            <a:cxnLst/>
            <a:rect l="l" t="t" r="r" b="b"/>
            <a:pathLst>
              <a:path w="8602905" h="6857999" extrusionOk="0">
                <a:moveTo>
                  <a:pt x="2646944" y="4643659"/>
                </a:moveTo>
                <a:cubicBezTo>
                  <a:pt x="5293889" y="4844563"/>
                  <a:pt x="6269259" y="1837203"/>
                  <a:pt x="5619019" y="292883"/>
                </a:cubicBezTo>
                <a:cubicBezTo>
                  <a:pt x="5578961" y="197760"/>
                  <a:pt x="5545857" y="99853"/>
                  <a:pt x="5519504" y="0"/>
                </a:cubicBezTo>
                <a:lnTo>
                  <a:pt x="8602905" y="0"/>
                </a:lnTo>
                <a:lnTo>
                  <a:pt x="8602905" y="6857999"/>
                </a:lnTo>
                <a:lnTo>
                  <a:pt x="91969" y="6857999"/>
                </a:lnTo>
                <a:cubicBezTo>
                  <a:pt x="91969" y="6857999"/>
                  <a:pt x="0" y="4442756"/>
                  <a:pt x="2646944" y="4643659"/>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7" name="Google Shape;27;p3"/>
          <p:cNvSpPr/>
          <p:nvPr/>
        </p:nvSpPr>
        <p:spPr>
          <a:xfrm>
            <a:off x="-70498" y="-39743"/>
            <a:ext cx="1721727" cy="2084363"/>
          </a:xfrm>
          <a:custGeom>
            <a:avLst/>
            <a:gdLst/>
            <a:ahLst/>
            <a:cxnLst/>
            <a:rect l="l" t="t" r="r" b="b"/>
            <a:pathLst>
              <a:path w="2280433" h="2751634" extrusionOk="0">
                <a:moveTo>
                  <a:pt x="2256049" y="0"/>
                </a:moveTo>
                <a:cubicBezTo>
                  <a:pt x="2256049" y="0"/>
                  <a:pt x="2280433" y="640228"/>
                  <a:pt x="1578789" y="586962"/>
                </a:cubicBezTo>
                <a:cubicBezTo>
                  <a:pt x="877136" y="533717"/>
                  <a:pt x="618595" y="1330896"/>
                  <a:pt x="790955" y="1740259"/>
                </a:cubicBezTo>
                <a:cubicBezTo>
                  <a:pt x="963326" y="2149623"/>
                  <a:pt x="652578" y="2751634"/>
                  <a:pt x="0" y="2655315"/>
                </a:cubicBezTo>
                <a:lnTo>
                  <a:pt x="0"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8" name="Google Shape;28;p3"/>
          <p:cNvSpPr/>
          <p:nvPr/>
        </p:nvSpPr>
        <p:spPr>
          <a:xfrm>
            <a:off x="636790" y="2656759"/>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5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29" name="Google Shape;29;p3"/>
          <p:cNvSpPr/>
          <p:nvPr/>
        </p:nvSpPr>
        <p:spPr>
          <a:xfrm>
            <a:off x="5209339" y="4598576"/>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solidFill>
                <a:schemeClr val="accent2"/>
              </a:solidFill>
            </a:endParaRPr>
          </a:p>
        </p:txBody>
      </p:sp>
      <p:sp>
        <p:nvSpPr>
          <p:cNvPr id="30" name="Google Shape;30;p3"/>
          <p:cNvSpPr/>
          <p:nvPr/>
        </p:nvSpPr>
        <p:spPr>
          <a:xfrm>
            <a:off x="8497005" y="3848088"/>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solidFill>
                <a:schemeClr val="accent2"/>
              </a:solidFill>
            </a:endParaRPr>
          </a:p>
        </p:txBody>
      </p:sp>
      <p:sp>
        <p:nvSpPr>
          <p:cNvPr id="31" name="Google Shape;31;p3"/>
          <p:cNvSpPr/>
          <p:nvPr/>
        </p:nvSpPr>
        <p:spPr>
          <a:xfrm>
            <a:off x="2165234" y="409752"/>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70" y="175704"/>
                  <a:pt x="269028" y="157268"/>
                  <a:pt x="269028" y="134514"/>
                </a:cubicBezTo>
                <a:cubicBezTo>
                  <a:pt x="269028" y="111759"/>
                  <a:pt x="250570" y="93323"/>
                  <a:pt x="227837"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2" name="Google Shape;32;p3"/>
          <p:cNvSpPr/>
          <p:nvPr/>
        </p:nvSpPr>
        <p:spPr>
          <a:xfrm>
            <a:off x="5209339" y="409752"/>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3" name="Google Shape;33;p3"/>
          <p:cNvSpPr/>
          <p:nvPr/>
        </p:nvSpPr>
        <p:spPr>
          <a:xfrm>
            <a:off x="674465" y="4243643"/>
            <a:ext cx="255658" cy="160927"/>
          </a:xfrm>
          <a:custGeom>
            <a:avLst/>
            <a:gdLst/>
            <a:ahLst/>
            <a:cxnLst/>
            <a:rect l="l" t="t" r="r" b="b"/>
            <a:pathLst>
              <a:path w="340878" h="213857" extrusionOk="0">
                <a:moveTo>
                  <a:pt x="0" y="147383"/>
                </a:moveTo>
                <a:cubicBezTo>
                  <a:pt x="0" y="114702"/>
                  <a:pt x="23706" y="87460"/>
                  <a:pt x="54821" y="81957"/>
                </a:cubicBezTo>
                <a:cubicBezTo>
                  <a:pt x="66082" y="34692"/>
                  <a:pt x="108510" y="0"/>
                  <a:pt x="158834" y="0"/>
                </a:cubicBezTo>
                <a:cubicBezTo>
                  <a:pt x="193749" y="0"/>
                  <a:pt x="225710" y="16668"/>
                  <a:pt x="245617" y="44428"/>
                </a:cubicBezTo>
                <a:cubicBezTo>
                  <a:pt x="249015" y="44005"/>
                  <a:pt x="252423" y="43793"/>
                  <a:pt x="255852" y="43793"/>
                </a:cubicBezTo>
                <a:cubicBezTo>
                  <a:pt x="302736" y="43793"/>
                  <a:pt x="340878" y="81946"/>
                  <a:pt x="340878" y="128820"/>
                </a:cubicBezTo>
                <a:cubicBezTo>
                  <a:pt x="340878" y="175704"/>
                  <a:pt x="302736" y="213857"/>
                  <a:pt x="255852" y="213857"/>
                </a:cubicBezTo>
                <a:lnTo>
                  <a:pt x="66463" y="213857"/>
                </a:lnTo>
                <a:cubicBezTo>
                  <a:pt x="29813" y="213857"/>
                  <a:pt x="0" y="184033"/>
                  <a:pt x="0" y="147383"/>
                </a:cubicBezTo>
                <a:close/>
                <a:moveTo>
                  <a:pt x="242188" y="88413"/>
                </a:moveTo>
                <a:lnTo>
                  <a:pt x="224800" y="94276"/>
                </a:lnTo>
                <a:lnTo>
                  <a:pt x="216534" y="77893"/>
                </a:lnTo>
                <a:cubicBezTo>
                  <a:pt x="205464" y="55954"/>
                  <a:pt x="183356" y="42333"/>
                  <a:pt x="158834" y="42333"/>
                </a:cubicBezTo>
                <a:cubicBezTo>
                  <a:pt x="124354" y="42333"/>
                  <a:pt x="96011" y="69278"/>
                  <a:pt x="94318" y="103684"/>
                </a:cubicBezTo>
                <a:lnTo>
                  <a:pt x="93165" y="127052"/>
                </a:lnTo>
                <a:lnTo>
                  <a:pt x="70019" y="123570"/>
                </a:lnTo>
                <a:cubicBezTo>
                  <a:pt x="68865" y="123401"/>
                  <a:pt x="67680" y="123264"/>
                  <a:pt x="66463" y="123264"/>
                </a:cubicBezTo>
                <a:cubicBezTo>
                  <a:pt x="53160" y="123264"/>
                  <a:pt x="42333" y="134080"/>
                  <a:pt x="42333" y="147383"/>
                </a:cubicBezTo>
                <a:cubicBezTo>
                  <a:pt x="42333" y="160697"/>
                  <a:pt x="53160" y="171524"/>
                  <a:pt x="66463" y="171524"/>
                </a:cubicBezTo>
                <a:lnTo>
                  <a:pt x="255852" y="171524"/>
                </a:lnTo>
                <a:cubicBezTo>
                  <a:pt x="279389" y="171524"/>
                  <a:pt x="298545" y="152368"/>
                  <a:pt x="298545" y="128820"/>
                </a:cubicBezTo>
                <a:cubicBezTo>
                  <a:pt x="298545" y="105282"/>
                  <a:pt x="279389" y="86127"/>
                  <a:pt x="255852" y="86127"/>
                </a:cubicBezTo>
                <a:cubicBezTo>
                  <a:pt x="251280" y="86127"/>
                  <a:pt x="246686" y="86889"/>
                  <a:pt x="242188" y="8841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4" name="Google Shape;34;p3"/>
          <p:cNvSpPr/>
          <p:nvPr/>
        </p:nvSpPr>
        <p:spPr>
          <a:xfrm>
            <a:off x="7078295" y="4470463"/>
            <a:ext cx="294370" cy="185297"/>
          </a:xfrm>
          <a:custGeom>
            <a:avLst/>
            <a:gdLst/>
            <a:ahLst/>
            <a:cxnLst/>
            <a:rect l="l" t="t" r="r" b="b"/>
            <a:pathLst>
              <a:path w="392493" h="246242" extrusionOk="0">
                <a:moveTo>
                  <a:pt x="0" y="169714"/>
                </a:moveTo>
                <a:cubicBezTo>
                  <a:pt x="0" y="132079"/>
                  <a:pt x="27294" y="100710"/>
                  <a:pt x="63129" y="94371"/>
                </a:cubicBezTo>
                <a:cubicBezTo>
                  <a:pt x="76094" y="39952"/>
                  <a:pt x="124936" y="0"/>
                  <a:pt x="182890" y="0"/>
                </a:cubicBezTo>
                <a:cubicBezTo>
                  <a:pt x="223086" y="0"/>
                  <a:pt x="259884" y="19198"/>
                  <a:pt x="282807" y="51159"/>
                </a:cubicBezTo>
                <a:cubicBezTo>
                  <a:pt x="286723" y="50672"/>
                  <a:pt x="290650" y="50440"/>
                  <a:pt x="294587" y="50440"/>
                </a:cubicBezTo>
                <a:cubicBezTo>
                  <a:pt x="348572" y="50440"/>
                  <a:pt x="392493" y="94360"/>
                  <a:pt x="392493" y="148335"/>
                </a:cubicBezTo>
                <a:cubicBezTo>
                  <a:pt x="392493" y="202321"/>
                  <a:pt x="348572" y="246242"/>
                  <a:pt x="294587" y="246242"/>
                </a:cubicBezTo>
                <a:lnTo>
                  <a:pt x="76528" y="246242"/>
                </a:lnTo>
                <a:cubicBezTo>
                  <a:pt x="34332" y="246242"/>
                  <a:pt x="0" y="211910"/>
                  <a:pt x="0" y="169714"/>
                </a:cubicBezTo>
                <a:close/>
                <a:moveTo>
                  <a:pt x="278860" y="101811"/>
                </a:moveTo>
                <a:lnTo>
                  <a:pt x="258847" y="108553"/>
                </a:lnTo>
                <a:lnTo>
                  <a:pt x="249322" y="89693"/>
                </a:lnTo>
                <a:cubicBezTo>
                  <a:pt x="236579" y="64431"/>
                  <a:pt x="211126" y="48746"/>
                  <a:pt x="182890" y="48746"/>
                </a:cubicBezTo>
                <a:cubicBezTo>
                  <a:pt x="143181" y="48746"/>
                  <a:pt x="110553" y="79777"/>
                  <a:pt x="108595" y="119401"/>
                </a:cubicBezTo>
                <a:lnTo>
                  <a:pt x="107283"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37" y="99176"/>
                  <a:pt x="284046" y="100054"/>
                  <a:pt x="278860" y="101811"/>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solidFill>
                <a:schemeClr val="accent2"/>
              </a:solidFill>
            </a:endParaRPr>
          </a:p>
        </p:txBody>
      </p:sp>
      <p:sp>
        <p:nvSpPr>
          <p:cNvPr id="35" name="Google Shape;35;p3"/>
          <p:cNvSpPr/>
          <p:nvPr/>
        </p:nvSpPr>
        <p:spPr>
          <a:xfrm>
            <a:off x="8257930" y="2344088"/>
            <a:ext cx="294362" cy="185297"/>
          </a:xfrm>
          <a:custGeom>
            <a:avLst/>
            <a:gdLst/>
            <a:ahLst/>
            <a:cxnLst/>
            <a:rect l="l" t="t" r="r" b="b"/>
            <a:pathLst>
              <a:path w="392482" h="246242" extrusionOk="0">
                <a:moveTo>
                  <a:pt x="0" y="169714"/>
                </a:moveTo>
                <a:cubicBezTo>
                  <a:pt x="0" y="132079"/>
                  <a:pt x="27294" y="100710"/>
                  <a:pt x="63129" y="94371"/>
                </a:cubicBezTo>
                <a:cubicBezTo>
                  <a:pt x="76094" y="39952"/>
                  <a:pt x="124936" y="0"/>
                  <a:pt x="182879" y="0"/>
                </a:cubicBezTo>
                <a:cubicBezTo>
                  <a:pt x="223086" y="0"/>
                  <a:pt x="259884" y="19198"/>
                  <a:pt x="282807" y="51159"/>
                </a:cubicBezTo>
                <a:cubicBezTo>
                  <a:pt x="286723" y="50672"/>
                  <a:pt x="290639" y="50440"/>
                  <a:pt x="294587" y="50440"/>
                </a:cubicBezTo>
                <a:cubicBezTo>
                  <a:pt x="348572" y="50440"/>
                  <a:pt x="392482" y="94360"/>
                  <a:pt x="392482" y="148335"/>
                </a:cubicBezTo>
                <a:cubicBezTo>
                  <a:pt x="392482" y="202321"/>
                  <a:pt x="348572" y="246242"/>
                  <a:pt x="294587" y="246242"/>
                </a:cubicBezTo>
                <a:lnTo>
                  <a:pt x="76528" y="246242"/>
                </a:lnTo>
                <a:cubicBezTo>
                  <a:pt x="34332" y="246242"/>
                  <a:pt x="0" y="211910"/>
                  <a:pt x="0" y="169714"/>
                </a:cubicBezTo>
                <a:close/>
                <a:moveTo>
                  <a:pt x="278860" y="101811"/>
                </a:moveTo>
                <a:lnTo>
                  <a:pt x="258836" y="108553"/>
                </a:lnTo>
                <a:lnTo>
                  <a:pt x="249322" y="89693"/>
                </a:lnTo>
                <a:cubicBezTo>
                  <a:pt x="236579" y="64431"/>
                  <a:pt x="211126" y="48746"/>
                  <a:pt x="182879" y="48746"/>
                </a:cubicBezTo>
                <a:cubicBezTo>
                  <a:pt x="143181" y="48746"/>
                  <a:pt x="110542" y="79777"/>
                  <a:pt x="108595" y="119401"/>
                </a:cubicBezTo>
                <a:lnTo>
                  <a:pt x="107272"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27" y="99176"/>
                  <a:pt x="284035" y="100054"/>
                  <a:pt x="278860" y="101811"/>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solidFill>
                <a:schemeClr val="accent2"/>
              </a:solidFill>
            </a:endParaRPr>
          </a:p>
        </p:txBody>
      </p:sp>
      <p:sp>
        <p:nvSpPr>
          <p:cNvPr id="36" name="Google Shape;36;p3"/>
          <p:cNvSpPr/>
          <p:nvPr/>
        </p:nvSpPr>
        <p:spPr>
          <a:xfrm>
            <a:off x="3466170" y="373087"/>
            <a:ext cx="438244" cy="275871"/>
          </a:xfrm>
          <a:custGeom>
            <a:avLst/>
            <a:gdLst/>
            <a:ahLst/>
            <a:cxnLst/>
            <a:rect l="l" t="t" r="r" b="b"/>
            <a:pathLst>
              <a:path w="584326" h="366606" extrusionOk="0">
                <a:moveTo>
                  <a:pt x="0" y="220842"/>
                </a:moveTo>
                <a:cubicBezTo>
                  <a:pt x="0" y="140483"/>
                  <a:pt x="65404" y="75088"/>
                  <a:pt x="145764" y="75088"/>
                </a:cubicBezTo>
                <a:cubicBezTo>
                  <a:pt x="151627" y="75088"/>
                  <a:pt x="157469" y="75437"/>
                  <a:pt x="163300" y="76168"/>
                </a:cubicBezTo>
                <a:cubicBezTo>
                  <a:pt x="197410" y="28596"/>
                  <a:pt x="252190" y="0"/>
                  <a:pt x="312049" y="0"/>
                </a:cubicBezTo>
                <a:cubicBezTo>
                  <a:pt x="398335" y="0"/>
                  <a:pt x="471042" y="59478"/>
                  <a:pt x="490336" y="140493"/>
                </a:cubicBezTo>
                <a:cubicBezTo>
                  <a:pt x="543686" y="149955"/>
                  <a:pt x="584326" y="196659"/>
                  <a:pt x="584326" y="252666"/>
                </a:cubicBezTo>
                <a:cubicBezTo>
                  <a:pt x="584326" y="315489"/>
                  <a:pt x="533209" y="366606"/>
                  <a:pt x="470386" y="366606"/>
                </a:cubicBezTo>
                <a:lnTo>
                  <a:pt x="145764" y="366606"/>
                </a:lnTo>
                <a:cubicBezTo>
                  <a:pt x="65404" y="366606"/>
                  <a:pt x="0" y="301212"/>
                  <a:pt x="0" y="220842"/>
                </a:cubicBezTo>
                <a:close/>
                <a:moveTo>
                  <a:pt x="464311" y="211846"/>
                </a:moveTo>
                <a:lnTo>
                  <a:pt x="424624" y="217826"/>
                </a:lnTo>
                <a:lnTo>
                  <a:pt x="422645" y="177757"/>
                </a:lnTo>
                <a:cubicBezTo>
                  <a:pt x="419756" y="118776"/>
                  <a:pt x="371178" y="72569"/>
                  <a:pt x="312049" y="72569"/>
                </a:cubicBezTo>
                <a:cubicBezTo>
                  <a:pt x="270012" y="72569"/>
                  <a:pt x="232113" y="95916"/>
                  <a:pt x="213158" y="133519"/>
                </a:cubicBezTo>
                <a:lnTo>
                  <a:pt x="198987" y="161596"/>
                </a:lnTo>
                <a:lnTo>
                  <a:pt x="169185" y="151574"/>
                </a:lnTo>
                <a:cubicBezTo>
                  <a:pt x="161459" y="148970"/>
                  <a:pt x="153574" y="147658"/>
                  <a:pt x="145764" y="147658"/>
                </a:cubicBezTo>
                <a:cubicBezTo>
                  <a:pt x="105399" y="147658"/>
                  <a:pt x="72569" y="180488"/>
                  <a:pt x="72569" y="220842"/>
                </a:cubicBezTo>
                <a:cubicBezTo>
                  <a:pt x="72569" y="261207"/>
                  <a:pt x="105399" y="294036"/>
                  <a:pt x="145764" y="294036"/>
                </a:cubicBezTo>
                <a:lnTo>
                  <a:pt x="470386" y="294036"/>
                </a:lnTo>
                <a:cubicBezTo>
                  <a:pt x="493204" y="294036"/>
                  <a:pt x="511757" y="275484"/>
                  <a:pt x="511757" y="252666"/>
                </a:cubicBezTo>
                <a:cubicBezTo>
                  <a:pt x="511757" y="229859"/>
                  <a:pt x="493204" y="211317"/>
                  <a:pt x="470386" y="211317"/>
                </a:cubicBezTo>
                <a:cubicBezTo>
                  <a:pt x="468312" y="211317"/>
                  <a:pt x="466291" y="211539"/>
                  <a:pt x="464311" y="211846"/>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7" name="Google Shape;37;p3"/>
          <p:cNvSpPr txBox="1">
            <a:spLocks noGrp="1"/>
          </p:cNvSpPr>
          <p:nvPr>
            <p:ph type="title"/>
          </p:nvPr>
        </p:nvSpPr>
        <p:spPr>
          <a:xfrm>
            <a:off x="1211175" y="1884150"/>
            <a:ext cx="4352400" cy="106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600"/>
              <a:buNone/>
              <a:defRPr sz="5200">
                <a:solidFill>
                  <a:schemeClr val="dk1"/>
                </a:solidFill>
                <a:latin typeface="Poppins"/>
                <a:ea typeface="Poppins"/>
                <a:cs typeface="Poppins"/>
                <a:sym typeface="Poppins"/>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
        <p:nvSpPr>
          <p:cNvPr id="38" name="Google Shape;38;p3"/>
          <p:cNvSpPr txBox="1">
            <a:spLocks noGrp="1"/>
          </p:cNvSpPr>
          <p:nvPr>
            <p:ph type="body" idx="1"/>
          </p:nvPr>
        </p:nvSpPr>
        <p:spPr>
          <a:xfrm>
            <a:off x="1211175" y="2756100"/>
            <a:ext cx="4352400" cy="1116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D63E3D"/>
              </a:buClr>
              <a:buSzPts val="1400"/>
              <a:buChar char="●"/>
              <a:defRPr>
                <a:solidFill>
                  <a:schemeClr val="accent5"/>
                </a:solidFill>
              </a:defRPr>
            </a:lvl1pPr>
            <a:lvl2pPr marL="914400" lvl="1" indent="-317500" rtl="0">
              <a:spcBef>
                <a:spcPts val="0"/>
              </a:spcBef>
              <a:spcAft>
                <a:spcPts val="0"/>
              </a:spcAft>
              <a:buClr>
                <a:srgbClr val="D63E3D"/>
              </a:buClr>
              <a:buSzPts val="1400"/>
              <a:buChar char="○"/>
              <a:defRPr>
                <a:solidFill>
                  <a:srgbClr val="D63E3D"/>
                </a:solidFill>
              </a:defRPr>
            </a:lvl2pPr>
            <a:lvl3pPr marL="1371600" lvl="2" indent="-317500" rtl="0">
              <a:spcBef>
                <a:spcPts val="1600"/>
              </a:spcBef>
              <a:spcAft>
                <a:spcPts val="0"/>
              </a:spcAft>
              <a:buClr>
                <a:srgbClr val="D63E3D"/>
              </a:buClr>
              <a:buSzPts val="1400"/>
              <a:buChar char="■"/>
              <a:defRPr>
                <a:solidFill>
                  <a:srgbClr val="D63E3D"/>
                </a:solidFill>
              </a:defRPr>
            </a:lvl3pPr>
            <a:lvl4pPr marL="1828800" lvl="3" indent="-317500" rtl="0">
              <a:spcBef>
                <a:spcPts val="1600"/>
              </a:spcBef>
              <a:spcAft>
                <a:spcPts val="0"/>
              </a:spcAft>
              <a:buClr>
                <a:srgbClr val="D63E3D"/>
              </a:buClr>
              <a:buSzPts val="1400"/>
              <a:buChar char="●"/>
              <a:defRPr>
                <a:solidFill>
                  <a:srgbClr val="D63E3D"/>
                </a:solidFill>
              </a:defRPr>
            </a:lvl4pPr>
            <a:lvl5pPr marL="2286000" lvl="4" indent="-317500" rtl="0">
              <a:spcBef>
                <a:spcPts val="1600"/>
              </a:spcBef>
              <a:spcAft>
                <a:spcPts val="0"/>
              </a:spcAft>
              <a:buClr>
                <a:srgbClr val="D63E3D"/>
              </a:buClr>
              <a:buSzPts val="1400"/>
              <a:buChar char="○"/>
              <a:defRPr>
                <a:solidFill>
                  <a:srgbClr val="D63E3D"/>
                </a:solidFill>
              </a:defRPr>
            </a:lvl5pPr>
            <a:lvl6pPr marL="2743200" lvl="5" indent="-317500" rtl="0">
              <a:spcBef>
                <a:spcPts val="1600"/>
              </a:spcBef>
              <a:spcAft>
                <a:spcPts val="0"/>
              </a:spcAft>
              <a:buClr>
                <a:srgbClr val="D63E3D"/>
              </a:buClr>
              <a:buSzPts val="1400"/>
              <a:buChar char="■"/>
              <a:defRPr>
                <a:solidFill>
                  <a:srgbClr val="D63E3D"/>
                </a:solidFill>
              </a:defRPr>
            </a:lvl6pPr>
            <a:lvl7pPr marL="3200400" lvl="6" indent="-317500" rtl="0">
              <a:spcBef>
                <a:spcPts val="1600"/>
              </a:spcBef>
              <a:spcAft>
                <a:spcPts val="0"/>
              </a:spcAft>
              <a:buClr>
                <a:srgbClr val="D63E3D"/>
              </a:buClr>
              <a:buSzPts val="1400"/>
              <a:buChar char="●"/>
              <a:defRPr>
                <a:solidFill>
                  <a:srgbClr val="D63E3D"/>
                </a:solidFill>
              </a:defRPr>
            </a:lvl7pPr>
            <a:lvl8pPr marL="3657600" lvl="7" indent="-317500" rtl="0">
              <a:spcBef>
                <a:spcPts val="1600"/>
              </a:spcBef>
              <a:spcAft>
                <a:spcPts val="0"/>
              </a:spcAft>
              <a:buClr>
                <a:srgbClr val="D63E3D"/>
              </a:buClr>
              <a:buSzPts val="1400"/>
              <a:buChar char="○"/>
              <a:defRPr>
                <a:solidFill>
                  <a:srgbClr val="D63E3D"/>
                </a:solidFill>
              </a:defRPr>
            </a:lvl8pPr>
            <a:lvl9pPr marL="4114800" lvl="8" indent="-317500" rtl="0">
              <a:spcBef>
                <a:spcPts val="1600"/>
              </a:spcBef>
              <a:spcAft>
                <a:spcPts val="1600"/>
              </a:spcAft>
              <a:buClr>
                <a:srgbClr val="D63E3D"/>
              </a:buClr>
              <a:buSzPts val="1400"/>
              <a:buChar char="■"/>
              <a:defRPr>
                <a:solidFill>
                  <a:srgbClr val="D63E3D"/>
                </a:solidFill>
              </a:defRPr>
            </a:lvl9pPr>
          </a:lstStyle>
          <a:p>
            <a:endParaRPr/>
          </a:p>
        </p:txBody>
      </p:sp>
      <p:sp>
        <p:nvSpPr>
          <p:cNvPr id="39" name="Google Shape;39;p3"/>
          <p:cNvSpPr/>
          <p:nvPr/>
        </p:nvSpPr>
        <p:spPr>
          <a:xfrm>
            <a:off x="1807801" y="4699646"/>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0" name="Google Shape;40;p3"/>
          <p:cNvSpPr/>
          <p:nvPr/>
        </p:nvSpPr>
        <p:spPr>
          <a:xfrm>
            <a:off x="3634562" y="4619304"/>
            <a:ext cx="255658" cy="160927"/>
          </a:xfrm>
          <a:custGeom>
            <a:avLst/>
            <a:gdLst/>
            <a:ahLst/>
            <a:cxnLst/>
            <a:rect l="l" t="t" r="r" b="b"/>
            <a:pathLst>
              <a:path w="340878" h="213857" extrusionOk="0">
                <a:moveTo>
                  <a:pt x="0" y="147383"/>
                </a:moveTo>
                <a:cubicBezTo>
                  <a:pt x="0" y="114702"/>
                  <a:pt x="23706" y="87460"/>
                  <a:pt x="54821" y="81957"/>
                </a:cubicBezTo>
                <a:cubicBezTo>
                  <a:pt x="66082" y="34692"/>
                  <a:pt x="108510" y="0"/>
                  <a:pt x="158834" y="0"/>
                </a:cubicBezTo>
                <a:cubicBezTo>
                  <a:pt x="193749" y="0"/>
                  <a:pt x="225710" y="16668"/>
                  <a:pt x="245617" y="44428"/>
                </a:cubicBezTo>
                <a:cubicBezTo>
                  <a:pt x="249015" y="44005"/>
                  <a:pt x="252423" y="43793"/>
                  <a:pt x="255852" y="43793"/>
                </a:cubicBezTo>
                <a:cubicBezTo>
                  <a:pt x="302736" y="43793"/>
                  <a:pt x="340878" y="81946"/>
                  <a:pt x="340878" y="128820"/>
                </a:cubicBezTo>
                <a:cubicBezTo>
                  <a:pt x="340878" y="175704"/>
                  <a:pt x="302736" y="213857"/>
                  <a:pt x="255852" y="213857"/>
                </a:cubicBezTo>
                <a:lnTo>
                  <a:pt x="66463" y="213857"/>
                </a:lnTo>
                <a:cubicBezTo>
                  <a:pt x="29813" y="213857"/>
                  <a:pt x="0" y="184033"/>
                  <a:pt x="0" y="147383"/>
                </a:cubicBezTo>
                <a:close/>
                <a:moveTo>
                  <a:pt x="242188" y="88413"/>
                </a:moveTo>
                <a:lnTo>
                  <a:pt x="224800" y="94276"/>
                </a:lnTo>
                <a:lnTo>
                  <a:pt x="216534" y="77893"/>
                </a:lnTo>
                <a:cubicBezTo>
                  <a:pt x="205464" y="55954"/>
                  <a:pt x="183356" y="42333"/>
                  <a:pt x="158834" y="42333"/>
                </a:cubicBezTo>
                <a:cubicBezTo>
                  <a:pt x="124354" y="42333"/>
                  <a:pt x="96011" y="69278"/>
                  <a:pt x="94318" y="103684"/>
                </a:cubicBezTo>
                <a:lnTo>
                  <a:pt x="93165" y="127052"/>
                </a:lnTo>
                <a:lnTo>
                  <a:pt x="70019" y="123570"/>
                </a:lnTo>
                <a:cubicBezTo>
                  <a:pt x="68865" y="123401"/>
                  <a:pt x="67680" y="123264"/>
                  <a:pt x="66463" y="123264"/>
                </a:cubicBezTo>
                <a:cubicBezTo>
                  <a:pt x="53160" y="123264"/>
                  <a:pt x="42333" y="134080"/>
                  <a:pt x="42333" y="147383"/>
                </a:cubicBezTo>
                <a:cubicBezTo>
                  <a:pt x="42333" y="160697"/>
                  <a:pt x="53160" y="171524"/>
                  <a:pt x="66463" y="171524"/>
                </a:cubicBezTo>
                <a:lnTo>
                  <a:pt x="255852" y="171524"/>
                </a:lnTo>
                <a:cubicBezTo>
                  <a:pt x="279389" y="171524"/>
                  <a:pt x="298545" y="152368"/>
                  <a:pt x="298545" y="128820"/>
                </a:cubicBezTo>
                <a:cubicBezTo>
                  <a:pt x="298545" y="105282"/>
                  <a:pt x="279389" y="86127"/>
                  <a:pt x="255852" y="86127"/>
                </a:cubicBezTo>
                <a:cubicBezTo>
                  <a:pt x="251280" y="86127"/>
                  <a:pt x="246686" y="86889"/>
                  <a:pt x="242188" y="8841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1" name="Google Shape;41;p3"/>
          <p:cNvSpPr txBox="1">
            <a:spLocks noGrp="1"/>
          </p:cNvSpPr>
          <p:nvPr>
            <p:ph type="title" idx="2" hasCustomPrompt="1"/>
          </p:nvPr>
        </p:nvSpPr>
        <p:spPr>
          <a:xfrm>
            <a:off x="1211175" y="966375"/>
            <a:ext cx="4352400" cy="1209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2F2F2"/>
              </a:buClr>
              <a:buSzPts val="7200"/>
              <a:buNone/>
              <a:defRPr sz="7200">
                <a:solidFill>
                  <a:srgbClr val="F2F2F2"/>
                </a:solidFill>
                <a:latin typeface="Poppins"/>
                <a:ea typeface="Poppins"/>
                <a:cs typeface="Poppins"/>
                <a:sym typeface="Poppins"/>
              </a:defRPr>
            </a:lvl1pPr>
            <a:lvl2pPr lvl="1" rtl="0">
              <a:spcBef>
                <a:spcPts val="0"/>
              </a:spcBef>
              <a:spcAft>
                <a:spcPts val="0"/>
              </a:spcAft>
              <a:buClr>
                <a:srgbClr val="F2F2F2"/>
              </a:buClr>
              <a:buSzPts val="7200"/>
              <a:buNone/>
              <a:defRPr sz="7200">
                <a:solidFill>
                  <a:srgbClr val="F2F2F2"/>
                </a:solidFill>
              </a:defRPr>
            </a:lvl2pPr>
            <a:lvl3pPr lvl="2" rtl="0">
              <a:spcBef>
                <a:spcPts val="0"/>
              </a:spcBef>
              <a:spcAft>
                <a:spcPts val="0"/>
              </a:spcAft>
              <a:buClr>
                <a:srgbClr val="F2F2F2"/>
              </a:buClr>
              <a:buSzPts val="7200"/>
              <a:buNone/>
              <a:defRPr sz="7200">
                <a:solidFill>
                  <a:srgbClr val="F2F2F2"/>
                </a:solidFill>
              </a:defRPr>
            </a:lvl3pPr>
            <a:lvl4pPr lvl="3" rtl="0">
              <a:spcBef>
                <a:spcPts val="0"/>
              </a:spcBef>
              <a:spcAft>
                <a:spcPts val="0"/>
              </a:spcAft>
              <a:buClr>
                <a:srgbClr val="F2F2F2"/>
              </a:buClr>
              <a:buSzPts val="7200"/>
              <a:buNone/>
              <a:defRPr sz="7200">
                <a:solidFill>
                  <a:srgbClr val="F2F2F2"/>
                </a:solidFill>
              </a:defRPr>
            </a:lvl4pPr>
            <a:lvl5pPr lvl="4" rtl="0">
              <a:spcBef>
                <a:spcPts val="0"/>
              </a:spcBef>
              <a:spcAft>
                <a:spcPts val="0"/>
              </a:spcAft>
              <a:buClr>
                <a:srgbClr val="F2F2F2"/>
              </a:buClr>
              <a:buSzPts val="7200"/>
              <a:buNone/>
              <a:defRPr sz="7200">
                <a:solidFill>
                  <a:srgbClr val="F2F2F2"/>
                </a:solidFill>
              </a:defRPr>
            </a:lvl5pPr>
            <a:lvl6pPr lvl="5" rtl="0">
              <a:spcBef>
                <a:spcPts val="0"/>
              </a:spcBef>
              <a:spcAft>
                <a:spcPts val="0"/>
              </a:spcAft>
              <a:buClr>
                <a:srgbClr val="F2F2F2"/>
              </a:buClr>
              <a:buSzPts val="7200"/>
              <a:buNone/>
              <a:defRPr sz="7200">
                <a:solidFill>
                  <a:srgbClr val="F2F2F2"/>
                </a:solidFill>
              </a:defRPr>
            </a:lvl6pPr>
            <a:lvl7pPr lvl="6" rtl="0">
              <a:spcBef>
                <a:spcPts val="0"/>
              </a:spcBef>
              <a:spcAft>
                <a:spcPts val="0"/>
              </a:spcAft>
              <a:buClr>
                <a:srgbClr val="F2F2F2"/>
              </a:buClr>
              <a:buSzPts val="7200"/>
              <a:buNone/>
              <a:defRPr sz="7200">
                <a:solidFill>
                  <a:srgbClr val="F2F2F2"/>
                </a:solidFill>
              </a:defRPr>
            </a:lvl7pPr>
            <a:lvl8pPr lvl="7" rtl="0">
              <a:spcBef>
                <a:spcPts val="0"/>
              </a:spcBef>
              <a:spcAft>
                <a:spcPts val="0"/>
              </a:spcAft>
              <a:buClr>
                <a:srgbClr val="F2F2F2"/>
              </a:buClr>
              <a:buSzPts val="7200"/>
              <a:buNone/>
              <a:defRPr sz="7200">
                <a:solidFill>
                  <a:srgbClr val="F2F2F2"/>
                </a:solidFill>
              </a:defRPr>
            </a:lvl8pPr>
            <a:lvl9pPr lvl="8" rtl="0">
              <a:spcBef>
                <a:spcPts val="0"/>
              </a:spcBef>
              <a:spcAft>
                <a:spcPts val="0"/>
              </a:spcAft>
              <a:buClr>
                <a:srgbClr val="F2F2F2"/>
              </a:buClr>
              <a:buSzPts val="7200"/>
              <a:buNone/>
              <a:defRPr sz="7200">
                <a:solidFill>
                  <a:srgbClr val="F2F2F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2">
  <p:cSld name="CUSTOM_22">
    <p:spTree>
      <p:nvGrpSpPr>
        <p:cNvPr id="1" name="Shape 322"/>
        <p:cNvGrpSpPr/>
        <p:nvPr/>
      </p:nvGrpSpPr>
      <p:grpSpPr>
        <a:xfrm>
          <a:off x="0" y="0"/>
          <a:ext cx="0" cy="0"/>
          <a:chOff x="0" y="0"/>
          <a:chExt cx="0" cy="0"/>
        </a:xfrm>
      </p:grpSpPr>
      <p:sp>
        <p:nvSpPr>
          <p:cNvPr id="323" name="Google Shape;323;p21"/>
          <p:cNvSpPr/>
          <p:nvPr/>
        </p:nvSpPr>
        <p:spPr>
          <a:xfrm>
            <a:off x="-51750" y="1951052"/>
            <a:ext cx="3897205" cy="3229840"/>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324" name="Google Shape;324;p21"/>
          <p:cNvGrpSpPr/>
          <p:nvPr/>
        </p:nvGrpSpPr>
        <p:grpSpPr>
          <a:xfrm>
            <a:off x="166240" y="161852"/>
            <a:ext cx="8734311" cy="4707460"/>
            <a:chOff x="166240" y="161852"/>
            <a:chExt cx="8734311" cy="4707460"/>
          </a:xfrm>
        </p:grpSpPr>
        <p:sp>
          <p:nvSpPr>
            <p:cNvPr id="325" name="Google Shape;325;p21"/>
            <p:cNvSpPr/>
            <p:nvPr/>
          </p:nvSpPr>
          <p:spPr>
            <a:xfrm>
              <a:off x="193190" y="100048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5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26" name="Google Shape;326;p21"/>
            <p:cNvSpPr/>
            <p:nvPr/>
          </p:nvSpPr>
          <p:spPr>
            <a:xfrm>
              <a:off x="1184676" y="4666871"/>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27" name="Google Shape;327;p21"/>
            <p:cNvSpPr/>
            <p:nvPr/>
          </p:nvSpPr>
          <p:spPr>
            <a:xfrm>
              <a:off x="4471114" y="4666876"/>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28" name="Google Shape;328;p21"/>
            <p:cNvSpPr/>
            <p:nvPr/>
          </p:nvSpPr>
          <p:spPr>
            <a:xfrm>
              <a:off x="8698780" y="2677538"/>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29" name="Google Shape;329;p21"/>
            <p:cNvSpPr/>
            <p:nvPr/>
          </p:nvSpPr>
          <p:spPr>
            <a:xfrm>
              <a:off x="5072039" y="161852"/>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30" name="Google Shape;330;p21"/>
            <p:cNvSpPr/>
            <p:nvPr/>
          </p:nvSpPr>
          <p:spPr>
            <a:xfrm>
              <a:off x="166240" y="3510968"/>
              <a:ext cx="255659" cy="160927"/>
            </a:xfrm>
            <a:custGeom>
              <a:avLst/>
              <a:gdLst/>
              <a:ahLst/>
              <a:cxnLst/>
              <a:rect l="l" t="t" r="r" b="b"/>
              <a:pathLst>
                <a:path w="340878" h="213857" extrusionOk="0">
                  <a:moveTo>
                    <a:pt x="0" y="147383"/>
                  </a:moveTo>
                  <a:cubicBezTo>
                    <a:pt x="0" y="114702"/>
                    <a:pt x="23706" y="87460"/>
                    <a:pt x="54821" y="81957"/>
                  </a:cubicBezTo>
                  <a:cubicBezTo>
                    <a:pt x="66082" y="34692"/>
                    <a:pt x="108510" y="0"/>
                    <a:pt x="158834" y="0"/>
                  </a:cubicBezTo>
                  <a:cubicBezTo>
                    <a:pt x="193749" y="0"/>
                    <a:pt x="225710" y="16668"/>
                    <a:pt x="245617" y="44428"/>
                  </a:cubicBezTo>
                  <a:cubicBezTo>
                    <a:pt x="249015" y="44005"/>
                    <a:pt x="252423" y="43793"/>
                    <a:pt x="255852" y="43793"/>
                  </a:cubicBezTo>
                  <a:cubicBezTo>
                    <a:pt x="302736" y="43793"/>
                    <a:pt x="340878" y="81946"/>
                    <a:pt x="340878" y="128820"/>
                  </a:cubicBezTo>
                  <a:cubicBezTo>
                    <a:pt x="340878" y="175704"/>
                    <a:pt x="302736" y="213857"/>
                    <a:pt x="255852" y="213857"/>
                  </a:cubicBezTo>
                  <a:lnTo>
                    <a:pt x="66463" y="213857"/>
                  </a:lnTo>
                  <a:cubicBezTo>
                    <a:pt x="29813" y="213857"/>
                    <a:pt x="0" y="184033"/>
                    <a:pt x="0" y="147383"/>
                  </a:cubicBezTo>
                  <a:close/>
                  <a:moveTo>
                    <a:pt x="242188" y="88413"/>
                  </a:moveTo>
                  <a:lnTo>
                    <a:pt x="224800" y="94276"/>
                  </a:lnTo>
                  <a:lnTo>
                    <a:pt x="216534" y="77893"/>
                  </a:lnTo>
                  <a:cubicBezTo>
                    <a:pt x="205464" y="55954"/>
                    <a:pt x="183356" y="42333"/>
                    <a:pt x="158834" y="42333"/>
                  </a:cubicBezTo>
                  <a:cubicBezTo>
                    <a:pt x="124354" y="42333"/>
                    <a:pt x="96011" y="69278"/>
                    <a:pt x="94318" y="103684"/>
                  </a:cubicBezTo>
                  <a:lnTo>
                    <a:pt x="93165" y="127052"/>
                  </a:lnTo>
                  <a:lnTo>
                    <a:pt x="70019" y="123570"/>
                  </a:lnTo>
                  <a:cubicBezTo>
                    <a:pt x="68865" y="123401"/>
                    <a:pt x="67680" y="123264"/>
                    <a:pt x="66463" y="123264"/>
                  </a:cubicBezTo>
                  <a:cubicBezTo>
                    <a:pt x="53160" y="123264"/>
                    <a:pt x="42333" y="134080"/>
                    <a:pt x="42333" y="147383"/>
                  </a:cubicBezTo>
                  <a:cubicBezTo>
                    <a:pt x="42333" y="160697"/>
                    <a:pt x="53160" y="171524"/>
                    <a:pt x="66463" y="171524"/>
                  </a:cubicBezTo>
                  <a:lnTo>
                    <a:pt x="255852" y="171524"/>
                  </a:lnTo>
                  <a:cubicBezTo>
                    <a:pt x="279389" y="171524"/>
                    <a:pt x="298545" y="152368"/>
                    <a:pt x="298545" y="128820"/>
                  </a:cubicBezTo>
                  <a:cubicBezTo>
                    <a:pt x="298545" y="105282"/>
                    <a:pt x="279389" y="86127"/>
                    <a:pt x="255852" y="86127"/>
                  </a:cubicBezTo>
                  <a:cubicBezTo>
                    <a:pt x="251280" y="86127"/>
                    <a:pt x="246686" y="86889"/>
                    <a:pt x="242188" y="8841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31" name="Google Shape;331;p21"/>
            <p:cNvSpPr/>
            <p:nvPr/>
          </p:nvSpPr>
          <p:spPr>
            <a:xfrm>
              <a:off x="7490195" y="4599413"/>
              <a:ext cx="294370" cy="185297"/>
            </a:xfrm>
            <a:custGeom>
              <a:avLst/>
              <a:gdLst/>
              <a:ahLst/>
              <a:cxnLst/>
              <a:rect l="l" t="t" r="r" b="b"/>
              <a:pathLst>
                <a:path w="392493" h="246242" extrusionOk="0">
                  <a:moveTo>
                    <a:pt x="0" y="169714"/>
                  </a:moveTo>
                  <a:cubicBezTo>
                    <a:pt x="0" y="132079"/>
                    <a:pt x="27294" y="100710"/>
                    <a:pt x="63129" y="94371"/>
                  </a:cubicBezTo>
                  <a:cubicBezTo>
                    <a:pt x="76094" y="39952"/>
                    <a:pt x="124936" y="0"/>
                    <a:pt x="182890" y="0"/>
                  </a:cubicBezTo>
                  <a:cubicBezTo>
                    <a:pt x="223086" y="0"/>
                    <a:pt x="259884" y="19198"/>
                    <a:pt x="282807" y="51159"/>
                  </a:cubicBezTo>
                  <a:cubicBezTo>
                    <a:pt x="286723" y="50672"/>
                    <a:pt x="290650" y="50440"/>
                    <a:pt x="294587" y="50440"/>
                  </a:cubicBezTo>
                  <a:cubicBezTo>
                    <a:pt x="348572" y="50440"/>
                    <a:pt x="392493" y="94360"/>
                    <a:pt x="392493" y="148335"/>
                  </a:cubicBezTo>
                  <a:cubicBezTo>
                    <a:pt x="392493" y="202321"/>
                    <a:pt x="348572" y="246242"/>
                    <a:pt x="294587" y="246242"/>
                  </a:cubicBezTo>
                  <a:lnTo>
                    <a:pt x="76528" y="246242"/>
                  </a:lnTo>
                  <a:cubicBezTo>
                    <a:pt x="34332" y="246242"/>
                    <a:pt x="0" y="211910"/>
                    <a:pt x="0" y="169714"/>
                  </a:cubicBezTo>
                  <a:close/>
                  <a:moveTo>
                    <a:pt x="278860" y="101811"/>
                  </a:moveTo>
                  <a:lnTo>
                    <a:pt x="258847" y="108553"/>
                  </a:lnTo>
                  <a:lnTo>
                    <a:pt x="249322" y="89693"/>
                  </a:lnTo>
                  <a:cubicBezTo>
                    <a:pt x="236579" y="64431"/>
                    <a:pt x="211126" y="48746"/>
                    <a:pt x="182890" y="48746"/>
                  </a:cubicBezTo>
                  <a:cubicBezTo>
                    <a:pt x="143181" y="48746"/>
                    <a:pt x="110553" y="79777"/>
                    <a:pt x="108595" y="119401"/>
                  </a:cubicBezTo>
                  <a:lnTo>
                    <a:pt x="107283"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37" y="99176"/>
                    <a:pt x="284046" y="100054"/>
                    <a:pt x="278860" y="101811"/>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32" name="Google Shape;332;p21"/>
            <p:cNvSpPr/>
            <p:nvPr/>
          </p:nvSpPr>
          <p:spPr>
            <a:xfrm>
              <a:off x="8331855" y="446851"/>
              <a:ext cx="294362" cy="185297"/>
            </a:xfrm>
            <a:custGeom>
              <a:avLst/>
              <a:gdLst/>
              <a:ahLst/>
              <a:cxnLst/>
              <a:rect l="l" t="t" r="r" b="b"/>
              <a:pathLst>
                <a:path w="392482" h="246242" extrusionOk="0">
                  <a:moveTo>
                    <a:pt x="0" y="169714"/>
                  </a:moveTo>
                  <a:cubicBezTo>
                    <a:pt x="0" y="132079"/>
                    <a:pt x="27294" y="100710"/>
                    <a:pt x="63129" y="94371"/>
                  </a:cubicBezTo>
                  <a:cubicBezTo>
                    <a:pt x="76094" y="39952"/>
                    <a:pt x="124936" y="0"/>
                    <a:pt x="182879" y="0"/>
                  </a:cubicBezTo>
                  <a:cubicBezTo>
                    <a:pt x="223086" y="0"/>
                    <a:pt x="259884" y="19198"/>
                    <a:pt x="282807" y="51159"/>
                  </a:cubicBezTo>
                  <a:cubicBezTo>
                    <a:pt x="286723" y="50672"/>
                    <a:pt x="290639" y="50440"/>
                    <a:pt x="294587" y="50440"/>
                  </a:cubicBezTo>
                  <a:cubicBezTo>
                    <a:pt x="348572" y="50440"/>
                    <a:pt x="392482" y="94360"/>
                    <a:pt x="392482" y="148335"/>
                  </a:cubicBezTo>
                  <a:cubicBezTo>
                    <a:pt x="392482" y="202321"/>
                    <a:pt x="348572" y="246242"/>
                    <a:pt x="294587" y="246242"/>
                  </a:cubicBezTo>
                  <a:lnTo>
                    <a:pt x="76528" y="246242"/>
                  </a:lnTo>
                  <a:cubicBezTo>
                    <a:pt x="34332" y="246242"/>
                    <a:pt x="0" y="211910"/>
                    <a:pt x="0" y="169714"/>
                  </a:cubicBezTo>
                  <a:close/>
                  <a:moveTo>
                    <a:pt x="278860" y="101811"/>
                  </a:moveTo>
                  <a:lnTo>
                    <a:pt x="258836" y="108553"/>
                  </a:lnTo>
                  <a:lnTo>
                    <a:pt x="249322" y="89693"/>
                  </a:lnTo>
                  <a:cubicBezTo>
                    <a:pt x="236579" y="64431"/>
                    <a:pt x="211126" y="48746"/>
                    <a:pt x="182879" y="48746"/>
                  </a:cubicBezTo>
                  <a:cubicBezTo>
                    <a:pt x="143181" y="48746"/>
                    <a:pt x="110542" y="79777"/>
                    <a:pt x="108595" y="119401"/>
                  </a:cubicBezTo>
                  <a:lnTo>
                    <a:pt x="107272"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27" y="99176"/>
                    <a:pt x="284035" y="100054"/>
                    <a:pt x="278860" y="101811"/>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33" name="Google Shape;333;p21"/>
            <p:cNvSpPr/>
            <p:nvPr/>
          </p:nvSpPr>
          <p:spPr>
            <a:xfrm>
              <a:off x="2071820" y="214662"/>
              <a:ext cx="438244" cy="275871"/>
            </a:xfrm>
            <a:custGeom>
              <a:avLst/>
              <a:gdLst/>
              <a:ahLst/>
              <a:cxnLst/>
              <a:rect l="l" t="t" r="r" b="b"/>
              <a:pathLst>
                <a:path w="584326" h="366606" extrusionOk="0">
                  <a:moveTo>
                    <a:pt x="0" y="220842"/>
                  </a:moveTo>
                  <a:cubicBezTo>
                    <a:pt x="0" y="140483"/>
                    <a:pt x="65404" y="75088"/>
                    <a:pt x="145764" y="75088"/>
                  </a:cubicBezTo>
                  <a:cubicBezTo>
                    <a:pt x="151627" y="75088"/>
                    <a:pt x="157469" y="75437"/>
                    <a:pt x="163300" y="76168"/>
                  </a:cubicBezTo>
                  <a:cubicBezTo>
                    <a:pt x="197410" y="28596"/>
                    <a:pt x="252190" y="0"/>
                    <a:pt x="312049" y="0"/>
                  </a:cubicBezTo>
                  <a:cubicBezTo>
                    <a:pt x="398335" y="0"/>
                    <a:pt x="471042" y="59478"/>
                    <a:pt x="490336" y="140493"/>
                  </a:cubicBezTo>
                  <a:cubicBezTo>
                    <a:pt x="543686" y="149955"/>
                    <a:pt x="584326" y="196659"/>
                    <a:pt x="584326" y="252666"/>
                  </a:cubicBezTo>
                  <a:cubicBezTo>
                    <a:pt x="584326" y="315489"/>
                    <a:pt x="533209" y="366606"/>
                    <a:pt x="470386" y="366606"/>
                  </a:cubicBezTo>
                  <a:lnTo>
                    <a:pt x="145764" y="366606"/>
                  </a:lnTo>
                  <a:cubicBezTo>
                    <a:pt x="65404" y="366606"/>
                    <a:pt x="0" y="301212"/>
                    <a:pt x="0" y="220842"/>
                  </a:cubicBezTo>
                  <a:close/>
                  <a:moveTo>
                    <a:pt x="464311" y="211846"/>
                  </a:moveTo>
                  <a:lnTo>
                    <a:pt x="424624" y="217826"/>
                  </a:lnTo>
                  <a:lnTo>
                    <a:pt x="422645" y="177757"/>
                  </a:lnTo>
                  <a:cubicBezTo>
                    <a:pt x="419756" y="118776"/>
                    <a:pt x="371178" y="72569"/>
                    <a:pt x="312049" y="72569"/>
                  </a:cubicBezTo>
                  <a:cubicBezTo>
                    <a:pt x="270012" y="72569"/>
                    <a:pt x="232113" y="95916"/>
                    <a:pt x="213158" y="133519"/>
                  </a:cubicBezTo>
                  <a:lnTo>
                    <a:pt x="198987" y="161596"/>
                  </a:lnTo>
                  <a:lnTo>
                    <a:pt x="169185" y="151574"/>
                  </a:lnTo>
                  <a:cubicBezTo>
                    <a:pt x="161459" y="148970"/>
                    <a:pt x="153574" y="147658"/>
                    <a:pt x="145764" y="147658"/>
                  </a:cubicBezTo>
                  <a:cubicBezTo>
                    <a:pt x="105399" y="147658"/>
                    <a:pt x="72569" y="180488"/>
                    <a:pt x="72569" y="220842"/>
                  </a:cubicBezTo>
                  <a:cubicBezTo>
                    <a:pt x="72569" y="261207"/>
                    <a:pt x="105399" y="294036"/>
                    <a:pt x="145764" y="294036"/>
                  </a:cubicBezTo>
                  <a:lnTo>
                    <a:pt x="470386" y="294036"/>
                  </a:lnTo>
                  <a:cubicBezTo>
                    <a:pt x="493204" y="294036"/>
                    <a:pt x="511757" y="275484"/>
                    <a:pt x="511757" y="252666"/>
                  </a:cubicBezTo>
                  <a:cubicBezTo>
                    <a:pt x="511757" y="229859"/>
                    <a:pt x="493204" y="211317"/>
                    <a:pt x="470386" y="211317"/>
                  </a:cubicBezTo>
                  <a:cubicBezTo>
                    <a:pt x="468312" y="211317"/>
                    <a:pt x="466291" y="211539"/>
                    <a:pt x="464311" y="211846"/>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334" name="Google Shape;334;p21"/>
          <p:cNvSpPr txBox="1">
            <a:spLocks noGrp="1"/>
          </p:cNvSpPr>
          <p:nvPr>
            <p:ph type="title"/>
          </p:nvPr>
        </p:nvSpPr>
        <p:spPr>
          <a:xfrm>
            <a:off x="1017225" y="740675"/>
            <a:ext cx="7109400" cy="58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2600">
                <a:latin typeface="Poppins"/>
                <a:ea typeface="Poppins"/>
                <a:cs typeface="Poppins"/>
                <a:sym typeface="Poppins"/>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35" name="Google Shape;335;p21"/>
          <p:cNvSpPr txBox="1">
            <a:spLocks noGrp="1"/>
          </p:cNvSpPr>
          <p:nvPr>
            <p:ph type="subTitle" idx="1"/>
          </p:nvPr>
        </p:nvSpPr>
        <p:spPr>
          <a:xfrm>
            <a:off x="5128350" y="2784500"/>
            <a:ext cx="2949600" cy="58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336" name="Google Shape;336;p21"/>
          <p:cNvSpPr txBox="1">
            <a:spLocks noGrp="1"/>
          </p:cNvSpPr>
          <p:nvPr>
            <p:ph type="subTitle" idx="2"/>
          </p:nvPr>
        </p:nvSpPr>
        <p:spPr>
          <a:xfrm>
            <a:off x="5128350" y="3760950"/>
            <a:ext cx="2949600" cy="58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337" name="Google Shape;337;p21"/>
          <p:cNvSpPr txBox="1">
            <a:spLocks noGrp="1"/>
          </p:cNvSpPr>
          <p:nvPr>
            <p:ph type="subTitle" idx="3"/>
          </p:nvPr>
        </p:nvSpPr>
        <p:spPr>
          <a:xfrm>
            <a:off x="5128325" y="1811800"/>
            <a:ext cx="2949600" cy="58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
        <p:nvSpPr>
          <p:cNvPr id="338" name="Google Shape;338;p21"/>
          <p:cNvSpPr txBox="1">
            <a:spLocks noGrp="1"/>
          </p:cNvSpPr>
          <p:nvPr>
            <p:ph type="subTitle" idx="4"/>
          </p:nvPr>
        </p:nvSpPr>
        <p:spPr>
          <a:xfrm>
            <a:off x="5128350" y="2372475"/>
            <a:ext cx="2949600" cy="444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Poppins"/>
                <a:ea typeface="Poppins"/>
                <a:cs typeface="Poppins"/>
                <a:sym typeface="Poppins"/>
              </a:defRPr>
            </a:lvl1pPr>
            <a:lvl2pPr lvl="1" algn="r" rtl="0">
              <a:spcBef>
                <a:spcPts val="1600"/>
              </a:spcBef>
              <a:spcAft>
                <a:spcPts val="0"/>
              </a:spcAft>
              <a:buNone/>
              <a:defRPr sz="2000">
                <a:solidFill>
                  <a:schemeClr val="lt1"/>
                </a:solidFill>
              </a:defRPr>
            </a:lvl2pPr>
            <a:lvl3pPr lvl="2" algn="r" rtl="0">
              <a:spcBef>
                <a:spcPts val="1600"/>
              </a:spcBef>
              <a:spcAft>
                <a:spcPts val="0"/>
              </a:spcAft>
              <a:buNone/>
              <a:defRPr sz="2000">
                <a:solidFill>
                  <a:schemeClr val="lt1"/>
                </a:solidFill>
              </a:defRPr>
            </a:lvl3pPr>
            <a:lvl4pPr lvl="3" algn="r" rtl="0">
              <a:spcBef>
                <a:spcPts val="1600"/>
              </a:spcBef>
              <a:spcAft>
                <a:spcPts val="0"/>
              </a:spcAft>
              <a:buNone/>
              <a:defRPr sz="2000">
                <a:solidFill>
                  <a:schemeClr val="lt1"/>
                </a:solidFill>
              </a:defRPr>
            </a:lvl4pPr>
            <a:lvl5pPr lvl="4" algn="r" rtl="0">
              <a:spcBef>
                <a:spcPts val="1600"/>
              </a:spcBef>
              <a:spcAft>
                <a:spcPts val="0"/>
              </a:spcAft>
              <a:buNone/>
              <a:defRPr sz="2000">
                <a:solidFill>
                  <a:schemeClr val="lt1"/>
                </a:solidFill>
              </a:defRPr>
            </a:lvl5pPr>
            <a:lvl6pPr lvl="5" algn="r" rtl="0">
              <a:spcBef>
                <a:spcPts val="1600"/>
              </a:spcBef>
              <a:spcAft>
                <a:spcPts val="0"/>
              </a:spcAft>
              <a:buNone/>
              <a:defRPr sz="2000">
                <a:solidFill>
                  <a:schemeClr val="lt1"/>
                </a:solidFill>
              </a:defRPr>
            </a:lvl6pPr>
            <a:lvl7pPr lvl="6" algn="r" rtl="0">
              <a:spcBef>
                <a:spcPts val="1600"/>
              </a:spcBef>
              <a:spcAft>
                <a:spcPts val="0"/>
              </a:spcAft>
              <a:buNone/>
              <a:defRPr sz="2000">
                <a:solidFill>
                  <a:schemeClr val="lt1"/>
                </a:solidFill>
              </a:defRPr>
            </a:lvl7pPr>
            <a:lvl8pPr lvl="7" algn="r" rtl="0">
              <a:spcBef>
                <a:spcPts val="1600"/>
              </a:spcBef>
              <a:spcAft>
                <a:spcPts val="0"/>
              </a:spcAft>
              <a:buNone/>
              <a:defRPr sz="2000">
                <a:solidFill>
                  <a:schemeClr val="lt1"/>
                </a:solidFill>
              </a:defRPr>
            </a:lvl8pPr>
            <a:lvl9pPr lvl="8" algn="r" rtl="0">
              <a:spcBef>
                <a:spcPts val="1600"/>
              </a:spcBef>
              <a:spcAft>
                <a:spcPts val="1600"/>
              </a:spcAft>
              <a:buNone/>
              <a:defRPr sz="2000">
                <a:solidFill>
                  <a:schemeClr val="lt1"/>
                </a:solidFill>
              </a:defRPr>
            </a:lvl9pPr>
          </a:lstStyle>
          <a:p>
            <a:endParaRPr/>
          </a:p>
        </p:txBody>
      </p:sp>
      <p:sp>
        <p:nvSpPr>
          <p:cNvPr id="339" name="Google Shape;339;p21"/>
          <p:cNvSpPr txBox="1">
            <a:spLocks noGrp="1"/>
          </p:cNvSpPr>
          <p:nvPr>
            <p:ph type="subTitle" idx="5"/>
          </p:nvPr>
        </p:nvSpPr>
        <p:spPr>
          <a:xfrm>
            <a:off x="5128350" y="3348925"/>
            <a:ext cx="2949600" cy="444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Poppins"/>
                <a:ea typeface="Poppins"/>
                <a:cs typeface="Poppins"/>
                <a:sym typeface="Poppins"/>
              </a:defRPr>
            </a:lvl1pPr>
            <a:lvl2pPr lvl="1" algn="r" rtl="0">
              <a:spcBef>
                <a:spcPts val="1600"/>
              </a:spcBef>
              <a:spcAft>
                <a:spcPts val="0"/>
              </a:spcAft>
              <a:buNone/>
              <a:defRPr sz="2000">
                <a:solidFill>
                  <a:schemeClr val="lt1"/>
                </a:solidFill>
              </a:defRPr>
            </a:lvl2pPr>
            <a:lvl3pPr lvl="2" algn="r" rtl="0">
              <a:spcBef>
                <a:spcPts val="1600"/>
              </a:spcBef>
              <a:spcAft>
                <a:spcPts val="0"/>
              </a:spcAft>
              <a:buNone/>
              <a:defRPr sz="2000">
                <a:solidFill>
                  <a:schemeClr val="lt1"/>
                </a:solidFill>
              </a:defRPr>
            </a:lvl3pPr>
            <a:lvl4pPr lvl="3" algn="r" rtl="0">
              <a:spcBef>
                <a:spcPts val="1600"/>
              </a:spcBef>
              <a:spcAft>
                <a:spcPts val="0"/>
              </a:spcAft>
              <a:buNone/>
              <a:defRPr sz="2000">
                <a:solidFill>
                  <a:schemeClr val="lt1"/>
                </a:solidFill>
              </a:defRPr>
            </a:lvl4pPr>
            <a:lvl5pPr lvl="4" algn="r" rtl="0">
              <a:spcBef>
                <a:spcPts val="1600"/>
              </a:spcBef>
              <a:spcAft>
                <a:spcPts val="0"/>
              </a:spcAft>
              <a:buNone/>
              <a:defRPr sz="2000">
                <a:solidFill>
                  <a:schemeClr val="lt1"/>
                </a:solidFill>
              </a:defRPr>
            </a:lvl5pPr>
            <a:lvl6pPr lvl="5" algn="r" rtl="0">
              <a:spcBef>
                <a:spcPts val="1600"/>
              </a:spcBef>
              <a:spcAft>
                <a:spcPts val="0"/>
              </a:spcAft>
              <a:buNone/>
              <a:defRPr sz="2000">
                <a:solidFill>
                  <a:schemeClr val="lt1"/>
                </a:solidFill>
              </a:defRPr>
            </a:lvl6pPr>
            <a:lvl7pPr lvl="6" algn="r" rtl="0">
              <a:spcBef>
                <a:spcPts val="1600"/>
              </a:spcBef>
              <a:spcAft>
                <a:spcPts val="0"/>
              </a:spcAft>
              <a:buNone/>
              <a:defRPr sz="2000">
                <a:solidFill>
                  <a:schemeClr val="lt1"/>
                </a:solidFill>
              </a:defRPr>
            </a:lvl7pPr>
            <a:lvl8pPr lvl="7" algn="r" rtl="0">
              <a:spcBef>
                <a:spcPts val="1600"/>
              </a:spcBef>
              <a:spcAft>
                <a:spcPts val="0"/>
              </a:spcAft>
              <a:buNone/>
              <a:defRPr sz="2000">
                <a:solidFill>
                  <a:schemeClr val="lt1"/>
                </a:solidFill>
              </a:defRPr>
            </a:lvl8pPr>
            <a:lvl9pPr lvl="8" algn="r" rtl="0">
              <a:spcBef>
                <a:spcPts val="1600"/>
              </a:spcBef>
              <a:spcAft>
                <a:spcPts val="1600"/>
              </a:spcAft>
              <a:buNone/>
              <a:defRPr sz="2000">
                <a:solidFill>
                  <a:schemeClr val="lt1"/>
                </a:solidFill>
              </a:defRPr>
            </a:lvl9pPr>
          </a:lstStyle>
          <a:p>
            <a:endParaRPr/>
          </a:p>
        </p:txBody>
      </p:sp>
      <p:sp>
        <p:nvSpPr>
          <p:cNvPr id="340" name="Google Shape;340;p21"/>
          <p:cNvSpPr txBox="1">
            <a:spLocks noGrp="1"/>
          </p:cNvSpPr>
          <p:nvPr>
            <p:ph type="subTitle" idx="6"/>
          </p:nvPr>
        </p:nvSpPr>
        <p:spPr>
          <a:xfrm>
            <a:off x="5128325" y="1399775"/>
            <a:ext cx="2949600" cy="444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Poppins"/>
                <a:ea typeface="Poppins"/>
                <a:cs typeface="Poppins"/>
                <a:sym typeface="Poppins"/>
              </a:defRPr>
            </a:lvl1pPr>
            <a:lvl2pPr lvl="1" algn="r" rtl="0">
              <a:spcBef>
                <a:spcPts val="1600"/>
              </a:spcBef>
              <a:spcAft>
                <a:spcPts val="0"/>
              </a:spcAft>
              <a:buNone/>
              <a:defRPr sz="2000">
                <a:solidFill>
                  <a:schemeClr val="lt1"/>
                </a:solidFill>
              </a:defRPr>
            </a:lvl2pPr>
            <a:lvl3pPr lvl="2" algn="r" rtl="0">
              <a:spcBef>
                <a:spcPts val="1600"/>
              </a:spcBef>
              <a:spcAft>
                <a:spcPts val="0"/>
              </a:spcAft>
              <a:buNone/>
              <a:defRPr sz="2000">
                <a:solidFill>
                  <a:schemeClr val="lt1"/>
                </a:solidFill>
              </a:defRPr>
            </a:lvl3pPr>
            <a:lvl4pPr lvl="3" algn="r" rtl="0">
              <a:spcBef>
                <a:spcPts val="1600"/>
              </a:spcBef>
              <a:spcAft>
                <a:spcPts val="0"/>
              </a:spcAft>
              <a:buNone/>
              <a:defRPr sz="2000">
                <a:solidFill>
                  <a:schemeClr val="lt1"/>
                </a:solidFill>
              </a:defRPr>
            </a:lvl4pPr>
            <a:lvl5pPr lvl="4" algn="r" rtl="0">
              <a:spcBef>
                <a:spcPts val="1600"/>
              </a:spcBef>
              <a:spcAft>
                <a:spcPts val="0"/>
              </a:spcAft>
              <a:buNone/>
              <a:defRPr sz="2000">
                <a:solidFill>
                  <a:schemeClr val="lt1"/>
                </a:solidFill>
              </a:defRPr>
            </a:lvl5pPr>
            <a:lvl6pPr lvl="5" algn="r" rtl="0">
              <a:spcBef>
                <a:spcPts val="1600"/>
              </a:spcBef>
              <a:spcAft>
                <a:spcPts val="0"/>
              </a:spcAft>
              <a:buNone/>
              <a:defRPr sz="2000">
                <a:solidFill>
                  <a:schemeClr val="lt1"/>
                </a:solidFill>
              </a:defRPr>
            </a:lvl6pPr>
            <a:lvl7pPr lvl="6" algn="r" rtl="0">
              <a:spcBef>
                <a:spcPts val="1600"/>
              </a:spcBef>
              <a:spcAft>
                <a:spcPts val="0"/>
              </a:spcAft>
              <a:buNone/>
              <a:defRPr sz="2000">
                <a:solidFill>
                  <a:schemeClr val="lt1"/>
                </a:solidFill>
              </a:defRPr>
            </a:lvl7pPr>
            <a:lvl8pPr lvl="7" algn="r" rtl="0">
              <a:spcBef>
                <a:spcPts val="1600"/>
              </a:spcBef>
              <a:spcAft>
                <a:spcPts val="0"/>
              </a:spcAft>
              <a:buNone/>
              <a:defRPr sz="2000">
                <a:solidFill>
                  <a:schemeClr val="lt1"/>
                </a:solidFill>
              </a:defRPr>
            </a:lvl8pPr>
            <a:lvl9pPr lvl="8" algn="r" rtl="0">
              <a:spcBef>
                <a:spcPts val="1600"/>
              </a:spcBef>
              <a:spcAft>
                <a:spcPts val="1600"/>
              </a:spcAft>
              <a:buNone/>
              <a:defRPr sz="2000">
                <a:solidFill>
                  <a:schemeClr val="lt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BLANK_1_1_2">
    <p:bg>
      <p:bgPr>
        <a:solidFill>
          <a:schemeClr val="accent2"/>
        </a:solidFill>
        <a:effectLst/>
      </p:bgPr>
    </p:bg>
    <p:spTree>
      <p:nvGrpSpPr>
        <p:cNvPr id="1" name="Shape 341"/>
        <p:cNvGrpSpPr/>
        <p:nvPr/>
      </p:nvGrpSpPr>
      <p:grpSpPr>
        <a:xfrm>
          <a:off x="0" y="0"/>
          <a:ext cx="0" cy="0"/>
          <a:chOff x="0" y="0"/>
          <a:chExt cx="0" cy="0"/>
        </a:xfrm>
      </p:grpSpPr>
      <p:sp>
        <p:nvSpPr>
          <p:cNvPr id="342" name="Google Shape;342;p22"/>
          <p:cNvSpPr/>
          <p:nvPr/>
        </p:nvSpPr>
        <p:spPr>
          <a:xfrm>
            <a:off x="-14438" y="-43150"/>
            <a:ext cx="6387657" cy="5212079"/>
          </a:xfrm>
          <a:custGeom>
            <a:avLst/>
            <a:gdLst/>
            <a:ahLst/>
            <a:cxnLst/>
            <a:rect l="l" t="t" r="r" b="b"/>
            <a:pathLst>
              <a:path w="8602905" h="6857999" extrusionOk="0">
                <a:moveTo>
                  <a:pt x="5955961" y="4643659"/>
                </a:moveTo>
                <a:cubicBezTo>
                  <a:pt x="3309016" y="4844573"/>
                  <a:pt x="2333656" y="1837203"/>
                  <a:pt x="2983896" y="292883"/>
                </a:cubicBezTo>
                <a:cubicBezTo>
                  <a:pt x="3023944" y="197760"/>
                  <a:pt x="3057059" y="99853"/>
                  <a:pt x="3083401" y="0"/>
                </a:cubicBezTo>
                <a:lnTo>
                  <a:pt x="0" y="0"/>
                </a:lnTo>
                <a:lnTo>
                  <a:pt x="0" y="6857999"/>
                </a:lnTo>
                <a:lnTo>
                  <a:pt x="8510947" y="6857999"/>
                </a:lnTo>
                <a:cubicBezTo>
                  <a:pt x="8510947" y="6857999"/>
                  <a:pt x="8602905" y="4442756"/>
                  <a:pt x="5955961" y="4643659"/>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43" name="Google Shape;343;p22"/>
          <p:cNvSpPr txBox="1">
            <a:spLocks noGrp="1"/>
          </p:cNvSpPr>
          <p:nvPr>
            <p:ph type="title"/>
          </p:nvPr>
        </p:nvSpPr>
        <p:spPr>
          <a:xfrm>
            <a:off x="4052650" y="1223800"/>
            <a:ext cx="3670800" cy="1068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600"/>
              <a:buNone/>
              <a:defRPr sz="2600">
                <a:solidFill>
                  <a:schemeClr val="dk1"/>
                </a:solidFill>
                <a:latin typeface="Poppins"/>
                <a:ea typeface="Poppins"/>
                <a:cs typeface="Poppins"/>
                <a:sym typeface="Poppins"/>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
        <p:nvSpPr>
          <p:cNvPr id="344" name="Google Shape;344;p22"/>
          <p:cNvSpPr txBox="1">
            <a:spLocks noGrp="1"/>
          </p:cNvSpPr>
          <p:nvPr>
            <p:ph type="body" idx="1"/>
          </p:nvPr>
        </p:nvSpPr>
        <p:spPr>
          <a:xfrm>
            <a:off x="4052450" y="2298900"/>
            <a:ext cx="3670800" cy="11169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0"/>
              </a:spcBef>
              <a:spcAft>
                <a:spcPts val="0"/>
              </a:spcAft>
              <a:buClr>
                <a:schemeClr val="dk1"/>
              </a:buClr>
              <a:buSzPts val="1400"/>
              <a:buChar char="●"/>
              <a:defRPr>
                <a:solidFill>
                  <a:schemeClr val="accent5"/>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grpSp>
        <p:nvGrpSpPr>
          <p:cNvPr id="345" name="Google Shape;345;p22"/>
          <p:cNvGrpSpPr/>
          <p:nvPr/>
        </p:nvGrpSpPr>
        <p:grpSpPr>
          <a:xfrm>
            <a:off x="3645101" y="-43144"/>
            <a:ext cx="5498739" cy="5053483"/>
            <a:chOff x="3742428" y="-105883"/>
            <a:chExt cx="5449152" cy="5007911"/>
          </a:xfrm>
        </p:grpSpPr>
        <p:sp>
          <p:nvSpPr>
            <p:cNvPr id="346" name="Google Shape;346;p22"/>
            <p:cNvSpPr/>
            <p:nvPr/>
          </p:nvSpPr>
          <p:spPr>
            <a:xfrm>
              <a:off x="6786534" y="409751"/>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47" name="Google Shape;347;p22"/>
            <p:cNvSpPr/>
            <p:nvPr/>
          </p:nvSpPr>
          <p:spPr>
            <a:xfrm>
              <a:off x="3742428" y="409751"/>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48" name="Google Shape;348;p22"/>
            <p:cNvSpPr/>
            <p:nvPr/>
          </p:nvSpPr>
          <p:spPr>
            <a:xfrm>
              <a:off x="5248869" y="373091"/>
              <a:ext cx="438244" cy="275863"/>
            </a:xfrm>
            <a:custGeom>
              <a:avLst/>
              <a:gdLst/>
              <a:ahLst/>
              <a:cxnLst/>
              <a:rect l="l" t="t" r="r" b="b"/>
              <a:pathLst>
                <a:path w="584326" h="366596" extrusionOk="0">
                  <a:moveTo>
                    <a:pt x="438562" y="366596"/>
                  </a:moveTo>
                  <a:lnTo>
                    <a:pt x="113940" y="366596"/>
                  </a:lnTo>
                  <a:cubicBezTo>
                    <a:pt x="51106" y="366596"/>
                    <a:pt x="0" y="315478"/>
                    <a:pt x="0" y="252655"/>
                  </a:cubicBezTo>
                  <a:cubicBezTo>
                    <a:pt x="0" y="196659"/>
                    <a:pt x="40639" y="149955"/>
                    <a:pt x="93990" y="140493"/>
                  </a:cubicBezTo>
                  <a:cubicBezTo>
                    <a:pt x="113283" y="59467"/>
                    <a:pt x="185991" y="0"/>
                    <a:pt x="272277" y="0"/>
                  </a:cubicBezTo>
                  <a:cubicBezTo>
                    <a:pt x="332136" y="0"/>
                    <a:pt x="386916" y="28596"/>
                    <a:pt x="421026" y="76157"/>
                  </a:cubicBezTo>
                  <a:cubicBezTo>
                    <a:pt x="426857" y="75437"/>
                    <a:pt x="432699" y="75078"/>
                    <a:pt x="438562" y="75078"/>
                  </a:cubicBezTo>
                  <a:cubicBezTo>
                    <a:pt x="518932" y="75078"/>
                    <a:pt x="584326" y="140472"/>
                    <a:pt x="584326" y="220831"/>
                  </a:cubicBezTo>
                  <a:cubicBezTo>
                    <a:pt x="584326" y="301201"/>
                    <a:pt x="518932" y="366596"/>
                    <a:pt x="438562" y="366596"/>
                  </a:cubicBezTo>
                  <a:close/>
                  <a:moveTo>
                    <a:pt x="113940" y="211306"/>
                  </a:moveTo>
                  <a:cubicBezTo>
                    <a:pt x="91122" y="211306"/>
                    <a:pt x="72569" y="229859"/>
                    <a:pt x="72569" y="252655"/>
                  </a:cubicBezTo>
                  <a:cubicBezTo>
                    <a:pt x="72569" y="275473"/>
                    <a:pt x="91122" y="294026"/>
                    <a:pt x="113940" y="294026"/>
                  </a:cubicBezTo>
                  <a:lnTo>
                    <a:pt x="438562" y="294026"/>
                  </a:lnTo>
                  <a:cubicBezTo>
                    <a:pt x="478927" y="294026"/>
                    <a:pt x="511757" y="261196"/>
                    <a:pt x="511757" y="220831"/>
                  </a:cubicBezTo>
                  <a:cubicBezTo>
                    <a:pt x="511757" y="180477"/>
                    <a:pt x="478927" y="147648"/>
                    <a:pt x="438562" y="147648"/>
                  </a:cubicBezTo>
                  <a:cubicBezTo>
                    <a:pt x="430752" y="147648"/>
                    <a:pt x="422867" y="148960"/>
                    <a:pt x="415141" y="151563"/>
                  </a:cubicBezTo>
                  <a:lnTo>
                    <a:pt x="385349" y="161596"/>
                  </a:lnTo>
                  <a:lnTo>
                    <a:pt x="371168" y="133508"/>
                  </a:lnTo>
                  <a:cubicBezTo>
                    <a:pt x="352213" y="95916"/>
                    <a:pt x="314314" y="72569"/>
                    <a:pt x="272277" y="72569"/>
                  </a:cubicBezTo>
                  <a:cubicBezTo>
                    <a:pt x="213158" y="72569"/>
                    <a:pt x="164570" y="118766"/>
                    <a:pt x="161681" y="177757"/>
                  </a:cubicBezTo>
                  <a:lnTo>
                    <a:pt x="159702" y="217826"/>
                  </a:lnTo>
                  <a:lnTo>
                    <a:pt x="120014" y="211835"/>
                  </a:lnTo>
                  <a:cubicBezTo>
                    <a:pt x="118035" y="211539"/>
                    <a:pt x="116014" y="211306"/>
                    <a:pt x="113940" y="211306"/>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49" name="Google Shape;349;p22"/>
            <p:cNvSpPr/>
            <p:nvPr/>
          </p:nvSpPr>
          <p:spPr>
            <a:xfrm>
              <a:off x="7386626" y="-105883"/>
              <a:ext cx="1804954" cy="2181495"/>
            </a:xfrm>
            <a:custGeom>
              <a:avLst/>
              <a:gdLst/>
              <a:ahLst/>
              <a:cxnLst/>
              <a:rect l="l" t="t" r="r" b="b"/>
              <a:pathLst>
                <a:path w="2280422" h="2751634" extrusionOk="0">
                  <a:moveTo>
                    <a:pt x="24373" y="0"/>
                  </a:moveTo>
                  <a:cubicBezTo>
                    <a:pt x="24373" y="0"/>
                    <a:pt x="0" y="640228"/>
                    <a:pt x="701643" y="586972"/>
                  </a:cubicBezTo>
                  <a:cubicBezTo>
                    <a:pt x="1403286" y="533717"/>
                    <a:pt x="1661826" y="1330896"/>
                    <a:pt x="1489466" y="1740259"/>
                  </a:cubicBezTo>
                  <a:cubicBezTo>
                    <a:pt x="1317106" y="2149623"/>
                    <a:pt x="1627843" y="2751634"/>
                    <a:pt x="2280422" y="2655315"/>
                  </a:cubicBezTo>
                  <a:lnTo>
                    <a:pt x="2280422"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50" name="Google Shape;350;p22"/>
            <p:cNvSpPr/>
            <p:nvPr/>
          </p:nvSpPr>
          <p:spPr>
            <a:xfrm>
              <a:off x="8314778" y="2656728"/>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51" name="Google Shape;351;p22"/>
            <p:cNvSpPr/>
            <p:nvPr/>
          </p:nvSpPr>
          <p:spPr>
            <a:xfrm>
              <a:off x="7143796" y="469959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4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52" name="Google Shape;352;p22"/>
            <p:cNvSpPr/>
            <p:nvPr/>
          </p:nvSpPr>
          <p:spPr>
            <a:xfrm>
              <a:off x="8223164" y="4243588"/>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grpSp>
        <p:nvGrpSpPr>
          <p:cNvPr id="353" name="Google Shape;353;p22"/>
          <p:cNvGrpSpPr/>
          <p:nvPr/>
        </p:nvGrpSpPr>
        <p:grpSpPr>
          <a:xfrm>
            <a:off x="454762" y="2344092"/>
            <a:ext cx="5064152" cy="2456919"/>
            <a:chOff x="454762" y="2344092"/>
            <a:chExt cx="5064152" cy="2456919"/>
          </a:xfrm>
        </p:grpSpPr>
        <p:sp>
          <p:nvSpPr>
            <p:cNvPr id="354" name="Google Shape;354;p22"/>
            <p:cNvSpPr/>
            <p:nvPr/>
          </p:nvSpPr>
          <p:spPr>
            <a:xfrm>
              <a:off x="3742428" y="4598576"/>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55" name="Google Shape;355;p22"/>
            <p:cNvSpPr/>
            <p:nvPr/>
          </p:nvSpPr>
          <p:spPr>
            <a:xfrm>
              <a:off x="454762" y="3848088"/>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4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56" name="Google Shape;356;p22"/>
            <p:cNvSpPr/>
            <p:nvPr/>
          </p:nvSpPr>
          <p:spPr>
            <a:xfrm>
              <a:off x="5263263" y="4619298"/>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57" name="Google Shape;357;p22"/>
            <p:cNvSpPr/>
            <p:nvPr/>
          </p:nvSpPr>
          <p:spPr>
            <a:xfrm>
              <a:off x="1780775" y="4470466"/>
              <a:ext cx="294361" cy="185297"/>
            </a:xfrm>
            <a:custGeom>
              <a:avLst/>
              <a:gdLst/>
              <a:ahLst/>
              <a:cxnLst/>
              <a:rect l="l" t="t" r="r" b="b"/>
              <a:pathLst>
                <a:path w="392482" h="246242" extrusionOk="0">
                  <a:moveTo>
                    <a:pt x="315965" y="246242"/>
                  </a:moveTo>
                  <a:lnTo>
                    <a:pt x="97906" y="246242"/>
                  </a:lnTo>
                  <a:cubicBezTo>
                    <a:pt x="43920" y="246242"/>
                    <a:pt x="0" y="202321"/>
                    <a:pt x="0" y="148335"/>
                  </a:cubicBezTo>
                  <a:cubicBezTo>
                    <a:pt x="0" y="94350"/>
                    <a:pt x="43920" y="50440"/>
                    <a:pt x="97906" y="50440"/>
                  </a:cubicBezTo>
                  <a:cubicBezTo>
                    <a:pt x="101843" y="50440"/>
                    <a:pt x="105769" y="50672"/>
                    <a:pt x="109685" y="51159"/>
                  </a:cubicBezTo>
                  <a:cubicBezTo>
                    <a:pt x="132609" y="19198"/>
                    <a:pt x="169396" y="0"/>
                    <a:pt x="209602" y="0"/>
                  </a:cubicBezTo>
                  <a:cubicBezTo>
                    <a:pt x="267557" y="0"/>
                    <a:pt x="316399" y="39952"/>
                    <a:pt x="329363" y="94371"/>
                  </a:cubicBezTo>
                  <a:cubicBezTo>
                    <a:pt x="365199" y="100710"/>
                    <a:pt x="392482" y="132079"/>
                    <a:pt x="392482" y="169714"/>
                  </a:cubicBezTo>
                  <a:cubicBezTo>
                    <a:pt x="392482" y="211910"/>
                    <a:pt x="358161" y="246242"/>
                    <a:pt x="315965" y="246242"/>
                  </a:cubicBezTo>
                  <a:close/>
                  <a:moveTo>
                    <a:pt x="97906" y="99176"/>
                  </a:moveTo>
                  <a:cubicBezTo>
                    <a:pt x="70791" y="99176"/>
                    <a:pt x="48746" y="121221"/>
                    <a:pt x="48746" y="148335"/>
                  </a:cubicBezTo>
                  <a:cubicBezTo>
                    <a:pt x="48746" y="175450"/>
                    <a:pt x="70791" y="197495"/>
                    <a:pt x="97906" y="197495"/>
                  </a:cubicBezTo>
                  <a:lnTo>
                    <a:pt x="315965" y="197495"/>
                  </a:lnTo>
                  <a:cubicBezTo>
                    <a:pt x="331279" y="197495"/>
                    <a:pt x="343746" y="185038"/>
                    <a:pt x="343746" y="169714"/>
                  </a:cubicBezTo>
                  <a:cubicBezTo>
                    <a:pt x="343746" y="154389"/>
                    <a:pt x="331279" y="141933"/>
                    <a:pt x="315965" y="141933"/>
                  </a:cubicBezTo>
                  <a:cubicBezTo>
                    <a:pt x="314568" y="141933"/>
                    <a:pt x="313203" y="142091"/>
                    <a:pt x="311859" y="142292"/>
                  </a:cubicBezTo>
                  <a:lnTo>
                    <a:pt x="285210" y="146303"/>
                  </a:lnTo>
                  <a:lnTo>
                    <a:pt x="283897" y="119390"/>
                  </a:lnTo>
                  <a:cubicBezTo>
                    <a:pt x="281939" y="79777"/>
                    <a:pt x="249311" y="48746"/>
                    <a:pt x="209602" y="48746"/>
                  </a:cubicBezTo>
                  <a:cubicBezTo>
                    <a:pt x="181366" y="48746"/>
                    <a:pt x="155913" y="64431"/>
                    <a:pt x="143160" y="89693"/>
                  </a:cubicBezTo>
                  <a:lnTo>
                    <a:pt x="133646" y="108553"/>
                  </a:lnTo>
                  <a:lnTo>
                    <a:pt x="113633" y="101811"/>
                  </a:lnTo>
                  <a:cubicBezTo>
                    <a:pt x="108447" y="100054"/>
                    <a:pt x="103155" y="99176"/>
                    <a:pt x="97906" y="99176"/>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58" name="Google Shape;358;p22"/>
            <p:cNvSpPr/>
            <p:nvPr/>
          </p:nvSpPr>
          <p:spPr>
            <a:xfrm>
              <a:off x="601148" y="2344092"/>
              <a:ext cx="294362" cy="185297"/>
            </a:xfrm>
            <a:custGeom>
              <a:avLst/>
              <a:gdLst/>
              <a:ahLst/>
              <a:cxnLst/>
              <a:rect l="l" t="t" r="r" b="b"/>
              <a:pathLst>
                <a:path w="392482" h="246242" extrusionOk="0">
                  <a:moveTo>
                    <a:pt x="315954" y="246242"/>
                  </a:moveTo>
                  <a:lnTo>
                    <a:pt x="97895" y="246242"/>
                  </a:lnTo>
                  <a:cubicBezTo>
                    <a:pt x="43910" y="246242"/>
                    <a:pt x="0" y="202321"/>
                    <a:pt x="0" y="148335"/>
                  </a:cubicBezTo>
                  <a:cubicBezTo>
                    <a:pt x="0" y="94350"/>
                    <a:pt x="43910" y="50440"/>
                    <a:pt x="97895" y="50440"/>
                  </a:cubicBezTo>
                  <a:cubicBezTo>
                    <a:pt x="101832" y="50440"/>
                    <a:pt x="105759" y="50672"/>
                    <a:pt x="109675" y="51159"/>
                  </a:cubicBezTo>
                  <a:cubicBezTo>
                    <a:pt x="132598" y="19198"/>
                    <a:pt x="169396" y="0"/>
                    <a:pt x="209602" y="0"/>
                  </a:cubicBezTo>
                  <a:cubicBezTo>
                    <a:pt x="267546" y="0"/>
                    <a:pt x="316388" y="39952"/>
                    <a:pt x="329353" y="94371"/>
                  </a:cubicBezTo>
                  <a:cubicBezTo>
                    <a:pt x="365188" y="100710"/>
                    <a:pt x="392482" y="132079"/>
                    <a:pt x="392482" y="169714"/>
                  </a:cubicBezTo>
                  <a:cubicBezTo>
                    <a:pt x="392482" y="211910"/>
                    <a:pt x="358150" y="246242"/>
                    <a:pt x="315954" y="246242"/>
                  </a:cubicBezTo>
                  <a:close/>
                  <a:moveTo>
                    <a:pt x="97895" y="99176"/>
                  </a:moveTo>
                  <a:cubicBezTo>
                    <a:pt x="70781" y="99176"/>
                    <a:pt x="48736" y="121221"/>
                    <a:pt x="48736" y="148335"/>
                  </a:cubicBezTo>
                  <a:cubicBezTo>
                    <a:pt x="48736" y="175450"/>
                    <a:pt x="70781" y="197495"/>
                    <a:pt x="97895" y="197495"/>
                  </a:cubicBezTo>
                  <a:lnTo>
                    <a:pt x="315954" y="197495"/>
                  </a:lnTo>
                  <a:cubicBezTo>
                    <a:pt x="331268" y="197495"/>
                    <a:pt x="343736" y="185038"/>
                    <a:pt x="343736" y="169714"/>
                  </a:cubicBezTo>
                  <a:cubicBezTo>
                    <a:pt x="343736" y="154389"/>
                    <a:pt x="331268" y="141933"/>
                    <a:pt x="315954" y="141933"/>
                  </a:cubicBezTo>
                  <a:cubicBezTo>
                    <a:pt x="314557" y="141933"/>
                    <a:pt x="313192" y="142091"/>
                    <a:pt x="311859" y="142292"/>
                  </a:cubicBezTo>
                  <a:lnTo>
                    <a:pt x="285210" y="146303"/>
                  </a:lnTo>
                  <a:lnTo>
                    <a:pt x="283887" y="119390"/>
                  </a:lnTo>
                  <a:cubicBezTo>
                    <a:pt x="281929" y="79777"/>
                    <a:pt x="249300" y="48746"/>
                    <a:pt x="209602" y="48746"/>
                  </a:cubicBezTo>
                  <a:cubicBezTo>
                    <a:pt x="181355" y="48746"/>
                    <a:pt x="155903" y="64431"/>
                    <a:pt x="143160" y="89693"/>
                  </a:cubicBezTo>
                  <a:lnTo>
                    <a:pt x="133635" y="108553"/>
                  </a:lnTo>
                  <a:lnTo>
                    <a:pt x="113622" y="101811"/>
                  </a:lnTo>
                  <a:cubicBezTo>
                    <a:pt x="108436" y="100054"/>
                    <a:pt x="103155" y="99176"/>
                    <a:pt x="97895" y="99176"/>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BLANK_1_1_2_1">
    <p:bg>
      <p:bgPr>
        <a:solidFill>
          <a:schemeClr val="accent2"/>
        </a:solidFill>
        <a:effectLst/>
      </p:bgPr>
    </p:bg>
    <p:spTree>
      <p:nvGrpSpPr>
        <p:cNvPr id="1" name="Shape 359"/>
        <p:cNvGrpSpPr/>
        <p:nvPr/>
      </p:nvGrpSpPr>
      <p:grpSpPr>
        <a:xfrm>
          <a:off x="0" y="0"/>
          <a:ext cx="0" cy="0"/>
          <a:chOff x="0" y="0"/>
          <a:chExt cx="0" cy="0"/>
        </a:xfrm>
      </p:grpSpPr>
      <p:sp>
        <p:nvSpPr>
          <p:cNvPr id="360" name="Google Shape;36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361" name="Google Shape;361;p23"/>
          <p:cNvSpPr/>
          <p:nvPr/>
        </p:nvSpPr>
        <p:spPr>
          <a:xfrm>
            <a:off x="2663872" y="-39739"/>
            <a:ext cx="6495193" cy="5194934"/>
          </a:xfrm>
          <a:custGeom>
            <a:avLst/>
            <a:gdLst/>
            <a:ahLst/>
            <a:cxnLst/>
            <a:rect l="l" t="t" r="r" b="b"/>
            <a:pathLst>
              <a:path w="8602905" h="6857999" extrusionOk="0">
                <a:moveTo>
                  <a:pt x="2646944" y="4643659"/>
                </a:moveTo>
                <a:cubicBezTo>
                  <a:pt x="5293889" y="4844563"/>
                  <a:pt x="6269259" y="1837203"/>
                  <a:pt x="5619019" y="292883"/>
                </a:cubicBezTo>
                <a:cubicBezTo>
                  <a:pt x="5578961" y="197760"/>
                  <a:pt x="5545857" y="99853"/>
                  <a:pt x="5519504" y="0"/>
                </a:cubicBezTo>
                <a:lnTo>
                  <a:pt x="8602905" y="0"/>
                </a:lnTo>
                <a:lnTo>
                  <a:pt x="8602905" y="6857999"/>
                </a:lnTo>
                <a:lnTo>
                  <a:pt x="91969" y="6857999"/>
                </a:lnTo>
                <a:cubicBezTo>
                  <a:pt x="91969" y="6857999"/>
                  <a:pt x="0" y="4442756"/>
                  <a:pt x="2646944" y="4643659"/>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62" name="Google Shape;362;p23"/>
          <p:cNvSpPr/>
          <p:nvPr/>
        </p:nvSpPr>
        <p:spPr>
          <a:xfrm>
            <a:off x="-70498" y="-39743"/>
            <a:ext cx="1721727" cy="2084363"/>
          </a:xfrm>
          <a:custGeom>
            <a:avLst/>
            <a:gdLst/>
            <a:ahLst/>
            <a:cxnLst/>
            <a:rect l="l" t="t" r="r" b="b"/>
            <a:pathLst>
              <a:path w="2280433" h="2751634" extrusionOk="0">
                <a:moveTo>
                  <a:pt x="2256049" y="0"/>
                </a:moveTo>
                <a:cubicBezTo>
                  <a:pt x="2256049" y="0"/>
                  <a:pt x="2280433" y="640228"/>
                  <a:pt x="1578789" y="586962"/>
                </a:cubicBezTo>
                <a:cubicBezTo>
                  <a:pt x="877136" y="533717"/>
                  <a:pt x="618595" y="1330896"/>
                  <a:pt x="790955" y="1740259"/>
                </a:cubicBezTo>
                <a:cubicBezTo>
                  <a:pt x="963326" y="2149623"/>
                  <a:pt x="652578" y="2751634"/>
                  <a:pt x="0" y="2655315"/>
                </a:cubicBezTo>
                <a:lnTo>
                  <a:pt x="0"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363" name="Google Shape;363;p23"/>
          <p:cNvGrpSpPr/>
          <p:nvPr/>
        </p:nvGrpSpPr>
        <p:grpSpPr>
          <a:xfrm>
            <a:off x="636790" y="373087"/>
            <a:ext cx="8061986" cy="4528994"/>
            <a:chOff x="636790" y="373087"/>
            <a:chExt cx="8061986" cy="4528994"/>
          </a:xfrm>
        </p:grpSpPr>
        <p:sp>
          <p:nvSpPr>
            <p:cNvPr id="364" name="Google Shape;364;p23"/>
            <p:cNvSpPr/>
            <p:nvPr/>
          </p:nvSpPr>
          <p:spPr>
            <a:xfrm>
              <a:off x="636790" y="2656759"/>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5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65" name="Google Shape;365;p23"/>
            <p:cNvSpPr/>
            <p:nvPr/>
          </p:nvSpPr>
          <p:spPr>
            <a:xfrm>
              <a:off x="1807801" y="4699646"/>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66" name="Google Shape;366;p23"/>
            <p:cNvSpPr/>
            <p:nvPr/>
          </p:nvSpPr>
          <p:spPr>
            <a:xfrm>
              <a:off x="5209339" y="4598576"/>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67" name="Google Shape;367;p23"/>
            <p:cNvSpPr/>
            <p:nvPr/>
          </p:nvSpPr>
          <p:spPr>
            <a:xfrm>
              <a:off x="8497005" y="3848088"/>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68" name="Google Shape;368;p23"/>
            <p:cNvSpPr/>
            <p:nvPr/>
          </p:nvSpPr>
          <p:spPr>
            <a:xfrm>
              <a:off x="2165234" y="409752"/>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70" y="175704"/>
                    <a:pt x="269028" y="157268"/>
                    <a:pt x="269028" y="134514"/>
                  </a:cubicBezTo>
                  <a:cubicBezTo>
                    <a:pt x="269028" y="111759"/>
                    <a:pt x="250570" y="93323"/>
                    <a:pt x="227837"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69" name="Google Shape;369;p23"/>
            <p:cNvSpPr/>
            <p:nvPr/>
          </p:nvSpPr>
          <p:spPr>
            <a:xfrm>
              <a:off x="5209339" y="409752"/>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70" name="Google Shape;370;p23"/>
            <p:cNvSpPr/>
            <p:nvPr/>
          </p:nvSpPr>
          <p:spPr>
            <a:xfrm>
              <a:off x="674465" y="4243643"/>
              <a:ext cx="255658" cy="160927"/>
            </a:xfrm>
            <a:custGeom>
              <a:avLst/>
              <a:gdLst/>
              <a:ahLst/>
              <a:cxnLst/>
              <a:rect l="l" t="t" r="r" b="b"/>
              <a:pathLst>
                <a:path w="340878" h="213857" extrusionOk="0">
                  <a:moveTo>
                    <a:pt x="0" y="147383"/>
                  </a:moveTo>
                  <a:cubicBezTo>
                    <a:pt x="0" y="114702"/>
                    <a:pt x="23706" y="87460"/>
                    <a:pt x="54821" y="81957"/>
                  </a:cubicBezTo>
                  <a:cubicBezTo>
                    <a:pt x="66082" y="34692"/>
                    <a:pt x="108510" y="0"/>
                    <a:pt x="158834" y="0"/>
                  </a:cubicBezTo>
                  <a:cubicBezTo>
                    <a:pt x="193749" y="0"/>
                    <a:pt x="225710" y="16668"/>
                    <a:pt x="245617" y="44428"/>
                  </a:cubicBezTo>
                  <a:cubicBezTo>
                    <a:pt x="249015" y="44005"/>
                    <a:pt x="252423" y="43793"/>
                    <a:pt x="255852" y="43793"/>
                  </a:cubicBezTo>
                  <a:cubicBezTo>
                    <a:pt x="302736" y="43793"/>
                    <a:pt x="340878" y="81946"/>
                    <a:pt x="340878" y="128820"/>
                  </a:cubicBezTo>
                  <a:cubicBezTo>
                    <a:pt x="340878" y="175704"/>
                    <a:pt x="302736" y="213857"/>
                    <a:pt x="255852" y="213857"/>
                  </a:cubicBezTo>
                  <a:lnTo>
                    <a:pt x="66463" y="213857"/>
                  </a:lnTo>
                  <a:cubicBezTo>
                    <a:pt x="29813" y="213857"/>
                    <a:pt x="0" y="184033"/>
                    <a:pt x="0" y="147383"/>
                  </a:cubicBezTo>
                  <a:close/>
                  <a:moveTo>
                    <a:pt x="242188" y="88413"/>
                  </a:moveTo>
                  <a:lnTo>
                    <a:pt x="224800" y="94276"/>
                  </a:lnTo>
                  <a:lnTo>
                    <a:pt x="216534" y="77893"/>
                  </a:lnTo>
                  <a:cubicBezTo>
                    <a:pt x="205464" y="55954"/>
                    <a:pt x="183356" y="42333"/>
                    <a:pt x="158834" y="42333"/>
                  </a:cubicBezTo>
                  <a:cubicBezTo>
                    <a:pt x="124354" y="42333"/>
                    <a:pt x="96011" y="69278"/>
                    <a:pt x="94318" y="103684"/>
                  </a:cubicBezTo>
                  <a:lnTo>
                    <a:pt x="93165" y="127052"/>
                  </a:lnTo>
                  <a:lnTo>
                    <a:pt x="70019" y="123570"/>
                  </a:lnTo>
                  <a:cubicBezTo>
                    <a:pt x="68865" y="123401"/>
                    <a:pt x="67680" y="123264"/>
                    <a:pt x="66463" y="123264"/>
                  </a:cubicBezTo>
                  <a:cubicBezTo>
                    <a:pt x="53160" y="123264"/>
                    <a:pt x="42333" y="134080"/>
                    <a:pt x="42333" y="147383"/>
                  </a:cubicBezTo>
                  <a:cubicBezTo>
                    <a:pt x="42333" y="160697"/>
                    <a:pt x="53160" y="171524"/>
                    <a:pt x="66463" y="171524"/>
                  </a:cubicBezTo>
                  <a:lnTo>
                    <a:pt x="255852" y="171524"/>
                  </a:lnTo>
                  <a:cubicBezTo>
                    <a:pt x="279389" y="171524"/>
                    <a:pt x="298545" y="152368"/>
                    <a:pt x="298545" y="128820"/>
                  </a:cubicBezTo>
                  <a:cubicBezTo>
                    <a:pt x="298545" y="105282"/>
                    <a:pt x="279389" y="86127"/>
                    <a:pt x="255852" y="86127"/>
                  </a:cubicBezTo>
                  <a:cubicBezTo>
                    <a:pt x="251280" y="86127"/>
                    <a:pt x="246686" y="86889"/>
                    <a:pt x="242188" y="8841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71" name="Google Shape;371;p23"/>
            <p:cNvSpPr/>
            <p:nvPr/>
          </p:nvSpPr>
          <p:spPr>
            <a:xfrm>
              <a:off x="3634562" y="4619304"/>
              <a:ext cx="255658" cy="160927"/>
            </a:xfrm>
            <a:custGeom>
              <a:avLst/>
              <a:gdLst/>
              <a:ahLst/>
              <a:cxnLst/>
              <a:rect l="l" t="t" r="r" b="b"/>
              <a:pathLst>
                <a:path w="340878" h="213857" extrusionOk="0">
                  <a:moveTo>
                    <a:pt x="0" y="147383"/>
                  </a:moveTo>
                  <a:cubicBezTo>
                    <a:pt x="0" y="114702"/>
                    <a:pt x="23706" y="87460"/>
                    <a:pt x="54821" y="81957"/>
                  </a:cubicBezTo>
                  <a:cubicBezTo>
                    <a:pt x="66082" y="34692"/>
                    <a:pt x="108510" y="0"/>
                    <a:pt x="158834" y="0"/>
                  </a:cubicBezTo>
                  <a:cubicBezTo>
                    <a:pt x="193749" y="0"/>
                    <a:pt x="225710" y="16668"/>
                    <a:pt x="245617" y="44428"/>
                  </a:cubicBezTo>
                  <a:cubicBezTo>
                    <a:pt x="249015" y="44005"/>
                    <a:pt x="252423" y="43793"/>
                    <a:pt x="255852" y="43793"/>
                  </a:cubicBezTo>
                  <a:cubicBezTo>
                    <a:pt x="302736" y="43793"/>
                    <a:pt x="340878" y="81946"/>
                    <a:pt x="340878" y="128820"/>
                  </a:cubicBezTo>
                  <a:cubicBezTo>
                    <a:pt x="340878" y="175704"/>
                    <a:pt x="302736" y="213857"/>
                    <a:pt x="255852" y="213857"/>
                  </a:cubicBezTo>
                  <a:lnTo>
                    <a:pt x="66463" y="213857"/>
                  </a:lnTo>
                  <a:cubicBezTo>
                    <a:pt x="29813" y="213857"/>
                    <a:pt x="0" y="184033"/>
                    <a:pt x="0" y="147383"/>
                  </a:cubicBezTo>
                  <a:close/>
                  <a:moveTo>
                    <a:pt x="242188" y="88413"/>
                  </a:moveTo>
                  <a:lnTo>
                    <a:pt x="224800" y="94276"/>
                  </a:lnTo>
                  <a:lnTo>
                    <a:pt x="216534" y="77893"/>
                  </a:lnTo>
                  <a:cubicBezTo>
                    <a:pt x="205464" y="55954"/>
                    <a:pt x="183356" y="42333"/>
                    <a:pt x="158834" y="42333"/>
                  </a:cubicBezTo>
                  <a:cubicBezTo>
                    <a:pt x="124354" y="42333"/>
                    <a:pt x="96011" y="69278"/>
                    <a:pt x="94318" y="103684"/>
                  </a:cubicBezTo>
                  <a:lnTo>
                    <a:pt x="93165" y="127052"/>
                  </a:lnTo>
                  <a:lnTo>
                    <a:pt x="70019" y="123570"/>
                  </a:lnTo>
                  <a:cubicBezTo>
                    <a:pt x="68865" y="123401"/>
                    <a:pt x="67680" y="123264"/>
                    <a:pt x="66463" y="123264"/>
                  </a:cubicBezTo>
                  <a:cubicBezTo>
                    <a:pt x="53160" y="123264"/>
                    <a:pt x="42333" y="134080"/>
                    <a:pt x="42333" y="147383"/>
                  </a:cubicBezTo>
                  <a:cubicBezTo>
                    <a:pt x="42333" y="160697"/>
                    <a:pt x="53160" y="171524"/>
                    <a:pt x="66463" y="171524"/>
                  </a:cubicBezTo>
                  <a:lnTo>
                    <a:pt x="255852" y="171524"/>
                  </a:lnTo>
                  <a:cubicBezTo>
                    <a:pt x="279389" y="171524"/>
                    <a:pt x="298545" y="152368"/>
                    <a:pt x="298545" y="128820"/>
                  </a:cubicBezTo>
                  <a:cubicBezTo>
                    <a:pt x="298545" y="105282"/>
                    <a:pt x="279389" y="86127"/>
                    <a:pt x="255852" y="86127"/>
                  </a:cubicBezTo>
                  <a:cubicBezTo>
                    <a:pt x="251280" y="86127"/>
                    <a:pt x="246686" y="86889"/>
                    <a:pt x="242188" y="8841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72" name="Google Shape;372;p23"/>
            <p:cNvSpPr/>
            <p:nvPr/>
          </p:nvSpPr>
          <p:spPr>
            <a:xfrm>
              <a:off x="7078295" y="4470463"/>
              <a:ext cx="294370" cy="185297"/>
            </a:xfrm>
            <a:custGeom>
              <a:avLst/>
              <a:gdLst/>
              <a:ahLst/>
              <a:cxnLst/>
              <a:rect l="l" t="t" r="r" b="b"/>
              <a:pathLst>
                <a:path w="392493" h="246242" extrusionOk="0">
                  <a:moveTo>
                    <a:pt x="0" y="169714"/>
                  </a:moveTo>
                  <a:cubicBezTo>
                    <a:pt x="0" y="132079"/>
                    <a:pt x="27294" y="100710"/>
                    <a:pt x="63129" y="94371"/>
                  </a:cubicBezTo>
                  <a:cubicBezTo>
                    <a:pt x="76094" y="39952"/>
                    <a:pt x="124936" y="0"/>
                    <a:pt x="182890" y="0"/>
                  </a:cubicBezTo>
                  <a:cubicBezTo>
                    <a:pt x="223086" y="0"/>
                    <a:pt x="259884" y="19198"/>
                    <a:pt x="282807" y="51159"/>
                  </a:cubicBezTo>
                  <a:cubicBezTo>
                    <a:pt x="286723" y="50672"/>
                    <a:pt x="290650" y="50440"/>
                    <a:pt x="294587" y="50440"/>
                  </a:cubicBezTo>
                  <a:cubicBezTo>
                    <a:pt x="348572" y="50440"/>
                    <a:pt x="392493" y="94360"/>
                    <a:pt x="392493" y="148335"/>
                  </a:cubicBezTo>
                  <a:cubicBezTo>
                    <a:pt x="392493" y="202321"/>
                    <a:pt x="348572" y="246242"/>
                    <a:pt x="294587" y="246242"/>
                  </a:cubicBezTo>
                  <a:lnTo>
                    <a:pt x="76528" y="246242"/>
                  </a:lnTo>
                  <a:cubicBezTo>
                    <a:pt x="34332" y="246242"/>
                    <a:pt x="0" y="211910"/>
                    <a:pt x="0" y="169714"/>
                  </a:cubicBezTo>
                  <a:close/>
                  <a:moveTo>
                    <a:pt x="278860" y="101811"/>
                  </a:moveTo>
                  <a:lnTo>
                    <a:pt x="258847" y="108553"/>
                  </a:lnTo>
                  <a:lnTo>
                    <a:pt x="249322" y="89693"/>
                  </a:lnTo>
                  <a:cubicBezTo>
                    <a:pt x="236579" y="64431"/>
                    <a:pt x="211126" y="48746"/>
                    <a:pt x="182890" y="48746"/>
                  </a:cubicBezTo>
                  <a:cubicBezTo>
                    <a:pt x="143181" y="48746"/>
                    <a:pt x="110553" y="79777"/>
                    <a:pt x="108595" y="119401"/>
                  </a:cubicBezTo>
                  <a:lnTo>
                    <a:pt x="107283"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37" y="99176"/>
                    <a:pt x="284046" y="100054"/>
                    <a:pt x="278860" y="101811"/>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73" name="Google Shape;373;p23"/>
            <p:cNvSpPr/>
            <p:nvPr/>
          </p:nvSpPr>
          <p:spPr>
            <a:xfrm>
              <a:off x="8257930" y="2344088"/>
              <a:ext cx="294362" cy="185297"/>
            </a:xfrm>
            <a:custGeom>
              <a:avLst/>
              <a:gdLst/>
              <a:ahLst/>
              <a:cxnLst/>
              <a:rect l="l" t="t" r="r" b="b"/>
              <a:pathLst>
                <a:path w="392482" h="246242" extrusionOk="0">
                  <a:moveTo>
                    <a:pt x="0" y="169714"/>
                  </a:moveTo>
                  <a:cubicBezTo>
                    <a:pt x="0" y="132079"/>
                    <a:pt x="27294" y="100710"/>
                    <a:pt x="63129" y="94371"/>
                  </a:cubicBezTo>
                  <a:cubicBezTo>
                    <a:pt x="76094" y="39952"/>
                    <a:pt x="124936" y="0"/>
                    <a:pt x="182879" y="0"/>
                  </a:cubicBezTo>
                  <a:cubicBezTo>
                    <a:pt x="223086" y="0"/>
                    <a:pt x="259884" y="19198"/>
                    <a:pt x="282807" y="51159"/>
                  </a:cubicBezTo>
                  <a:cubicBezTo>
                    <a:pt x="286723" y="50672"/>
                    <a:pt x="290639" y="50440"/>
                    <a:pt x="294587" y="50440"/>
                  </a:cubicBezTo>
                  <a:cubicBezTo>
                    <a:pt x="348572" y="50440"/>
                    <a:pt x="392482" y="94360"/>
                    <a:pt x="392482" y="148335"/>
                  </a:cubicBezTo>
                  <a:cubicBezTo>
                    <a:pt x="392482" y="202321"/>
                    <a:pt x="348572" y="246242"/>
                    <a:pt x="294587" y="246242"/>
                  </a:cubicBezTo>
                  <a:lnTo>
                    <a:pt x="76528" y="246242"/>
                  </a:lnTo>
                  <a:cubicBezTo>
                    <a:pt x="34332" y="246242"/>
                    <a:pt x="0" y="211910"/>
                    <a:pt x="0" y="169714"/>
                  </a:cubicBezTo>
                  <a:close/>
                  <a:moveTo>
                    <a:pt x="278860" y="101811"/>
                  </a:moveTo>
                  <a:lnTo>
                    <a:pt x="258836" y="108553"/>
                  </a:lnTo>
                  <a:lnTo>
                    <a:pt x="249322" y="89693"/>
                  </a:lnTo>
                  <a:cubicBezTo>
                    <a:pt x="236579" y="64431"/>
                    <a:pt x="211126" y="48746"/>
                    <a:pt x="182879" y="48746"/>
                  </a:cubicBezTo>
                  <a:cubicBezTo>
                    <a:pt x="143181" y="48746"/>
                    <a:pt x="110542" y="79777"/>
                    <a:pt x="108595" y="119401"/>
                  </a:cubicBezTo>
                  <a:lnTo>
                    <a:pt x="107272"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27" y="99176"/>
                    <a:pt x="284035" y="100054"/>
                    <a:pt x="278860" y="101811"/>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74" name="Google Shape;374;p23"/>
            <p:cNvSpPr/>
            <p:nvPr/>
          </p:nvSpPr>
          <p:spPr>
            <a:xfrm>
              <a:off x="3466170" y="373087"/>
              <a:ext cx="438244" cy="275871"/>
            </a:xfrm>
            <a:custGeom>
              <a:avLst/>
              <a:gdLst/>
              <a:ahLst/>
              <a:cxnLst/>
              <a:rect l="l" t="t" r="r" b="b"/>
              <a:pathLst>
                <a:path w="584326" h="366606" extrusionOk="0">
                  <a:moveTo>
                    <a:pt x="0" y="220842"/>
                  </a:moveTo>
                  <a:cubicBezTo>
                    <a:pt x="0" y="140483"/>
                    <a:pt x="65404" y="75088"/>
                    <a:pt x="145764" y="75088"/>
                  </a:cubicBezTo>
                  <a:cubicBezTo>
                    <a:pt x="151627" y="75088"/>
                    <a:pt x="157469" y="75437"/>
                    <a:pt x="163300" y="76168"/>
                  </a:cubicBezTo>
                  <a:cubicBezTo>
                    <a:pt x="197410" y="28596"/>
                    <a:pt x="252190" y="0"/>
                    <a:pt x="312049" y="0"/>
                  </a:cubicBezTo>
                  <a:cubicBezTo>
                    <a:pt x="398335" y="0"/>
                    <a:pt x="471042" y="59478"/>
                    <a:pt x="490336" y="140493"/>
                  </a:cubicBezTo>
                  <a:cubicBezTo>
                    <a:pt x="543686" y="149955"/>
                    <a:pt x="584326" y="196659"/>
                    <a:pt x="584326" y="252666"/>
                  </a:cubicBezTo>
                  <a:cubicBezTo>
                    <a:pt x="584326" y="315489"/>
                    <a:pt x="533209" y="366606"/>
                    <a:pt x="470386" y="366606"/>
                  </a:cubicBezTo>
                  <a:lnTo>
                    <a:pt x="145764" y="366606"/>
                  </a:lnTo>
                  <a:cubicBezTo>
                    <a:pt x="65404" y="366606"/>
                    <a:pt x="0" y="301212"/>
                    <a:pt x="0" y="220842"/>
                  </a:cubicBezTo>
                  <a:close/>
                  <a:moveTo>
                    <a:pt x="464311" y="211846"/>
                  </a:moveTo>
                  <a:lnTo>
                    <a:pt x="424624" y="217826"/>
                  </a:lnTo>
                  <a:lnTo>
                    <a:pt x="422645" y="177757"/>
                  </a:lnTo>
                  <a:cubicBezTo>
                    <a:pt x="419756" y="118776"/>
                    <a:pt x="371178" y="72569"/>
                    <a:pt x="312049" y="72569"/>
                  </a:cubicBezTo>
                  <a:cubicBezTo>
                    <a:pt x="270012" y="72569"/>
                    <a:pt x="232113" y="95916"/>
                    <a:pt x="213158" y="133519"/>
                  </a:cubicBezTo>
                  <a:lnTo>
                    <a:pt x="198987" y="161596"/>
                  </a:lnTo>
                  <a:lnTo>
                    <a:pt x="169185" y="151574"/>
                  </a:lnTo>
                  <a:cubicBezTo>
                    <a:pt x="161459" y="148970"/>
                    <a:pt x="153574" y="147658"/>
                    <a:pt x="145764" y="147658"/>
                  </a:cubicBezTo>
                  <a:cubicBezTo>
                    <a:pt x="105399" y="147658"/>
                    <a:pt x="72569" y="180488"/>
                    <a:pt x="72569" y="220842"/>
                  </a:cubicBezTo>
                  <a:cubicBezTo>
                    <a:pt x="72569" y="261207"/>
                    <a:pt x="105399" y="294036"/>
                    <a:pt x="145764" y="294036"/>
                  </a:cubicBezTo>
                  <a:lnTo>
                    <a:pt x="470386" y="294036"/>
                  </a:lnTo>
                  <a:cubicBezTo>
                    <a:pt x="493204" y="294036"/>
                    <a:pt x="511757" y="275484"/>
                    <a:pt x="511757" y="252666"/>
                  </a:cubicBezTo>
                  <a:cubicBezTo>
                    <a:pt x="511757" y="229859"/>
                    <a:pt x="493204" y="211317"/>
                    <a:pt x="470386" y="211317"/>
                  </a:cubicBezTo>
                  <a:cubicBezTo>
                    <a:pt x="468312" y="211317"/>
                    <a:pt x="466291" y="211539"/>
                    <a:pt x="464311" y="211846"/>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375" name="Google Shape;375;p23"/>
          <p:cNvSpPr txBox="1">
            <a:spLocks noGrp="1"/>
          </p:cNvSpPr>
          <p:nvPr>
            <p:ph type="title"/>
          </p:nvPr>
        </p:nvSpPr>
        <p:spPr>
          <a:xfrm>
            <a:off x="1211175" y="1223800"/>
            <a:ext cx="3666600" cy="106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600"/>
              <a:buNone/>
              <a:defRPr sz="2600">
                <a:solidFill>
                  <a:schemeClr val="dk1"/>
                </a:solidFill>
                <a:latin typeface="Poppins"/>
                <a:ea typeface="Poppins"/>
                <a:cs typeface="Poppins"/>
                <a:sym typeface="Poppins"/>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
        <p:nvSpPr>
          <p:cNvPr id="376" name="Google Shape;376;p23"/>
          <p:cNvSpPr txBox="1">
            <a:spLocks noGrp="1"/>
          </p:cNvSpPr>
          <p:nvPr>
            <p:ph type="body" idx="1"/>
          </p:nvPr>
        </p:nvSpPr>
        <p:spPr>
          <a:xfrm>
            <a:off x="1211175" y="2293607"/>
            <a:ext cx="3666600" cy="1116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D63E3D"/>
              </a:buClr>
              <a:buSzPts val="1400"/>
              <a:buChar char="●"/>
              <a:defRPr>
                <a:solidFill>
                  <a:schemeClr val="accent5"/>
                </a:solidFill>
              </a:defRPr>
            </a:lvl1pPr>
            <a:lvl2pPr marL="914400" lvl="1" indent="-317500" rtl="0">
              <a:spcBef>
                <a:spcPts val="1600"/>
              </a:spcBef>
              <a:spcAft>
                <a:spcPts val="0"/>
              </a:spcAft>
              <a:buClr>
                <a:srgbClr val="D63E3D"/>
              </a:buClr>
              <a:buSzPts val="1400"/>
              <a:buChar char="○"/>
              <a:defRPr>
                <a:solidFill>
                  <a:srgbClr val="D63E3D"/>
                </a:solidFill>
              </a:defRPr>
            </a:lvl2pPr>
            <a:lvl3pPr marL="1371600" lvl="2" indent="-317500" rtl="0">
              <a:spcBef>
                <a:spcPts val="1600"/>
              </a:spcBef>
              <a:spcAft>
                <a:spcPts val="0"/>
              </a:spcAft>
              <a:buClr>
                <a:srgbClr val="D63E3D"/>
              </a:buClr>
              <a:buSzPts val="1400"/>
              <a:buChar char="■"/>
              <a:defRPr>
                <a:solidFill>
                  <a:srgbClr val="D63E3D"/>
                </a:solidFill>
              </a:defRPr>
            </a:lvl3pPr>
            <a:lvl4pPr marL="1828800" lvl="3" indent="-317500" rtl="0">
              <a:spcBef>
                <a:spcPts val="1600"/>
              </a:spcBef>
              <a:spcAft>
                <a:spcPts val="0"/>
              </a:spcAft>
              <a:buClr>
                <a:srgbClr val="D63E3D"/>
              </a:buClr>
              <a:buSzPts val="1400"/>
              <a:buChar char="●"/>
              <a:defRPr>
                <a:solidFill>
                  <a:srgbClr val="D63E3D"/>
                </a:solidFill>
              </a:defRPr>
            </a:lvl4pPr>
            <a:lvl5pPr marL="2286000" lvl="4" indent="-317500" rtl="0">
              <a:spcBef>
                <a:spcPts val="1600"/>
              </a:spcBef>
              <a:spcAft>
                <a:spcPts val="0"/>
              </a:spcAft>
              <a:buClr>
                <a:srgbClr val="D63E3D"/>
              </a:buClr>
              <a:buSzPts val="1400"/>
              <a:buChar char="○"/>
              <a:defRPr>
                <a:solidFill>
                  <a:srgbClr val="D63E3D"/>
                </a:solidFill>
              </a:defRPr>
            </a:lvl5pPr>
            <a:lvl6pPr marL="2743200" lvl="5" indent="-317500" rtl="0">
              <a:spcBef>
                <a:spcPts val="1600"/>
              </a:spcBef>
              <a:spcAft>
                <a:spcPts val="0"/>
              </a:spcAft>
              <a:buClr>
                <a:srgbClr val="D63E3D"/>
              </a:buClr>
              <a:buSzPts val="1400"/>
              <a:buChar char="■"/>
              <a:defRPr>
                <a:solidFill>
                  <a:srgbClr val="D63E3D"/>
                </a:solidFill>
              </a:defRPr>
            </a:lvl6pPr>
            <a:lvl7pPr marL="3200400" lvl="6" indent="-317500" rtl="0">
              <a:spcBef>
                <a:spcPts val="1600"/>
              </a:spcBef>
              <a:spcAft>
                <a:spcPts val="0"/>
              </a:spcAft>
              <a:buClr>
                <a:srgbClr val="D63E3D"/>
              </a:buClr>
              <a:buSzPts val="1400"/>
              <a:buChar char="●"/>
              <a:defRPr>
                <a:solidFill>
                  <a:srgbClr val="D63E3D"/>
                </a:solidFill>
              </a:defRPr>
            </a:lvl7pPr>
            <a:lvl8pPr marL="3657600" lvl="7" indent="-317500" rtl="0">
              <a:spcBef>
                <a:spcPts val="1600"/>
              </a:spcBef>
              <a:spcAft>
                <a:spcPts val="0"/>
              </a:spcAft>
              <a:buClr>
                <a:srgbClr val="D63E3D"/>
              </a:buClr>
              <a:buSzPts val="1400"/>
              <a:buChar char="○"/>
              <a:defRPr>
                <a:solidFill>
                  <a:srgbClr val="D63E3D"/>
                </a:solidFill>
              </a:defRPr>
            </a:lvl8pPr>
            <a:lvl9pPr marL="4114800" lvl="8" indent="-317500" rtl="0">
              <a:spcBef>
                <a:spcPts val="1600"/>
              </a:spcBef>
              <a:spcAft>
                <a:spcPts val="1600"/>
              </a:spcAft>
              <a:buClr>
                <a:srgbClr val="D63E3D"/>
              </a:buClr>
              <a:buSzPts val="1400"/>
              <a:buChar char="■"/>
              <a:defRPr>
                <a:solidFill>
                  <a:srgbClr val="D63E3D"/>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list">
  <p:cSld name="BLANK_1_1_1_1">
    <p:bg>
      <p:bgPr>
        <a:solidFill>
          <a:schemeClr val="dk1"/>
        </a:solidFill>
        <a:effectLst/>
      </p:bgPr>
    </p:bg>
    <p:spTree>
      <p:nvGrpSpPr>
        <p:cNvPr id="1" name="Shape 377"/>
        <p:cNvGrpSpPr/>
        <p:nvPr/>
      </p:nvGrpSpPr>
      <p:grpSpPr>
        <a:xfrm>
          <a:off x="0" y="0"/>
          <a:ext cx="0" cy="0"/>
          <a:chOff x="0" y="0"/>
          <a:chExt cx="0" cy="0"/>
        </a:xfrm>
      </p:grpSpPr>
      <p:sp>
        <p:nvSpPr>
          <p:cNvPr id="378" name="Google Shape;378;p24"/>
          <p:cNvSpPr txBox="1">
            <a:spLocks noGrp="1"/>
          </p:cNvSpPr>
          <p:nvPr>
            <p:ph type="title"/>
          </p:nvPr>
        </p:nvSpPr>
        <p:spPr>
          <a:xfrm>
            <a:off x="713225" y="740675"/>
            <a:ext cx="77175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atin typeface="Poppins"/>
                <a:ea typeface="Poppins"/>
                <a:cs typeface="Poppins"/>
                <a:sym typeface="Poppins"/>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79" name="Google Shape;379;p24"/>
          <p:cNvSpPr/>
          <p:nvPr/>
        </p:nvSpPr>
        <p:spPr>
          <a:xfrm>
            <a:off x="5255451" y="0"/>
            <a:ext cx="4946134" cy="5160644"/>
          </a:xfrm>
          <a:custGeom>
            <a:avLst/>
            <a:gdLst/>
            <a:ahLst/>
            <a:cxnLst/>
            <a:rect l="l" t="t" r="r" b="b"/>
            <a:pathLst>
              <a:path w="6594845" h="6857999" extrusionOk="0">
                <a:moveTo>
                  <a:pt x="4523983" y="0"/>
                </a:moveTo>
                <a:cubicBezTo>
                  <a:pt x="4152995" y="542787"/>
                  <a:pt x="4065153" y="1249849"/>
                  <a:pt x="4307448" y="1825296"/>
                </a:cubicBezTo>
                <a:cubicBezTo>
                  <a:pt x="4805912" y="3009148"/>
                  <a:pt x="4058210" y="5314547"/>
                  <a:pt x="2029100" y="5160528"/>
                </a:cubicBezTo>
                <a:cubicBezTo>
                  <a:pt x="0" y="5006519"/>
                  <a:pt x="70495" y="6857999"/>
                  <a:pt x="70495" y="6857999"/>
                </a:cubicBezTo>
                <a:lnTo>
                  <a:pt x="6594845" y="6857999"/>
                </a:lnTo>
                <a:lnTo>
                  <a:pt x="6594845"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380" name="Google Shape;380;p24"/>
          <p:cNvGrpSpPr/>
          <p:nvPr/>
        </p:nvGrpSpPr>
        <p:grpSpPr>
          <a:xfrm>
            <a:off x="262135" y="188414"/>
            <a:ext cx="8746089" cy="4724366"/>
            <a:chOff x="262135" y="188414"/>
            <a:chExt cx="8746089" cy="4724366"/>
          </a:xfrm>
        </p:grpSpPr>
        <p:grpSp>
          <p:nvGrpSpPr>
            <p:cNvPr id="381" name="Google Shape;381;p24"/>
            <p:cNvGrpSpPr/>
            <p:nvPr/>
          </p:nvGrpSpPr>
          <p:grpSpPr>
            <a:xfrm>
              <a:off x="262135" y="188414"/>
              <a:ext cx="8719141" cy="4724366"/>
              <a:chOff x="262135" y="188414"/>
              <a:chExt cx="8719141" cy="4724366"/>
            </a:xfrm>
          </p:grpSpPr>
          <p:sp>
            <p:nvSpPr>
              <p:cNvPr id="382" name="Google Shape;382;p24"/>
              <p:cNvSpPr/>
              <p:nvPr/>
            </p:nvSpPr>
            <p:spPr>
              <a:xfrm>
                <a:off x="7550866"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83" name="Google Shape;383;p24"/>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84" name="Google Shape;384;p24"/>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85" name="Google Shape;385;p24"/>
              <p:cNvSpPr/>
              <p:nvPr/>
            </p:nvSpPr>
            <p:spPr>
              <a:xfrm>
                <a:off x="8779498" y="843674"/>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86" name="Google Shape;386;p24"/>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87" name="Google Shape;387;p24"/>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88" name="Google Shape;388;p24"/>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89" name="Google Shape;389;p24"/>
              <p:cNvSpPr/>
              <p:nvPr/>
            </p:nvSpPr>
            <p:spPr>
              <a:xfrm>
                <a:off x="5712693" y="4630928"/>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90" name="Google Shape;390;p24"/>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91" name="Google Shape;391;p24"/>
              <p:cNvSpPr/>
              <p:nvPr/>
            </p:nvSpPr>
            <p:spPr>
              <a:xfrm>
                <a:off x="7523936" y="390842"/>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92" name="Google Shape;392;p24"/>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393" name="Google Shape;393;p24"/>
            <p:cNvSpPr/>
            <p:nvPr/>
          </p:nvSpPr>
          <p:spPr>
            <a:xfrm>
              <a:off x="8752574" y="3548742"/>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394" name="Google Shape;394;p24"/>
          <p:cNvSpPr txBox="1">
            <a:spLocks noGrp="1"/>
          </p:cNvSpPr>
          <p:nvPr>
            <p:ph type="subTitle" idx="1"/>
          </p:nvPr>
        </p:nvSpPr>
        <p:spPr>
          <a:xfrm>
            <a:off x="1211175" y="1379250"/>
            <a:ext cx="4720200" cy="2537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idea 1">
  <p:cSld name="CUSTOM_18">
    <p:bg>
      <p:bgPr>
        <a:solidFill>
          <a:schemeClr val="lt1"/>
        </a:solidFill>
        <a:effectLst/>
      </p:bgPr>
    </p:bg>
    <p:spTree>
      <p:nvGrpSpPr>
        <p:cNvPr id="1" name="Shape 395"/>
        <p:cNvGrpSpPr/>
        <p:nvPr/>
      </p:nvGrpSpPr>
      <p:grpSpPr>
        <a:xfrm>
          <a:off x="0" y="0"/>
          <a:ext cx="0" cy="0"/>
          <a:chOff x="0" y="0"/>
          <a:chExt cx="0" cy="0"/>
        </a:xfrm>
      </p:grpSpPr>
      <p:sp>
        <p:nvSpPr>
          <p:cNvPr id="396" name="Google Shape;396;p25"/>
          <p:cNvSpPr/>
          <p:nvPr/>
        </p:nvSpPr>
        <p:spPr>
          <a:xfrm>
            <a:off x="6427303" y="-34596"/>
            <a:ext cx="2789187" cy="3365506"/>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97" name="Google Shape;397;p25"/>
          <p:cNvSpPr/>
          <p:nvPr/>
        </p:nvSpPr>
        <p:spPr>
          <a:xfrm>
            <a:off x="-51750" y="1951052"/>
            <a:ext cx="3897205" cy="3229840"/>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398" name="Google Shape;398;p25"/>
          <p:cNvSpPr txBox="1">
            <a:spLocks noGrp="1"/>
          </p:cNvSpPr>
          <p:nvPr>
            <p:ph type="body" idx="1"/>
          </p:nvPr>
        </p:nvSpPr>
        <p:spPr>
          <a:xfrm>
            <a:off x="2475750" y="3311375"/>
            <a:ext cx="4192500" cy="9144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grpSp>
        <p:nvGrpSpPr>
          <p:cNvPr id="399" name="Google Shape;399;p25"/>
          <p:cNvGrpSpPr/>
          <p:nvPr/>
        </p:nvGrpSpPr>
        <p:grpSpPr>
          <a:xfrm>
            <a:off x="262135" y="188414"/>
            <a:ext cx="8616641" cy="4708323"/>
            <a:chOff x="262135" y="188414"/>
            <a:chExt cx="8616641" cy="4708323"/>
          </a:xfrm>
        </p:grpSpPr>
        <p:grpSp>
          <p:nvGrpSpPr>
            <p:cNvPr id="400" name="Google Shape;400;p25"/>
            <p:cNvGrpSpPr/>
            <p:nvPr/>
          </p:nvGrpSpPr>
          <p:grpSpPr>
            <a:xfrm>
              <a:off x="262135" y="188414"/>
              <a:ext cx="8616641" cy="4708323"/>
              <a:chOff x="262135" y="188414"/>
              <a:chExt cx="8616641" cy="4708323"/>
            </a:xfrm>
          </p:grpSpPr>
          <p:sp>
            <p:nvSpPr>
              <p:cNvPr id="401" name="Google Shape;401;p25"/>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02" name="Google Shape;402;p25"/>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03" name="Google Shape;403;p25"/>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04" name="Google Shape;404;p25"/>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05" name="Google Shape;405;p25"/>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06" name="Google Shape;406;p25"/>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07" name="Google Shape;407;p25"/>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08" name="Google Shape;408;p25"/>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09" name="Google Shape;409;p25"/>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10" name="Google Shape;410;p25"/>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11" name="Google Shape;411;p25"/>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412" name="Google Shape;412;p25"/>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413" name="Google Shape;413;p25"/>
          <p:cNvSpPr txBox="1">
            <a:spLocks noGrp="1"/>
          </p:cNvSpPr>
          <p:nvPr>
            <p:ph type="title"/>
          </p:nvPr>
        </p:nvSpPr>
        <p:spPr>
          <a:xfrm>
            <a:off x="2475750" y="809150"/>
            <a:ext cx="4192500" cy="246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5200">
                <a:latin typeface="Poppins"/>
                <a:ea typeface="Poppins"/>
                <a:cs typeface="Poppins"/>
                <a:sym typeface="Poppins"/>
              </a:defRPr>
            </a:lvl1pPr>
            <a:lvl2pPr lvl="1" algn="ctr" rtl="0">
              <a:spcBef>
                <a:spcPts val="0"/>
              </a:spcBef>
              <a:spcAft>
                <a:spcPts val="0"/>
              </a:spcAft>
              <a:buSzPts val="2600"/>
              <a:buNone/>
              <a:defRPr>
                <a:latin typeface="Nunito"/>
                <a:ea typeface="Nunito"/>
                <a:cs typeface="Nunito"/>
                <a:sym typeface="Nunito"/>
              </a:defRPr>
            </a:lvl2pPr>
            <a:lvl3pPr lvl="2" algn="ctr" rtl="0">
              <a:spcBef>
                <a:spcPts val="0"/>
              </a:spcBef>
              <a:spcAft>
                <a:spcPts val="0"/>
              </a:spcAft>
              <a:buSzPts val="2600"/>
              <a:buNone/>
              <a:defRPr>
                <a:latin typeface="Nunito"/>
                <a:ea typeface="Nunito"/>
                <a:cs typeface="Nunito"/>
                <a:sym typeface="Nunito"/>
              </a:defRPr>
            </a:lvl3pPr>
            <a:lvl4pPr lvl="3" algn="ctr" rtl="0">
              <a:spcBef>
                <a:spcPts val="0"/>
              </a:spcBef>
              <a:spcAft>
                <a:spcPts val="0"/>
              </a:spcAft>
              <a:buSzPts val="2600"/>
              <a:buNone/>
              <a:defRPr>
                <a:latin typeface="Nunito"/>
                <a:ea typeface="Nunito"/>
                <a:cs typeface="Nunito"/>
                <a:sym typeface="Nunito"/>
              </a:defRPr>
            </a:lvl4pPr>
            <a:lvl5pPr lvl="4" algn="ctr" rtl="0">
              <a:spcBef>
                <a:spcPts val="0"/>
              </a:spcBef>
              <a:spcAft>
                <a:spcPts val="0"/>
              </a:spcAft>
              <a:buSzPts val="2600"/>
              <a:buNone/>
              <a:defRPr>
                <a:latin typeface="Nunito"/>
                <a:ea typeface="Nunito"/>
                <a:cs typeface="Nunito"/>
                <a:sym typeface="Nunito"/>
              </a:defRPr>
            </a:lvl5pPr>
            <a:lvl6pPr lvl="5" algn="ctr" rtl="0">
              <a:spcBef>
                <a:spcPts val="0"/>
              </a:spcBef>
              <a:spcAft>
                <a:spcPts val="0"/>
              </a:spcAft>
              <a:buSzPts val="2600"/>
              <a:buNone/>
              <a:defRPr>
                <a:latin typeface="Nunito"/>
                <a:ea typeface="Nunito"/>
                <a:cs typeface="Nunito"/>
                <a:sym typeface="Nunito"/>
              </a:defRPr>
            </a:lvl6pPr>
            <a:lvl7pPr lvl="6" algn="ctr" rtl="0">
              <a:spcBef>
                <a:spcPts val="0"/>
              </a:spcBef>
              <a:spcAft>
                <a:spcPts val="0"/>
              </a:spcAft>
              <a:buSzPts val="2600"/>
              <a:buNone/>
              <a:defRPr>
                <a:latin typeface="Nunito"/>
                <a:ea typeface="Nunito"/>
                <a:cs typeface="Nunito"/>
                <a:sym typeface="Nunito"/>
              </a:defRPr>
            </a:lvl7pPr>
            <a:lvl8pPr lvl="7" algn="ctr" rtl="0">
              <a:spcBef>
                <a:spcPts val="0"/>
              </a:spcBef>
              <a:spcAft>
                <a:spcPts val="0"/>
              </a:spcAft>
              <a:buSzPts val="2600"/>
              <a:buNone/>
              <a:defRPr>
                <a:latin typeface="Nunito"/>
                <a:ea typeface="Nunito"/>
                <a:cs typeface="Nunito"/>
                <a:sym typeface="Nunito"/>
              </a:defRPr>
            </a:lvl8pPr>
            <a:lvl9pPr lvl="8" algn="ctr" rtl="0">
              <a:spcBef>
                <a:spcPts val="0"/>
              </a:spcBef>
              <a:spcAft>
                <a:spcPts val="0"/>
              </a:spcAft>
              <a:buSzPts val="2600"/>
              <a:buNone/>
              <a:defRPr>
                <a:latin typeface="Nunito"/>
                <a:ea typeface="Nunito"/>
                <a:cs typeface="Nunito"/>
                <a:sym typeface="Nunito"/>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
  <p:cSld name="CUSTOM_23">
    <p:spTree>
      <p:nvGrpSpPr>
        <p:cNvPr id="1" name="Shape 414"/>
        <p:cNvGrpSpPr/>
        <p:nvPr/>
      </p:nvGrpSpPr>
      <p:grpSpPr>
        <a:xfrm>
          <a:off x="0" y="0"/>
          <a:ext cx="0" cy="0"/>
          <a:chOff x="0" y="0"/>
          <a:chExt cx="0" cy="0"/>
        </a:xfrm>
      </p:grpSpPr>
      <p:sp>
        <p:nvSpPr>
          <p:cNvPr id="415" name="Google Shape;415;p26"/>
          <p:cNvSpPr/>
          <p:nvPr/>
        </p:nvSpPr>
        <p:spPr>
          <a:xfrm>
            <a:off x="5255451" y="0"/>
            <a:ext cx="4946134" cy="5160644"/>
          </a:xfrm>
          <a:custGeom>
            <a:avLst/>
            <a:gdLst/>
            <a:ahLst/>
            <a:cxnLst/>
            <a:rect l="l" t="t" r="r" b="b"/>
            <a:pathLst>
              <a:path w="6594845" h="6857999" extrusionOk="0">
                <a:moveTo>
                  <a:pt x="4523983" y="0"/>
                </a:moveTo>
                <a:cubicBezTo>
                  <a:pt x="4152995" y="542787"/>
                  <a:pt x="4065153" y="1249849"/>
                  <a:pt x="4307448" y="1825296"/>
                </a:cubicBezTo>
                <a:cubicBezTo>
                  <a:pt x="4805912" y="3009148"/>
                  <a:pt x="4058210" y="5314547"/>
                  <a:pt x="2029100" y="5160528"/>
                </a:cubicBezTo>
                <a:cubicBezTo>
                  <a:pt x="0" y="5006519"/>
                  <a:pt x="70495" y="6857999"/>
                  <a:pt x="70495" y="6857999"/>
                </a:cubicBezTo>
                <a:lnTo>
                  <a:pt x="6594845" y="6857999"/>
                </a:lnTo>
                <a:lnTo>
                  <a:pt x="6594845"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16" name="Google Shape;416;p26"/>
          <p:cNvSpPr txBox="1">
            <a:spLocks noGrp="1"/>
          </p:cNvSpPr>
          <p:nvPr>
            <p:ph type="title"/>
          </p:nvPr>
        </p:nvSpPr>
        <p:spPr>
          <a:xfrm>
            <a:off x="820150" y="1285275"/>
            <a:ext cx="6269700" cy="15069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4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17" name="Google Shape;417;p26"/>
          <p:cNvSpPr txBox="1">
            <a:spLocks noGrp="1"/>
          </p:cNvSpPr>
          <p:nvPr>
            <p:ph type="subTitle" idx="1"/>
          </p:nvPr>
        </p:nvSpPr>
        <p:spPr>
          <a:xfrm>
            <a:off x="820150" y="2792175"/>
            <a:ext cx="6269700" cy="8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418" name="Google Shape;418;p26"/>
          <p:cNvGrpSpPr/>
          <p:nvPr/>
        </p:nvGrpSpPr>
        <p:grpSpPr>
          <a:xfrm>
            <a:off x="262135" y="188414"/>
            <a:ext cx="8746089" cy="4724366"/>
            <a:chOff x="262135" y="188414"/>
            <a:chExt cx="8746089" cy="4724366"/>
          </a:xfrm>
        </p:grpSpPr>
        <p:grpSp>
          <p:nvGrpSpPr>
            <p:cNvPr id="419" name="Google Shape;419;p26"/>
            <p:cNvGrpSpPr/>
            <p:nvPr/>
          </p:nvGrpSpPr>
          <p:grpSpPr>
            <a:xfrm>
              <a:off x="262135" y="188414"/>
              <a:ext cx="8719141" cy="4724366"/>
              <a:chOff x="262135" y="188414"/>
              <a:chExt cx="8719141" cy="4724366"/>
            </a:xfrm>
          </p:grpSpPr>
          <p:sp>
            <p:nvSpPr>
              <p:cNvPr id="420" name="Google Shape;420;p26"/>
              <p:cNvSpPr/>
              <p:nvPr/>
            </p:nvSpPr>
            <p:spPr>
              <a:xfrm>
                <a:off x="7550866"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21" name="Google Shape;421;p26"/>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22" name="Google Shape;422;p26"/>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23" name="Google Shape;423;p26"/>
              <p:cNvSpPr/>
              <p:nvPr/>
            </p:nvSpPr>
            <p:spPr>
              <a:xfrm>
                <a:off x="8779498" y="843674"/>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24" name="Google Shape;424;p26"/>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25" name="Google Shape;425;p26"/>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26" name="Google Shape;426;p26"/>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27" name="Google Shape;427;p26"/>
              <p:cNvSpPr/>
              <p:nvPr/>
            </p:nvSpPr>
            <p:spPr>
              <a:xfrm>
                <a:off x="5712693" y="4630928"/>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28" name="Google Shape;428;p26"/>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29" name="Google Shape;429;p26"/>
              <p:cNvSpPr/>
              <p:nvPr/>
            </p:nvSpPr>
            <p:spPr>
              <a:xfrm>
                <a:off x="7523936" y="390842"/>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30" name="Google Shape;430;p26"/>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431" name="Google Shape;431;p26"/>
            <p:cNvSpPr/>
            <p:nvPr/>
          </p:nvSpPr>
          <p:spPr>
            <a:xfrm>
              <a:off x="8752574" y="3548742"/>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1">
  <p:cSld name="CUSTOM_21">
    <p:bg>
      <p:bgPr>
        <a:solidFill>
          <a:schemeClr val="lt1"/>
        </a:solidFill>
        <a:effectLst/>
      </p:bgPr>
    </p:bg>
    <p:spTree>
      <p:nvGrpSpPr>
        <p:cNvPr id="1" name="Shape 432"/>
        <p:cNvGrpSpPr/>
        <p:nvPr/>
      </p:nvGrpSpPr>
      <p:grpSpPr>
        <a:xfrm>
          <a:off x="0" y="0"/>
          <a:ext cx="0" cy="0"/>
          <a:chOff x="0" y="0"/>
          <a:chExt cx="0" cy="0"/>
        </a:xfrm>
      </p:grpSpPr>
      <p:sp>
        <p:nvSpPr>
          <p:cNvPr id="433" name="Google Shape;433;p27"/>
          <p:cNvSpPr txBox="1">
            <a:spLocks noGrp="1"/>
          </p:cNvSpPr>
          <p:nvPr>
            <p:ph type="title"/>
          </p:nvPr>
        </p:nvSpPr>
        <p:spPr>
          <a:xfrm>
            <a:off x="1182900" y="1203175"/>
            <a:ext cx="3823200" cy="2639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atin typeface="Poppins"/>
                <a:ea typeface="Poppins"/>
                <a:cs typeface="Poppins"/>
                <a:sym typeface="Poppin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434" name="Google Shape;434;p27"/>
          <p:cNvGrpSpPr/>
          <p:nvPr/>
        </p:nvGrpSpPr>
        <p:grpSpPr>
          <a:xfrm>
            <a:off x="262135" y="188414"/>
            <a:ext cx="8616641" cy="4708323"/>
            <a:chOff x="262135" y="188414"/>
            <a:chExt cx="8616641" cy="4708323"/>
          </a:xfrm>
        </p:grpSpPr>
        <p:grpSp>
          <p:nvGrpSpPr>
            <p:cNvPr id="435" name="Google Shape;435;p27"/>
            <p:cNvGrpSpPr/>
            <p:nvPr/>
          </p:nvGrpSpPr>
          <p:grpSpPr>
            <a:xfrm>
              <a:off x="262135" y="188414"/>
              <a:ext cx="8616641" cy="4708323"/>
              <a:chOff x="262135" y="188414"/>
              <a:chExt cx="8616641" cy="4708323"/>
            </a:xfrm>
          </p:grpSpPr>
          <p:sp>
            <p:nvSpPr>
              <p:cNvPr id="436" name="Google Shape;436;p27"/>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37" name="Google Shape;437;p27"/>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38" name="Google Shape;438;p27"/>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39" name="Google Shape;439;p27"/>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40" name="Google Shape;440;p27"/>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41" name="Google Shape;441;p27"/>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42" name="Google Shape;442;p27"/>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43" name="Google Shape;443;p27"/>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44" name="Google Shape;444;p27"/>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45" name="Google Shape;445;p27"/>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46" name="Google Shape;446;p27"/>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447" name="Google Shape;447;p27"/>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st 1">
  <p:cSld name="CUSTOM_14">
    <p:bg>
      <p:bgPr>
        <a:solidFill>
          <a:schemeClr val="accent2"/>
        </a:solidFill>
        <a:effectLst/>
      </p:bgPr>
    </p:bg>
    <p:spTree>
      <p:nvGrpSpPr>
        <p:cNvPr id="1" name="Shape 448"/>
        <p:cNvGrpSpPr/>
        <p:nvPr/>
      </p:nvGrpSpPr>
      <p:grpSpPr>
        <a:xfrm>
          <a:off x="0" y="0"/>
          <a:ext cx="0" cy="0"/>
          <a:chOff x="0" y="0"/>
          <a:chExt cx="0" cy="0"/>
        </a:xfrm>
      </p:grpSpPr>
      <p:sp>
        <p:nvSpPr>
          <p:cNvPr id="449" name="Google Shape;449;p28"/>
          <p:cNvSpPr txBox="1">
            <a:spLocks noGrp="1"/>
          </p:cNvSpPr>
          <p:nvPr>
            <p:ph type="subTitle" idx="1"/>
          </p:nvPr>
        </p:nvSpPr>
        <p:spPr>
          <a:xfrm flipH="1">
            <a:off x="3470700" y="1741625"/>
            <a:ext cx="4641000" cy="225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1600"/>
              </a:spcBef>
              <a:spcAft>
                <a:spcPts val="0"/>
              </a:spcAft>
              <a:buNone/>
              <a:defRPr>
                <a:solidFill>
                  <a:schemeClr val="dk1"/>
                </a:solidFill>
              </a:defRPr>
            </a:lvl2pPr>
            <a:lvl3pPr lvl="2" rtl="0">
              <a:lnSpc>
                <a:spcPct val="100000"/>
              </a:lnSpc>
              <a:spcBef>
                <a:spcPts val="1600"/>
              </a:spcBef>
              <a:spcAft>
                <a:spcPts val="0"/>
              </a:spcAft>
              <a:buNone/>
              <a:defRPr>
                <a:solidFill>
                  <a:schemeClr val="dk1"/>
                </a:solidFill>
              </a:defRPr>
            </a:lvl3pPr>
            <a:lvl4pPr lvl="3" rtl="0">
              <a:lnSpc>
                <a:spcPct val="100000"/>
              </a:lnSpc>
              <a:spcBef>
                <a:spcPts val="1600"/>
              </a:spcBef>
              <a:spcAft>
                <a:spcPts val="0"/>
              </a:spcAft>
              <a:buNone/>
              <a:defRPr>
                <a:solidFill>
                  <a:schemeClr val="dk1"/>
                </a:solidFill>
              </a:defRPr>
            </a:lvl4pPr>
            <a:lvl5pPr lvl="4" rtl="0">
              <a:lnSpc>
                <a:spcPct val="100000"/>
              </a:lnSpc>
              <a:spcBef>
                <a:spcPts val="1600"/>
              </a:spcBef>
              <a:spcAft>
                <a:spcPts val="0"/>
              </a:spcAft>
              <a:buNone/>
              <a:defRPr>
                <a:solidFill>
                  <a:schemeClr val="dk1"/>
                </a:solidFill>
              </a:defRPr>
            </a:lvl5pPr>
            <a:lvl6pPr lvl="5" rtl="0">
              <a:lnSpc>
                <a:spcPct val="100000"/>
              </a:lnSpc>
              <a:spcBef>
                <a:spcPts val="1600"/>
              </a:spcBef>
              <a:spcAft>
                <a:spcPts val="0"/>
              </a:spcAft>
              <a:buNone/>
              <a:defRPr>
                <a:solidFill>
                  <a:schemeClr val="dk1"/>
                </a:solidFill>
              </a:defRPr>
            </a:lvl6pPr>
            <a:lvl7pPr lvl="6" rtl="0">
              <a:lnSpc>
                <a:spcPct val="100000"/>
              </a:lnSpc>
              <a:spcBef>
                <a:spcPts val="1600"/>
              </a:spcBef>
              <a:spcAft>
                <a:spcPts val="0"/>
              </a:spcAft>
              <a:buNone/>
              <a:defRPr>
                <a:solidFill>
                  <a:schemeClr val="dk1"/>
                </a:solidFill>
              </a:defRPr>
            </a:lvl7pPr>
            <a:lvl8pPr lvl="7" rtl="0">
              <a:lnSpc>
                <a:spcPct val="100000"/>
              </a:lnSpc>
              <a:spcBef>
                <a:spcPts val="1600"/>
              </a:spcBef>
              <a:spcAft>
                <a:spcPts val="0"/>
              </a:spcAft>
              <a:buNone/>
              <a:defRPr>
                <a:solidFill>
                  <a:schemeClr val="dk1"/>
                </a:solidFill>
              </a:defRPr>
            </a:lvl8pPr>
            <a:lvl9pPr lvl="8" rtl="0">
              <a:lnSpc>
                <a:spcPct val="100000"/>
              </a:lnSpc>
              <a:spcBef>
                <a:spcPts val="1600"/>
              </a:spcBef>
              <a:spcAft>
                <a:spcPts val="1600"/>
              </a:spcAft>
              <a:buNone/>
              <a:defRPr>
                <a:solidFill>
                  <a:schemeClr val="dk1"/>
                </a:solidFill>
              </a:defRPr>
            </a:lvl9pPr>
          </a:lstStyle>
          <a:p>
            <a:endParaRPr/>
          </a:p>
        </p:txBody>
      </p:sp>
      <p:sp>
        <p:nvSpPr>
          <p:cNvPr id="450" name="Google Shape;450;p28"/>
          <p:cNvSpPr/>
          <p:nvPr/>
        </p:nvSpPr>
        <p:spPr>
          <a:xfrm>
            <a:off x="-14438" y="-43150"/>
            <a:ext cx="6387657" cy="5212079"/>
          </a:xfrm>
          <a:custGeom>
            <a:avLst/>
            <a:gdLst/>
            <a:ahLst/>
            <a:cxnLst/>
            <a:rect l="l" t="t" r="r" b="b"/>
            <a:pathLst>
              <a:path w="8602905" h="6857999" extrusionOk="0">
                <a:moveTo>
                  <a:pt x="5955961" y="4643659"/>
                </a:moveTo>
                <a:cubicBezTo>
                  <a:pt x="3309016" y="4844573"/>
                  <a:pt x="2333656" y="1837203"/>
                  <a:pt x="2983896" y="292883"/>
                </a:cubicBezTo>
                <a:cubicBezTo>
                  <a:pt x="3023944" y="197760"/>
                  <a:pt x="3057059" y="99853"/>
                  <a:pt x="3083401" y="0"/>
                </a:cubicBezTo>
                <a:lnTo>
                  <a:pt x="0" y="0"/>
                </a:lnTo>
                <a:lnTo>
                  <a:pt x="0" y="6857999"/>
                </a:lnTo>
                <a:lnTo>
                  <a:pt x="8510947" y="6857999"/>
                </a:lnTo>
                <a:cubicBezTo>
                  <a:pt x="8510947" y="6857999"/>
                  <a:pt x="8602905" y="4442756"/>
                  <a:pt x="5955961" y="4643659"/>
                </a:cubicBez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451" name="Google Shape;451;p28"/>
          <p:cNvGrpSpPr/>
          <p:nvPr/>
        </p:nvGrpSpPr>
        <p:grpSpPr>
          <a:xfrm>
            <a:off x="262135" y="188414"/>
            <a:ext cx="8746089" cy="4724366"/>
            <a:chOff x="262135" y="188414"/>
            <a:chExt cx="8746089" cy="4724366"/>
          </a:xfrm>
        </p:grpSpPr>
        <p:grpSp>
          <p:nvGrpSpPr>
            <p:cNvPr id="452" name="Google Shape;452;p28"/>
            <p:cNvGrpSpPr/>
            <p:nvPr/>
          </p:nvGrpSpPr>
          <p:grpSpPr>
            <a:xfrm>
              <a:off x="262135" y="188414"/>
              <a:ext cx="8719141" cy="4724366"/>
              <a:chOff x="262135" y="188414"/>
              <a:chExt cx="8719141" cy="4724366"/>
            </a:xfrm>
          </p:grpSpPr>
          <p:sp>
            <p:nvSpPr>
              <p:cNvPr id="453" name="Google Shape;453;p28"/>
              <p:cNvSpPr/>
              <p:nvPr/>
            </p:nvSpPr>
            <p:spPr>
              <a:xfrm>
                <a:off x="7550866"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54" name="Google Shape;454;p28"/>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55" name="Google Shape;455;p28"/>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56" name="Google Shape;456;p28"/>
              <p:cNvSpPr/>
              <p:nvPr/>
            </p:nvSpPr>
            <p:spPr>
              <a:xfrm>
                <a:off x="8779498" y="843674"/>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57" name="Google Shape;457;p28"/>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58" name="Google Shape;458;p28"/>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59" name="Google Shape;459;p28"/>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60" name="Google Shape;460;p28"/>
              <p:cNvSpPr/>
              <p:nvPr/>
            </p:nvSpPr>
            <p:spPr>
              <a:xfrm>
                <a:off x="5712693" y="4630928"/>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61" name="Google Shape;461;p28"/>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62" name="Google Shape;462;p28"/>
              <p:cNvSpPr/>
              <p:nvPr/>
            </p:nvSpPr>
            <p:spPr>
              <a:xfrm>
                <a:off x="7523936" y="390842"/>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63" name="Google Shape;463;p28"/>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464" name="Google Shape;464;p28"/>
            <p:cNvSpPr/>
            <p:nvPr/>
          </p:nvSpPr>
          <p:spPr>
            <a:xfrm>
              <a:off x="8752574" y="3548742"/>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465" name="Google Shape;465;p28"/>
          <p:cNvSpPr txBox="1">
            <a:spLocks noGrp="1"/>
          </p:cNvSpPr>
          <p:nvPr>
            <p:ph type="title"/>
          </p:nvPr>
        </p:nvSpPr>
        <p:spPr>
          <a:xfrm>
            <a:off x="3431100" y="969275"/>
            <a:ext cx="4720200" cy="56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600"/>
              <a:buNone/>
              <a:defRPr sz="2600">
                <a:solidFill>
                  <a:schemeClr val="dk1"/>
                </a:solidFill>
                <a:latin typeface="Poppins"/>
                <a:ea typeface="Poppins"/>
                <a:cs typeface="Poppins"/>
                <a:sym typeface="Poppins"/>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BLANK_1_1_1_1_1">
    <p:bg>
      <p:bgPr>
        <a:solidFill>
          <a:schemeClr val="dk1"/>
        </a:solidFill>
        <a:effectLst/>
      </p:bgPr>
    </p:bg>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890613" y="761736"/>
            <a:ext cx="5208600" cy="1031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5200">
                <a:latin typeface="Poppins"/>
                <a:ea typeface="Poppins"/>
                <a:cs typeface="Poppins"/>
                <a:sym typeface="Poppins"/>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68" name="Google Shape;468;p29"/>
          <p:cNvSpPr/>
          <p:nvPr/>
        </p:nvSpPr>
        <p:spPr>
          <a:xfrm>
            <a:off x="4214399" y="-4"/>
            <a:ext cx="5209928" cy="5434964"/>
          </a:xfrm>
          <a:custGeom>
            <a:avLst/>
            <a:gdLst/>
            <a:ahLst/>
            <a:cxnLst/>
            <a:rect l="l" t="t" r="r" b="b"/>
            <a:pathLst>
              <a:path w="6594845" h="6857999" extrusionOk="0">
                <a:moveTo>
                  <a:pt x="4523983" y="0"/>
                </a:moveTo>
                <a:cubicBezTo>
                  <a:pt x="4152995" y="542787"/>
                  <a:pt x="4065153" y="1249849"/>
                  <a:pt x="4307448" y="1825296"/>
                </a:cubicBezTo>
                <a:cubicBezTo>
                  <a:pt x="4805912" y="3009148"/>
                  <a:pt x="4058210" y="5314547"/>
                  <a:pt x="2029100" y="5160528"/>
                </a:cubicBezTo>
                <a:cubicBezTo>
                  <a:pt x="0" y="5006519"/>
                  <a:pt x="70495" y="6857999"/>
                  <a:pt x="70495" y="6857999"/>
                </a:cubicBezTo>
                <a:lnTo>
                  <a:pt x="6594845" y="6857999"/>
                </a:lnTo>
                <a:lnTo>
                  <a:pt x="6594845"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469" name="Google Shape;469;p29"/>
          <p:cNvGrpSpPr/>
          <p:nvPr/>
        </p:nvGrpSpPr>
        <p:grpSpPr>
          <a:xfrm>
            <a:off x="262135" y="188414"/>
            <a:ext cx="8616641" cy="4708323"/>
            <a:chOff x="262135" y="188414"/>
            <a:chExt cx="8616641" cy="4708323"/>
          </a:xfrm>
        </p:grpSpPr>
        <p:grpSp>
          <p:nvGrpSpPr>
            <p:cNvPr id="470" name="Google Shape;470;p29"/>
            <p:cNvGrpSpPr/>
            <p:nvPr/>
          </p:nvGrpSpPr>
          <p:grpSpPr>
            <a:xfrm>
              <a:off x="262135" y="188414"/>
              <a:ext cx="8616641" cy="4708323"/>
              <a:chOff x="262135" y="188414"/>
              <a:chExt cx="8616641" cy="4708323"/>
            </a:xfrm>
          </p:grpSpPr>
          <p:sp>
            <p:nvSpPr>
              <p:cNvPr id="471" name="Google Shape;471;p29"/>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72" name="Google Shape;472;p29"/>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73" name="Google Shape;473;p29"/>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74" name="Google Shape;474;p29"/>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75" name="Google Shape;475;p29"/>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76" name="Google Shape;476;p29"/>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77" name="Google Shape;477;p29"/>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78" name="Google Shape;478;p29"/>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79" name="Google Shape;479;p29"/>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80" name="Google Shape;480;p29"/>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81" name="Google Shape;481;p29"/>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482" name="Google Shape;482;p29"/>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483" name="Google Shape;483;p29"/>
          <p:cNvSpPr txBox="1">
            <a:spLocks noGrp="1"/>
          </p:cNvSpPr>
          <p:nvPr>
            <p:ph type="subTitle" idx="1"/>
          </p:nvPr>
        </p:nvSpPr>
        <p:spPr>
          <a:xfrm>
            <a:off x="900900" y="1828925"/>
            <a:ext cx="5208600" cy="133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4" name="Google Shape;484;p29"/>
          <p:cNvSpPr txBox="1"/>
          <p:nvPr/>
        </p:nvSpPr>
        <p:spPr>
          <a:xfrm>
            <a:off x="900900" y="3532100"/>
            <a:ext cx="4101900" cy="460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lt1"/>
                </a:solidFill>
                <a:latin typeface="Nunito"/>
                <a:ea typeface="Nunito"/>
                <a:cs typeface="Nunito"/>
                <a:sym typeface="Nunito"/>
              </a:rPr>
              <a:t>CREDITS: This presentation template was created by </a:t>
            </a:r>
            <a:r>
              <a:rPr lang="en" sz="1200" b="1">
                <a:solidFill>
                  <a:schemeClr val="lt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lt1"/>
                </a:solidFill>
                <a:latin typeface="Nunito"/>
                <a:ea typeface="Nunito"/>
                <a:cs typeface="Nunito"/>
                <a:sym typeface="Nunito"/>
              </a:rPr>
              <a:t>, including icons by </a:t>
            </a:r>
            <a:r>
              <a:rPr lang="en" sz="1200" b="1">
                <a:solidFill>
                  <a:schemeClr val="lt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lt1"/>
                </a:solidFill>
                <a:latin typeface="Nunito"/>
                <a:ea typeface="Nunito"/>
                <a:cs typeface="Nunito"/>
                <a:sym typeface="Nunito"/>
              </a:rPr>
              <a:t>, infographics &amp; images by </a:t>
            </a:r>
            <a:r>
              <a:rPr lang="en" sz="1200" b="1">
                <a:solidFill>
                  <a:schemeClr val="lt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200">
                <a:solidFill>
                  <a:schemeClr val="lt1"/>
                </a:solidFill>
                <a:latin typeface="Nunito"/>
                <a:ea typeface="Nunito"/>
                <a:cs typeface="Nunito"/>
                <a:sym typeface="Nunito"/>
              </a:rPr>
              <a:t> and illustrations by </a:t>
            </a:r>
            <a:r>
              <a:rPr lang="en" sz="1200" b="1">
                <a:solidFill>
                  <a:schemeClr val="lt1"/>
                </a:solidFill>
                <a:uFill>
                  <a:noFill/>
                </a:uFill>
                <a:latin typeface="Nunito"/>
                <a:ea typeface="Nunito"/>
                <a:cs typeface="Nunito"/>
                <a:sym typeface="Nunito"/>
                <a:hlinkClick r:id="rId5">
                  <a:extLst>
                    <a:ext uri="{A12FA001-AC4F-418D-AE19-62706E023703}">
                      <ahyp:hlinkClr xmlns:ahyp="http://schemas.microsoft.com/office/drawing/2018/hyperlinkcolor" val="tx"/>
                    </a:ext>
                  </a:extLst>
                </a:hlinkClick>
              </a:rPr>
              <a:t>Storyset</a:t>
            </a:r>
            <a:endParaRPr sz="1200" b="1">
              <a:solidFill>
                <a:schemeClr val="lt1"/>
              </a:solidFill>
              <a:latin typeface="Nunito"/>
              <a:ea typeface="Nunito"/>
              <a:cs typeface="Nunito"/>
              <a:sym typeface="Nunito"/>
            </a:endParaRPr>
          </a:p>
          <a:p>
            <a:pPr marL="0" lvl="0" indent="0" algn="l" rtl="0">
              <a:spcBef>
                <a:spcPts val="300"/>
              </a:spcBef>
              <a:spcAft>
                <a:spcPts val="0"/>
              </a:spcAft>
              <a:buNone/>
            </a:pPr>
            <a:endParaRPr sz="1200">
              <a:solidFill>
                <a:schemeClr val="lt1"/>
              </a:solidFill>
              <a:latin typeface="Nunito"/>
              <a:ea typeface="Nunito"/>
              <a:cs typeface="Nunito"/>
              <a:sym typeface="Nuni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list 2 ">
  <p:cSld name="CUSTOM_25">
    <p:spTree>
      <p:nvGrpSpPr>
        <p:cNvPr id="1" name="Shape 485"/>
        <p:cNvGrpSpPr/>
        <p:nvPr/>
      </p:nvGrpSpPr>
      <p:grpSpPr>
        <a:xfrm>
          <a:off x="0" y="0"/>
          <a:ext cx="0" cy="0"/>
          <a:chOff x="0" y="0"/>
          <a:chExt cx="0" cy="0"/>
        </a:xfrm>
      </p:grpSpPr>
      <p:sp>
        <p:nvSpPr>
          <p:cNvPr id="486" name="Google Shape;486;p30"/>
          <p:cNvSpPr/>
          <p:nvPr/>
        </p:nvSpPr>
        <p:spPr>
          <a:xfrm flipH="1">
            <a:off x="6799482" y="3172238"/>
            <a:ext cx="2417858" cy="2003819"/>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87" name="Google Shape;487;p30"/>
          <p:cNvSpPr/>
          <p:nvPr/>
        </p:nvSpPr>
        <p:spPr>
          <a:xfrm flipH="1">
            <a:off x="-51748" y="-34611"/>
            <a:ext cx="2073136" cy="2501500"/>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488" name="Google Shape;488;p30"/>
          <p:cNvGrpSpPr/>
          <p:nvPr/>
        </p:nvGrpSpPr>
        <p:grpSpPr>
          <a:xfrm>
            <a:off x="185935" y="188414"/>
            <a:ext cx="8692841" cy="4760852"/>
            <a:chOff x="185935" y="188414"/>
            <a:chExt cx="8692841" cy="4760852"/>
          </a:xfrm>
        </p:grpSpPr>
        <p:grpSp>
          <p:nvGrpSpPr>
            <p:cNvPr id="489" name="Google Shape;489;p30"/>
            <p:cNvGrpSpPr/>
            <p:nvPr/>
          </p:nvGrpSpPr>
          <p:grpSpPr>
            <a:xfrm>
              <a:off x="185935" y="188414"/>
              <a:ext cx="8692841" cy="4760852"/>
              <a:chOff x="185935" y="188414"/>
              <a:chExt cx="8692841" cy="4760852"/>
            </a:xfrm>
          </p:grpSpPr>
          <p:sp>
            <p:nvSpPr>
              <p:cNvPr id="490" name="Google Shape;490;p30"/>
              <p:cNvSpPr/>
              <p:nvPr/>
            </p:nvSpPr>
            <p:spPr>
              <a:xfrm>
                <a:off x="7295141" y="47468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91" name="Google Shape;491;p30"/>
              <p:cNvSpPr/>
              <p:nvPr/>
            </p:nvSpPr>
            <p:spPr>
              <a:xfrm>
                <a:off x="15186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92" name="Google Shape;492;p30"/>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93" name="Google Shape;493;p30"/>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94" name="Google Shape;494;p30"/>
              <p:cNvSpPr/>
              <p:nvPr/>
            </p:nvSpPr>
            <p:spPr>
              <a:xfrm>
                <a:off x="185935" y="1722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95" name="Google Shape;495;p30"/>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96" name="Google Shape;496;p30"/>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97" name="Google Shape;497;p30"/>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98" name="Google Shape;498;p30"/>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99" name="Google Shape;499;p30"/>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00" name="Google Shape;500;p30"/>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501" name="Google Shape;501;p30"/>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502" name="Google Shape;502;p30"/>
          <p:cNvSpPr txBox="1">
            <a:spLocks noGrp="1"/>
          </p:cNvSpPr>
          <p:nvPr>
            <p:ph type="title"/>
          </p:nvPr>
        </p:nvSpPr>
        <p:spPr>
          <a:xfrm>
            <a:off x="1211175" y="740664"/>
            <a:ext cx="32526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2600">
                <a:latin typeface="Poppins"/>
                <a:ea typeface="Poppins"/>
                <a:cs typeface="Poppins"/>
                <a:sym typeface="Poppins"/>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03" name="Google Shape;503;p30"/>
          <p:cNvSpPr txBox="1">
            <a:spLocks noGrp="1"/>
          </p:cNvSpPr>
          <p:nvPr>
            <p:ph type="subTitle" idx="1"/>
          </p:nvPr>
        </p:nvSpPr>
        <p:spPr>
          <a:xfrm>
            <a:off x="1553644" y="3681575"/>
            <a:ext cx="2469000" cy="5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504" name="Google Shape;504;p30"/>
          <p:cNvSpPr txBox="1">
            <a:spLocks noGrp="1"/>
          </p:cNvSpPr>
          <p:nvPr>
            <p:ph type="subTitle" idx="2"/>
          </p:nvPr>
        </p:nvSpPr>
        <p:spPr>
          <a:xfrm>
            <a:off x="1553644" y="3098675"/>
            <a:ext cx="2469000" cy="5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505" name="Google Shape;505;p30"/>
          <p:cNvSpPr txBox="1">
            <a:spLocks noGrp="1"/>
          </p:cNvSpPr>
          <p:nvPr>
            <p:ph type="subTitle" idx="3"/>
          </p:nvPr>
        </p:nvSpPr>
        <p:spPr>
          <a:xfrm>
            <a:off x="1553644" y="2515775"/>
            <a:ext cx="2469000" cy="5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506" name="Google Shape;506;p30"/>
          <p:cNvSpPr txBox="1">
            <a:spLocks noGrp="1"/>
          </p:cNvSpPr>
          <p:nvPr>
            <p:ph type="subTitle" idx="4"/>
          </p:nvPr>
        </p:nvSpPr>
        <p:spPr>
          <a:xfrm>
            <a:off x="1553644" y="1919675"/>
            <a:ext cx="2469000" cy="5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13225" y="74067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sz="26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4" name="Google Shape;44;p4"/>
          <p:cNvSpPr txBox="1">
            <a:spLocks noGrp="1"/>
          </p:cNvSpPr>
          <p:nvPr>
            <p:ph type="body" idx="1"/>
          </p:nvPr>
        </p:nvSpPr>
        <p:spPr>
          <a:xfrm>
            <a:off x="713375" y="1285975"/>
            <a:ext cx="7717500" cy="3379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17500">
              <a:spcBef>
                <a:spcPts val="1600"/>
              </a:spcBef>
              <a:spcAft>
                <a:spcPts val="0"/>
              </a:spcAft>
              <a:buClr>
                <a:srgbClr val="555555"/>
              </a:buClr>
              <a:buSzPts val="1400"/>
              <a:buFont typeface="Lato"/>
              <a:buChar char="○"/>
              <a:defRPr/>
            </a:lvl2pPr>
            <a:lvl3pPr marL="1371600" lvl="2" indent="-317500">
              <a:spcBef>
                <a:spcPts val="1600"/>
              </a:spcBef>
              <a:spcAft>
                <a:spcPts val="0"/>
              </a:spcAft>
              <a:buClr>
                <a:srgbClr val="555555"/>
              </a:buClr>
              <a:buSzPts val="1400"/>
              <a:buFont typeface="Lato"/>
              <a:buChar char="■"/>
              <a:defRPr/>
            </a:lvl3pPr>
            <a:lvl4pPr marL="1828800" lvl="3" indent="-317500">
              <a:spcBef>
                <a:spcPts val="1600"/>
              </a:spcBef>
              <a:spcAft>
                <a:spcPts val="0"/>
              </a:spcAft>
              <a:buClr>
                <a:srgbClr val="555555"/>
              </a:buClr>
              <a:buSzPts val="1400"/>
              <a:buFont typeface="Lato"/>
              <a:buChar char="●"/>
              <a:defRPr/>
            </a:lvl4pPr>
            <a:lvl5pPr marL="2286000" lvl="4" indent="-317500">
              <a:spcBef>
                <a:spcPts val="1600"/>
              </a:spcBef>
              <a:spcAft>
                <a:spcPts val="0"/>
              </a:spcAft>
              <a:buClr>
                <a:srgbClr val="555555"/>
              </a:buClr>
              <a:buSzPts val="1400"/>
              <a:buFont typeface="Lato"/>
              <a:buChar char="○"/>
              <a:defRPr/>
            </a:lvl5pPr>
            <a:lvl6pPr marL="2743200" lvl="5" indent="-317500">
              <a:spcBef>
                <a:spcPts val="1600"/>
              </a:spcBef>
              <a:spcAft>
                <a:spcPts val="0"/>
              </a:spcAft>
              <a:buClr>
                <a:srgbClr val="555555"/>
              </a:buClr>
              <a:buSzPts val="1400"/>
              <a:buFont typeface="Lato"/>
              <a:buChar char="■"/>
              <a:defRPr/>
            </a:lvl6pPr>
            <a:lvl7pPr marL="3200400" lvl="6" indent="-317500">
              <a:spcBef>
                <a:spcPts val="1600"/>
              </a:spcBef>
              <a:spcAft>
                <a:spcPts val="0"/>
              </a:spcAft>
              <a:buClr>
                <a:srgbClr val="555555"/>
              </a:buClr>
              <a:buSzPts val="1400"/>
              <a:buFont typeface="Lato"/>
              <a:buChar char="●"/>
              <a:defRPr/>
            </a:lvl7pPr>
            <a:lvl8pPr marL="3657600" lvl="7" indent="-317500">
              <a:spcBef>
                <a:spcPts val="1600"/>
              </a:spcBef>
              <a:spcAft>
                <a:spcPts val="0"/>
              </a:spcAft>
              <a:buClr>
                <a:srgbClr val="555555"/>
              </a:buClr>
              <a:buSzPts val="1400"/>
              <a:buFont typeface="Lato"/>
              <a:buChar char="○"/>
              <a:defRPr/>
            </a:lvl8pPr>
            <a:lvl9pPr marL="4114800" lvl="8" indent="-317500">
              <a:spcBef>
                <a:spcPts val="1600"/>
              </a:spcBef>
              <a:spcAft>
                <a:spcPts val="1600"/>
              </a:spcAft>
              <a:buClr>
                <a:srgbClr val="555555"/>
              </a:buClr>
              <a:buSzPts val="1400"/>
              <a:buFont typeface="Lato"/>
              <a:buChar char="■"/>
              <a:defRPr/>
            </a:lvl9pPr>
          </a:lstStyle>
          <a:p>
            <a:endParaRPr/>
          </a:p>
        </p:txBody>
      </p:sp>
      <p:grpSp>
        <p:nvGrpSpPr>
          <p:cNvPr id="45" name="Google Shape;45;p4"/>
          <p:cNvGrpSpPr/>
          <p:nvPr/>
        </p:nvGrpSpPr>
        <p:grpSpPr>
          <a:xfrm>
            <a:off x="262135" y="188414"/>
            <a:ext cx="8616641" cy="4620554"/>
            <a:chOff x="262135" y="188414"/>
            <a:chExt cx="8616641" cy="4620554"/>
          </a:xfrm>
        </p:grpSpPr>
        <p:grpSp>
          <p:nvGrpSpPr>
            <p:cNvPr id="46" name="Google Shape;46;p4"/>
            <p:cNvGrpSpPr/>
            <p:nvPr/>
          </p:nvGrpSpPr>
          <p:grpSpPr>
            <a:xfrm>
              <a:off x="262135" y="188414"/>
              <a:ext cx="8616641" cy="4620554"/>
              <a:chOff x="262135" y="188414"/>
              <a:chExt cx="8616641" cy="4620554"/>
            </a:xfrm>
          </p:grpSpPr>
          <p:sp>
            <p:nvSpPr>
              <p:cNvPr id="47" name="Google Shape;47;p4"/>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8" name="Google Shape;48;p4"/>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49" name="Google Shape;49;p4"/>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0" name="Google Shape;50;p4"/>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1" name="Google Shape;51;p4"/>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2" name="Google Shape;52;p4"/>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3" name="Google Shape;53;p4"/>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4" name="Google Shape;54;p4"/>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55" name="Google Shape;55;p4"/>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list 3">
  <p:cSld name="CUSTOM_28">
    <p:bg>
      <p:bgPr>
        <a:solidFill>
          <a:schemeClr val="accent2"/>
        </a:solidFill>
        <a:effectLst/>
      </p:bgPr>
    </p:bg>
    <p:spTree>
      <p:nvGrpSpPr>
        <p:cNvPr id="1" name="Shape 507"/>
        <p:cNvGrpSpPr/>
        <p:nvPr/>
      </p:nvGrpSpPr>
      <p:grpSpPr>
        <a:xfrm>
          <a:off x="0" y="0"/>
          <a:ext cx="0" cy="0"/>
          <a:chOff x="0" y="0"/>
          <a:chExt cx="0" cy="0"/>
        </a:xfrm>
      </p:grpSpPr>
      <p:sp>
        <p:nvSpPr>
          <p:cNvPr id="508" name="Google Shape;508;p31"/>
          <p:cNvSpPr/>
          <p:nvPr/>
        </p:nvSpPr>
        <p:spPr>
          <a:xfrm>
            <a:off x="6427303" y="-34596"/>
            <a:ext cx="2789187" cy="3365506"/>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09" name="Google Shape;509;p31"/>
          <p:cNvSpPr/>
          <p:nvPr/>
        </p:nvSpPr>
        <p:spPr>
          <a:xfrm>
            <a:off x="-51750" y="1951052"/>
            <a:ext cx="3897205" cy="3229840"/>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10" name="Google Shape;510;p31"/>
          <p:cNvSpPr txBox="1">
            <a:spLocks noGrp="1"/>
          </p:cNvSpPr>
          <p:nvPr>
            <p:ph type="subTitle" idx="1"/>
          </p:nvPr>
        </p:nvSpPr>
        <p:spPr>
          <a:xfrm>
            <a:off x="3042069" y="2981150"/>
            <a:ext cx="2469000" cy="58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100"/>
              <a:buChar char="●"/>
              <a:defRPr>
                <a:solidFill>
                  <a:schemeClr val="accent5"/>
                </a:solidFill>
              </a:defRPr>
            </a:lvl1pPr>
            <a:lvl2pPr lvl="1" algn="ctr" rtl="0">
              <a:lnSpc>
                <a:spcPct val="100000"/>
              </a:lnSpc>
              <a:spcBef>
                <a:spcPts val="0"/>
              </a:spcBef>
              <a:spcAft>
                <a:spcPts val="0"/>
              </a:spcAft>
              <a:buClr>
                <a:schemeClr val="dk1"/>
              </a:buClr>
              <a:buSzPts val="2100"/>
              <a:buChar char="○"/>
              <a:defRPr sz="2100">
                <a:solidFill>
                  <a:schemeClr val="dk1"/>
                </a:solidFill>
              </a:defRPr>
            </a:lvl2pPr>
            <a:lvl3pPr lvl="2" algn="ctr" rtl="0">
              <a:lnSpc>
                <a:spcPct val="100000"/>
              </a:lnSpc>
              <a:spcBef>
                <a:spcPts val="0"/>
              </a:spcBef>
              <a:spcAft>
                <a:spcPts val="0"/>
              </a:spcAft>
              <a:buClr>
                <a:schemeClr val="dk1"/>
              </a:buClr>
              <a:buSzPts val="2100"/>
              <a:buChar char="■"/>
              <a:defRPr sz="2100">
                <a:solidFill>
                  <a:schemeClr val="dk1"/>
                </a:solidFill>
              </a:defRPr>
            </a:lvl3pPr>
            <a:lvl4pPr lvl="3" algn="ctr" rtl="0">
              <a:lnSpc>
                <a:spcPct val="100000"/>
              </a:lnSpc>
              <a:spcBef>
                <a:spcPts val="0"/>
              </a:spcBef>
              <a:spcAft>
                <a:spcPts val="0"/>
              </a:spcAft>
              <a:buClr>
                <a:schemeClr val="dk1"/>
              </a:buClr>
              <a:buSzPts val="2100"/>
              <a:buChar char="●"/>
              <a:defRPr sz="2100">
                <a:solidFill>
                  <a:schemeClr val="dk1"/>
                </a:solidFill>
              </a:defRPr>
            </a:lvl4pPr>
            <a:lvl5pPr lvl="4" algn="ctr" rtl="0">
              <a:lnSpc>
                <a:spcPct val="100000"/>
              </a:lnSpc>
              <a:spcBef>
                <a:spcPts val="0"/>
              </a:spcBef>
              <a:spcAft>
                <a:spcPts val="0"/>
              </a:spcAft>
              <a:buClr>
                <a:schemeClr val="dk1"/>
              </a:buClr>
              <a:buSzPts val="2100"/>
              <a:buChar char="○"/>
              <a:defRPr sz="2100">
                <a:solidFill>
                  <a:schemeClr val="dk1"/>
                </a:solidFill>
              </a:defRPr>
            </a:lvl5pPr>
            <a:lvl6pPr lvl="5" algn="ctr" rtl="0">
              <a:lnSpc>
                <a:spcPct val="100000"/>
              </a:lnSpc>
              <a:spcBef>
                <a:spcPts val="0"/>
              </a:spcBef>
              <a:spcAft>
                <a:spcPts val="0"/>
              </a:spcAft>
              <a:buClr>
                <a:schemeClr val="dk1"/>
              </a:buClr>
              <a:buSzPts val="2100"/>
              <a:buChar char="■"/>
              <a:defRPr sz="2100">
                <a:solidFill>
                  <a:schemeClr val="dk1"/>
                </a:solidFill>
              </a:defRPr>
            </a:lvl6pPr>
            <a:lvl7pPr lvl="6" algn="ctr" rtl="0">
              <a:lnSpc>
                <a:spcPct val="100000"/>
              </a:lnSpc>
              <a:spcBef>
                <a:spcPts val="0"/>
              </a:spcBef>
              <a:spcAft>
                <a:spcPts val="0"/>
              </a:spcAft>
              <a:buClr>
                <a:schemeClr val="dk1"/>
              </a:buClr>
              <a:buSzPts val="2100"/>
              <a:buChar char="●"/>
              <a:defRPr sz="2100">
                <a:solidFill>
                  <a:schemeClr val="dk1"/>
                </a:solidFill>
              </a:defRPr>
            </a:lvl7pPr>
            <a:lvl8pPr lvl="7" algn="ctr" rtl="0">
              <a:lnSpc>
                <a:spcPct val="100000"/>
              </a:lnSpc>
              <a:spcBef>
                <a:spcPts val="0"/>
              </a:spcBef>
              <a:spcAft>
                <a:spcPts val="0"/>
              </a:spcAft>
              <a:buClr>
                <a:schemeClr val="dk1"/>
              </a:buClr>
              <a:buSzPts val="2100"/>
              <a:buChar char="○"/>
              <a:defRPr sz="2100">
                <a:solidFill>
                  <a:schemeClr val="dk1"/>
                </a:solidFill>
              </a:defRPr>
            </a:lvl8pPr>
            <a:lvl9pPr lvl="8" algn="ctr" rtl="0">
              <a:lnSpc>
                <a:spcPct val="100000"/>
              </a:lnSpc>
              <a:spcBef>
                <a:spcPts val="0"/>
              </a:spcBef>
              <a:spcAft>
                <a:spcPts val="0"/>
              </a:spcAft>
              <a:buClr>
                <a:schemeClr val="dk1"/>
              </a:buClr>
              <a:buSzPts val="2100"/>
              <a:buChar char="■"/>
              <a:defRPr sz="2100">
                <a:solidFill>
                  <a:schemeClr val="dk1"/>
                </a:solidFill>
              </a:defRPr>
            </a:lvl9pPr>
          </a:lstStyle>
          <a:p>
            <a:endParaRPr/>
          </a:p>
        </p:txBody>
      </p:sp>
      <p:sp>
        <p:nvSpPr>
          <p:cNvPr id="511" name="Google Shape;511;p31"/>
          <p:cNvSpPr txBox="1">
            <a:spLocks noGrp="1"/>
          </p:cNvSpPr>
          <p:nvPr>
            <p:ph type="subTitle" idx="2"/>
          </p:nvPr>
        </p:nvSpPr>
        <p:spPr>
          <a:xfrm>
            <a:off x="3042069" y="2398250"/>
            <a:ext cx="2469000" cy="58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100"/>
              <a:buChar char="●"/>
              <a:defRPr>
                <a:solidFill>
                  <a:schemeClr val="accent5"/>
                </a:solidFill>
              </a:defRPr>
            </a:lvl1pPr>
            <a:lvl2pPr lvl="1" algn="ctr" rtl="0">
              <a:lnSpc>
                <a:spcPct val="100000"/>
              </a:lnSpc>
              <a:spcBef>
                <a:spcPts val="0"/>
              </a:spcBef>
              <a:spcAft>
                <a:spcPts val="0"/>
              </a:spcAft>
              <a:buClr>
                <a:schemeClr val="dk1"/>
              </a:buClr>
              <a:buSzPts val="2100"/>
              <a:buChar char="○"/>
              <a:defRPr sz="2100">
                <a:solidFill>
                  <a:schemeClr val="dk1"/>
                </a:solidFill>
              </a:defRPr>
            </a:lvl2pPr>
            <a:lvl3pPr lvl="2" algn="ctr" rtl="0">
              <a:lnSpc>
                <a:spcPct val="100000"/>
              </a:lnSpc>
              <a:spcBef>
                <a:spcPts val="0"/>
              </a:spcBef>
              <a:spcAft>
                <a:spcPts val="0"/>
              </a:spcAft>
              <a:buClr>
                <a:schemeClr val="dk1"/>
              </a:buClr>
              <a:buSzPts val="2100"/>
              <a:buChar char="■"/>
              <a:defRPr sz="2100">
                <a:solidFill>
                  <a:schemeClr val="dk1"/>
                </a:solidFill>
              </a:defRPr>
            </a:lvl3pPr>
            <a:lvl4pPr lvl="3" algn="ctr" rtl="0">
              <a:lnSpc>
                <a:spcPct val="100000"/>
              </a:lnSpc>
              <a:spcBef>
                <a:spcPts val="0"/>
              </a:spcBef>
              <a:spcAft>
                <a:spcPts val="0"/>
              </a:spcAft>
              <a:buClr>
                <a:schemeClr val="dk1"/>
              </a:buClr>
              <a:buSzPts val="2100"/>
              <a:buChar char="●"/>
              <a:defRPr sz="2100">
                <a:solidFill>
                  <a:schemeClr val="dk1"/>
                </a:solidFill>
              </a:defRPr>
            </a:lvl4pPr>
            <a:lvl5pPr lvl="4" algn="ctr" rtl="0">
              <a:lnSpc>
                <a:spcPct val="100000"/>
              </a:lnSpc>
              <a:spcBef>
                <a:spcPts val="0"/>
              </a:spcBef>
              <a:spcAft>
                <a:spcPts val="0"/>
              </a:spcAft>
              <a:buClr>
                <a:schemeClr val="dk1"/>
              </a:buClr>
              <a:buSzPts val="2100"/>
              <a:buChar char="○"/>
              <a:defRPr sz="2100">
                <a:solidFill>
                  <a:schemeClr val="dk1"/>
                </a:solidFill>
              </a:defRPr>
            </a:lvl5pPr>
            <a:lvl6pPr lvl="5" algn="ctr" rtl="0">
              <a:lnSpc>
                <a:spcPct val="100000"/>
              </a:lnSpc>
              <a:spcBef>
                <a:spcPts val="0"/>
              </a:spcBef>
              <a:spcAft>
                <a:spcPts val="0"/>
              </a:spcAft>
              <a:buClr>
                <a:schemeClr val="dk1"/>
              </a:buClr>
              <a:buSzPts val="2100"/>
              <a:buChar char="■"/>
              <a:defRPr sz="2100">
                <a:solidFill>
                  <a:schemeClr val="dk1"/>
                </a:solidFill>
              </a:defRPr>
            </a:lvl6pPr>
            <a:lvl7pPr lvl="6" algn="ctr" rtl="0">
              <a:lnSpc>
                <a:spcPct val="100000"/>
              </a:lnSpc>
              <a:spcBef>
                <a:spcPts val="0"/>
              </a:spcBef>
              <a:spcAft>
                <a:spcPts val="0"/>
              </a:spcAft>
              <a:buClr>
                <a:schemeClr val="dk1"/>
              </a:buClr>
              <a:buSzPts val="2100"/>
              <a:buChar char="●"/>
              <a:defRPr sz="2100">
                <a:solidFill>
                  <a:schemeClr val="dk1"/>
                </a:solidFill>
              </a:defRPr>
            </a:lvl7pPr>
            <a:lvl8pPr lvl="7" algn="ctr" rtl="0">
              <a:lnSpc>
                <a:spcPct val="100000"/>
              </a:lnSpc>
              <a:spcBef>
                <a:spcPts val="0"/>
              </a:spcBef>
              <a:spcAft>
                <a:spcPts val="0"/>
              </a:spcAft>
              <a:buClr>
                <a:schemeClr val="dk1"/>
              </a:buClr>
              <a:buSzPts val="2100"/>
              <a:buChar char="○"/>
              <a:defRPr sz="2100">
                <a:solidFill>
                  <a:schemeClr val="dk1"/>
                </a:solidFill>
              </a:defRPr>
            </a:lvl8pPr>
            <a:lvl9pPr lvl="8" algn="ctr" rtl="0">
              <a:lnSpc>
                <a:spcPct val="100000"/>
              </a:lnSpc>
              <a:spcBef>
                <a:spcPts val="0"/>
              </a:spcBef>
              <a:spcAft>
                <a:spcPts val="0"/>
              </a:spcAft>
              <a:buClr>
                <a:schemeClr val="dk1"/>
              </a:buClr>
              <a:buSzPts val="2100"/>
              <a:buChar char="■"/>
              <a:defRPr sz="2100">
                <a:solidFill>
                  <a:schemeClr val="dk1"/>
                </a:solidFill>
              </a:defRPr>
            </a:lvl9pPr>
          </a:lstStyle>
          <a:p>
            <a:endParaRPr/>
          </a:p>
        </p:txBody>
      </p:sp>
      <p:sp>
        <p:nvSpPr>
          <p:cNvPr id="512" name="Google Shape;512;p31"/>
          <p:cNvSpPr txBox="1">
            <a:spLocks noGrp="1"/>
          </p:cNvSpPr>
          <p:nvPr>
            <p:ph type="subTitle" idx="3"/>
          </p:nvPr>
        </p:nvSpPr>
        <p:spPr>
          <a:xfrm>
            <a:off x="3042069" y="1802150"/>
            <a:ext cx="2469000" cy="58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100"/>
              <a:buChar char="●"/>
              <a:defRPr>
                <a:solidFill>
                  <a:schemeClr val="accent5"/>
                </a:solidFill>
              </a:defRPr>
            </a:lvl1pPr>
            <a:lvl2pPr lvl="1" algn="ctr" rtl="0">
              <a:lnSpc>
                <a:spcPct val="100000"/>
              </a:lnSpc>
              <a:spcBef>
                <a:spcPts val="0"/>
              </a:spcBef>
              <a:spcAft>
                <a:spcPts val="0"/>
              </a:spcAft>
              <a:buClr>
                <a:schemeClr val="dk1"/>
              </a:buClr>
              <a:buSzPts val="2100"/>
              <a:buChar char="○"/>
              <a:defRPr sz="2100">
                <a:solidFill>
                  <a:schemeClr val="dk1"/>
                </a:solidFill>
              </a:defRPr>
            </a:lvl2pPr>
            <a:lvl3pPr lvl="2" algn="ctr" rtl="0">
              <a:lnSpc>
                <a:spcPct val="100000"/>
              </a:lnSpc>
              <a:spcBef>
                <a:spcPts val="0"/>
              </a:spcBef>
              <a:spcAft>
                <a:spcPts val="0"/>
              </a:spcAft>
              <a:buClr>
                <a:schemeClr val="dk1"/>
              </a:buClr>
              <a:buSzPts val="2100"/>
              <a:buChar char="■"/>
              <a:defRPr sz="2100">
                <a:solidFill>
                  <a:schemeClr val="dk1"/>
                </a:solidFill>
              </a:defRPr>
            </a:lvl3pPr>
            <a:lvl4pPr lvl="3" algn="ctr" rtl="0">
              <a:lnSpc>
                <a:spcPct val="100000"/>
              </a:lnSpc>
              <a:spcBef>
                <a:spcPts val="0"/>
              </a:spcBef>
              <a:spcAft>
                <a:spcPts val="0"/>
              </a:spcAft>
              <a:buClr>
                <a:schemeClr val="dk1"/>
              </a:buClr>
              <a:buSzPts val="2100"/>
              <a:buChar char="●"/>
              <a:defRPr sz="2100">
                <a:solidFill>
                  <a:schemeClr val="dk1"/>
                </a:solidFill>
              </a:defRPr>
            </a:lvl4pPr>
            <a:lvl5pPr lvl="4" algn="ctr" rtl="0">
              <a:lnSpc>
                <a:spcPct val="100000"/>
              </a:lnSpc>
              <a:spcBef>
                <a:spcPts val="0"/>
              </a:spcBef>
              <a:spcAft>
                <a:spcPts val="0"/>
              </a:spcAft>
              <a:buClr>
                <a:schemeClr val="dk1"/>
              </a:buClr>
              <a:buSzPts val="2100"/>
              <a:buChar char="○"/>
              <a:defRPr sz="2100">
                <a:solidFill>
                  <a:schemeClr val="dk1"/>
                </a:solidFill>
              </a:defRPr>
            </a:lvl5pPr>
            <a:lvl6pPr lvl="5" algn="ctr" rtl="0">
              <a:lnSpc>
                <a:spcPct val="100000"/>
              </a:lnSpc>
              <a:spcBef>
                <a:spcPts val="0"/>
              </a:spcBef>
              <a:spcAft>
                <a:spcPts val="0"/>
              </a:spcAft>
              <a:buClr>
                <a:schemeClr val="dk1"/>
              </a:buClr>
              <a:buSzPts val="2100"/>
              <a:buChar char="■"/>
              <a:defRPr sz="2100">
                <a:solidFill>
                  <a:schemeClr val="dk1"/>
                </a:solidFill>
              </a:defRPr>
            </a:lvl6pPr>
            <a:lvl7pPr lvl="6" algn="ctr" rtl="0">
              <a:lnSpc>
                <a:spcPct val="100000"/>
              </a:lnSpc>
              <a:spcBef>
                <a:spcPts val="0"/>
              </a:spcBef>
              <a:spcAft>
                <a:spcPts val="0"/>
              </a:spcAft>
              <a:buClr>
                <a:schemeClr val="dk1"/>
              </a:buClr>
              <a:buSzPts val="2100"/>
              <a:buChar char="●"/>
              <a:defRPr sz="2100">
                <a:solidFill>
                  <a:schemeClr val="dk1"/>
                </a:solidFill>
              </a:defRPr>
            </a:lvl7pPr>
            <a:lvl8pPr lvl="7" algn="ctr" rtl="0">
              <a:lnSpc>
                <a:spcPct val="100000"/>
              </a:lnSpc>
              <a:spcBef>
                <a:spcPts val="0"/>
              </a:spcBef>
              <a:spcAft>
                <a:spcPts val="0"/>
              </a:spcAft>
              <a:buClr>
                <a:schemeClr val="dk1"/>
              </a:buClr>
              <a:buSzPts val="2100"/>
              <a:buChar char="○"/>
              <a:defRPr sz="2100">
                <a:solidFill>
                  <a:schemeClr val="dk1"/>
                </a:solidFill>
              </a:defRPr>
            </a:lvl8pPr>
            <a:lvl9pPr lvl="8" algn="ctr" rtl="0">
              <a:lnSpc>
                <a:spcPct val="100000"/>
              </a:lnSpc>
              <a:spcBef>
                <a:spcPts val="0"/>
              </a:spcBef>
              <a:spcAft>
                <a:spcPts val="0"/>
              </a:spcAft>
              <a:buClr>
                <a:schemeClr val="dk1"/>
              </a:buClr>
              <a:buSzPts val="2100"/>
              <a:buChar char="■"/>
              <a:defRPr sz="2100">
                <a:solidFill>
                  <a:schemeClr val="dk1"/>
                </a:solidFill>
              </a:defRPr>
            </a:lvl9pPr>
          </a:lstStyle>
          <a:p>
            <a:endParaRPr/>
          </a:p>
        </p:txBody>
      </p:sp>
      <p:grpSp>
        <p:nvGrpSpPr>
          <p:cNvPr id="513" name="Google Shape;513;p31"/>
          <p:cNvGrpSpPr/>
          <p:nvPr/>
        </p:nvGrpSpPr>
        <p:grpSpPr>
          <a:xfrm>
            <a:off x="185935" y="188414"/>
            <a:ext cx="8692841" cy="4760852"/>
            <a:chOff x="185935" y="188414"/>
            <a:chExt cx="8692841" cy="4760852"/>
          </a:xfrm>
        </p:grpSpPr>
        <p:grpSp>
          <p:nvGrpSpPr>
            <p:cNvPr id="514" name="Google Shape;514;p31"/>
            <p:cNvGrpSpPr/>
            <p:nvPr/>
          </p:nvGrpSpPr>
          <p:grpSpPr>
            <a:xfrm>
              <a:off x="185935" y="188414"/>
              <a:ext cx="8692841" cy="4760852"/>
              <a:chOff x="185935" y="188414"/>
              <a:chExt cx="8692841" cy="4760852"/>
            </a:xfrm>
          </p:grpSpPr>
          <p:sp>
            <p:nvSpPr>
              <p:cNvPr id="515" name="Google Shape;515;p31"/>
              <p:cNvSpPr/>
              <p:nvPr/>
            </p:nvSpPr>
            <p:spPr>
              <a:xfrm>
                <a:off x="7295141" y="47468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16" name="Google Shape;516;p31"/>
              <p:cNvSpPr/>
              <p:nvPr/>
            </p:nvSpPr>
            <p:spPr>
              <a:xfrm>
                <a:off x="15186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17" name="Google Shape;517;p31"/>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18" name="Google Shape;518;p31"/>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19" name="Google Shape;519;p31"/>
              <p:cNvSpPr/>
              <p:nvPr/>
            </p:nvSpPr>
            <p:spPr>
              <a:xfrm>
                <a:off x="185935" y="1722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20" name="Google Shape;520;p31"/>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21" name="Google Shape;521;p31"/>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22" name="Google Shape;522;p31"/>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23" name="Google Shape;523;p31"/>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24" name="Google Shape;524;p31"/>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25" name="Google Shape;525;p31"/>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526" name="Google Shape;526;p31"/>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527" name="Google Shape;527;p31"/>
          <p:cNvSpPr txBox="1">
            <a:spLocks noGrp="1"/>
          </p:cNvSpPr>
          <p:nvPr>
            <p:ph type="title"/>
          </p:nvPr>
        </p:nvSpPr>
        <p:spPr>
          <a:xfrm>
            <a:off x="713225" y="740675"/>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600"/>
              <a:buNone/>
              <a:defRPr sz="2600">
                <a:solidFill>
                  <a:schemeClr val="dk1"/>
                </a:solidFill>
                <a:latin typeface="Poppins"/>
                <a:ea typeface="Poppins"/>
                <a:cs typeface="Poppins"/>
                <a:sym typeface="Poppins"/>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CUSTOM">
    <p:bg>
      <p:bgPr>
        <a:solidFill>
          <a:schemeClr val="accent2"/>
        </a:solidFill>
        <a:effectLst/>
      </p:bgPr>
    </p:bg>
    <p:spTree>
      <p:nvGrpSpPr>
        <p:cNvPr id="1" name="Shape 528"/>
        <p:cNvGrpSpPr/>
        <p:nvPr/>
      </p:nvGrpSpPr>
      <p:grpSpPr>
        <a:xfrm>
          <a:off x="0" y="0"/>
          <a:ext cx="0" cy="0"/>
          <a:chOff x="0" y="0"/>
          <a:chExt cx="0" cy="0"/>
        </a:xfrm>
      </p:grpSpPr>
      <p:sp>
        <p:nvSpPr>
          <p:cNvPr id="529" name="Google Shape;529;p32"/>
          <p:cNvSpPr txBox="1">
            <a:spLocks noGrp="1"/>
          </p:cNvSpPr>
          <p:nvPr>
            <p:ph type="title" hasCustomPrompt="1"/>
          </p:nvPr>
        </p:nvSpPr>
        <p:spPr>
          <a:xfrm>
            <a:off x="1814075" y="744925"/>
            <a:ext cx="5515800" cy="6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4000">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30" name="Google Shape;530;p32"/>
          <p:cNvSpPr txBox="1">
            <a:spLocks noGrp="1"/>
          </p:cNvSpPr>
          <p:nvPr>
            <p:ph type="body" idx="1"/>
          </p:nvPr>
        </p:nvSpPr>
        <p:spPr>
          <a:xfrm>
            <a:off x="1823175" y="1210125"/>
            <a:ext cx="5515800" cy="348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chemeClr val="dk1"/>
              </a:buClr>
              <a:buSzPts val="1400"/>
              <a:buChar char="●"/>
              <a:defRPr>
                <a:solidFill>
                  <a:schemeClr val="accent5"/>
                </a:solidFill>
              </a:defRPr>
            </a:lvl1pPr>
            <a:lvl2pPr marL="914400" lvl="1" indent="-317500" algn="ctr" rtl="0">
              <a:spcBef>
                <a:spcPts val="1600"/>
              </a:spcBef>
              <a:spcAft>
                <a:spcPts val="0"/>
              </a:spcAft>
              <a:buClr>
                <a:schemeClr val="dk1"/>
              </a:buClr>
              <a:buSzPts val="1400"/>
              <a:buChar char="○"/>
              <a:defRPr>
                <a:solidFill>
                  <a:schemeClr val="dk1"/>
                </a:solidFill>
              </a:defRPr>
            </a:lvl2pPr>
            <a:lvl3pPr marL="1371600" lvl="2" indent="-317500" algn="ctr" rtl="0">
              <a:spcBef>
                <a:spcPts val="1600"/>
              </a:spcBef>
              <a:spcAft>
                <a:spcPts val="0"/>
              </a:spcAft>
              <a:buClr>
                <a:schemeClr val="dk1"/>
              </a:buClr>
              <a:buSzPts val="1400"/>
              <a:buChar char="■"/>
              <a:defRPr>
                <a:solidFill>
                  <a:schemeClr val="dk1"/>
                </a:solidFill>
              </a:defRPr>
            </a:lvl3pPr>
            <a:lvl4pPr marL="1828800" lvl="3" indent="-317500" algn="ctr" rtl="0">
              <a:spcBef>
                <a:spcPts val="1600"/>
              </a:spcBef>
              <a:spcAft>
                <a:spcPts val="0"/>
              </a:spcAft>
              <a:buClr>
                <a:schemeClr val="dk1"/>
              </a:buClr>
              <a:buSzPts val="1400"/>
              <a:buChar char="●"/>
              <a:defRPr>
                <a:solidFill>
                  <a:schemeClr val="dk1"/>
                </a:solidFill>
              </a:defRPr>
            </a:lvl4pPr>
            <a:lvl5pPr marL="2286000" lvl="4" indent="-317500" algn="ctr" rtl="0">
              <a:spcBef>
                <a:spcPts val="1600"/>
              </a:spcBef>
              <a:spcAft>
                <a:spcPts val="0"/>
              </a:spcAft>
              <a:buClr>
                <a:schemeClr val="dk1"/>
              </a:buClr>
              <a:buSzPts val="1400"/>
              <a:buChar char="○"/>
              <a:defRPr>
                <a:solidFill>
                  <a:schemeClr val="dk1"/>
                </a:solidFill>
              </a:defRPr>
            </a:lvl5pPr>
            <a:lvl6pPr marL="2743200" lvl="5" indent="-317500" algn="ctr" rtl="0">
              <a:spcBef>
                <a:spcPts val="1600"/>
              </a:spcBef>
              <a:spcAft>
                <a:spcPts val="0"/>
              </a:spcAft>
              <a:buClr>
                <a:schemeClr val="dk1"/>
              </a:buClr>
              <a:buSzPts val="1400"/>
              <a:buChar char="■"/>
              <a:defRPr>
                <a:solidFill>
                  <a:schemeClr val="dk1"/>
                </a:solidFill>
              </a:defRPr>
            </a:lvl6pPr>
            <a:lvl7pPr marL="3200400" lvl="6" indent="-317500" algn="ctr" rtl="0">
              <a:spcBef>
                <a:spcPts val="1600"/>
              </a:spcBef>
              <a:spcAft>
                <a:spcPts val="0"/>
              </a:spcAft>
              <a:buClr>
                <a:schemeClr val="dk1"/>
              </a:buClr>
              <a:buSzPts val="1400"/>
              <a:buChar char="●"/>
              <a:defRPr>
                <a:solidFill>
                  <a:schemeClr val="dk1"/>
                </a:solidFill>
              </a:defRPr>
            </a:lvl7pPr>
            <a:lvl8pPr marL="3657600" lvl="7" indent="-317500" algn="ctr" rtl="0">
              <a:spcBef>
                <a:spcPts val="1600"/>
              </a:spcBef>
              <a:spcAft>
                <a:spcPts val="0"/>
              </a:spcAft>
              <a:buClr>
                <a:schemeClr val="dk1"/>
              </a:buClr>
              <a:buSzPts val="1400"/>
              <a:buChar char="○"/>
              <a:defRPr>
                <a:solidFill>
                  <a:schemeClr val="dk1"/>
                </a:solidFill>
              </a:defRPr>
            </a:lvl8pPr>
            <a:lvl9pPr marL="4114800" lvl="8" indent="-317500" algn="ctr" rtl="0">
              <a:spcBef>
                <a:spcPts val="1600"/>
              </a:spcBef>
              <a:spcAft>
                <a:spcPts val="1600"/>
              </a:spcAft>
              <a:buClr>
                <a:schemeClr val="dk1"/>
              </a:buClr>
              <a:buSzPts val="1400"/>
              <a:buChar char="■"/>
              <a:defRPr>
                <a:solidFill>
                  <a:schemeClr val="dk1"/>
                </a:solidFill>
              </a:defRPr>
            </a:lvl9pPr>
          </a:lstStyle>
          <a:p>
            <a:endParaRPr/>
          </a:p>
        </p:txBody>
      </p:sp>
      <p:sp>
        <p:nvSpPr>
          <p:cNvPr id="531" name="Google Shape;531;p32"/>
          <p:cNvSpPr/>
          <p:nvPr/>
        </p:nvSpPr>
        <p:spPr>
          <a:xfrm>
            <a:off x="-51750" y="1951052"/>
            <a:ext cx="3897205" cy="3229840"/>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32" name="Google Shape;532;p32"/>
          <p:cNvSpPr/>
          <p:nvPr/>
        </p:nvSpPr>
        <p:spPr>
          <a:xfrm>
            <a:off x="6427303" y="-34596"/>
            <a:ext cx="2789187" cy="3365506"/>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33" name="Google Shape;533;p32"/>
          <p:cNvSpPr/>
          <p:nvPr/>
        </p:nvSpPr>
        <p:spPr>
          <a:xfrm>
            <a:off x="8267983" y="3330896"/>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34" name="Google Shape;534;p32"/>
          <p:cNvSpPr/>
          <p:nvPr/>
        </p:nvSpPr>
        <p:spPr>
          <a:xfrm>
            <a:off x="377524" y="40980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35" name="Google Shape;535;p32"/>
          <p:cNvSpPr/>
          <p:nvPr/>
        </p:nvSpPr>
        <p:spPr>
          <a:xfrm>
            <a:off x="536764" y="4582411"/>
            <a:ext cx="338201" cy="20413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36" name="Google Shape;536;p32"/>
          <p:cNvSpPr/>
          <p:nvPr/>
        </p:nvSpPr>
        <p:spPr>
          <a:xfrm>
            <a:off x="8341519" y="368442"/>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37" name="Google Shape;537;p32"/>
          <p:cNvSpPr/>
          <p:nvPr/>
        </p:nvSpPr>
        <p:spPr>
          <a:xfrm>
            <a:off x="1609553" y="325151"/>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38" name="Google Shape;538;p32"/>
          <p:cNvSpPr/>
          <p:nvPr/>
        </p:nvSpPr>
        <p:spPr>
          <a:xfrm>
            <a:off x="7943062" y="4603354"/>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39" name="Google Shape;539;p32"/>
          <p:cNvSpPr/>
          <p:nvPr/>
        </p:nvSpPr>
        <p:spPr>
          <a:xfrm>
            <a:off x="6138183" y="466322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40" name="Google Shape;540;p32"/>
          <p:cNvSpPr/>
          <p:nvPr/>
        </p:nvSpPr>
        <p:spPr>
          <a:xfrm>
            <a:off x="4312974" y="4603367"/>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41" name="Google Shape;541;p32"/>
          <p:cNvSpPr/>
          <p:nvPr/>
        </p:nvSpPr>
        <p:spPr>
          <a:xfrm>
            <a:off x="350228" y="1558014"/>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42" name="Google Shape;542;p32"/>
          <p:cNvSpPr/>
          <p:nvPr/>
        </p:nvSpPr>
        <p:spPr>
          <a:xfrm>
            <a:off x="8644571" y="2081396"/>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43" name="Google Shape;543;p32"/>
          <p:cNvSpPr/>
          <p:nvPr/>
        </p:nvSpPr>
        <p:spPr>
          <a:xfrm>
            <a:off x="311696" y="3330896"/>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44" name="Google Shape;544;p32"/>
          <p:cNvSpPr/>
          <p:nvPr/>
        </p:nvSpPr>
        <p:spPr>
          <a:xfrm>
            <a:off x="2308996" y="466322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45" name="Google Shape;545;p32"/>
          <p:cNvSpPr txBox="1">
            <a:spLocks noGrp="1"/>
          </p:cNvSpPr>
          <p:nvPr>
            <p:ph type="title" idx="2" hasCustomPrompt="1"/>
          </p:nvPr>
        </p:nvSpPr>
        <p:spPr>
          <a:xfrm>
            <a:off x="1814075" y="1865975"/>
            <a:ext cx="5515800" cy="6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4000">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6" name="Google Shape;546;p32"/>
          <p:cNvSpPr txBox="1">
            <a:spLocks noGrp="1"/>
          </p:cNvSpPr>
          <p:nvPr>
            <p:ph type="body" idx="3"/>
          </p:nvPr>
        </p:nvSpPr>
        <p:spPr>
          <a:xfrm>
            <a:off x="1814075" y="2332125"/>
            <a:ext cx="5515800" cy="348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chemeClr val="dk1"/>
              </a:buClr>
              <a:buSzPts val="1400"/>
              <a:buChar char="●"/>
              <a:defRPr>
                <a:solidFill>
                  <a:schemeClr val="accent5"/>
                </a:solidFill>
              </a:defRPr>
            </a:lvl1pPr>
            <a:lvl2pPr marL="914400" lvl="1" indent="-317500" algn="ctr" rtl="0">
              <a:spcBef>
                <a:spcPts val="1600"/>
              </a:spcBef>
              <a:spcAft>
                <a:spcPts val="0"/>
              </a:spcAft>
              <a:buClr>
                <a:schemeClr val="dk1"/>
              </a:buClr>
              <a:buSzPts val="1400"/>
              <a:buChar char="○"/>
              <a:defRPr>
                <a:solidFill>
                  <a:schemeClr val="dk1"/>
                </a:solidFill>
              </a:defRPr>
            </a:lvl2pPr>
            <a:lvl3pPr marL="1371600" lvl="2" indent="-317500" algn="ctr" rtl="0">
              <a:spcBef>
                <a:spcPts val="1600"/>
              </a:spcBef>
              <a:spcAft>
                <a:spcPts val="0"/>
              </a:spcAft>
              <a:buClr>
                <a:schemeClr val="dk1"/>
              </a:buClr>
              <a:buSzPts val="1400"/>
              <a:buChar char="■"/>
              <a:defRPr>
                <a:solidFill>
                  <a:schemeClr val="dk1"/>
                </a:solidFill>
              </a:defRPr>
            </a:lvl3pPr>
            <a:lvl4pPr marL="1828800" lvl="3" indent="-317500" algn="ctr" rtl="0">
              <a:spcBef>
                <a:spcPts val="1600"/>
              </a:spcBef>
              <a:spcAft>
                <a:spcPts val="0"/>
              </a:spcAft>
              <a:buClr>
                <a:schemeClr val="dk1"/>
              </a:buClr>
              <a:buSzPts val="1400"/>
              <a:buChar char="●"/>
              <a:defRPr>
                <a:solidFill>
                  <a:schemeClr val="dk1"/>
                </a:solidFill>
              </a:defRPr>
            </a:lvl4pPr>
            <a:lvl5pPr marL="2286000" lvl="4" indent="-317500" algn="ctr" rtl="0">
              <a:spcBef>
                <a:spcPts val="1600"/>
              </a:spcBef>
              <a:spcAft>
                <a:spcPts val="0"/>
              </a:spcAft>
              <a:buClr>
                <a:schemeClr val="dk1"/>
              </a:buClr>
              <a:buSzPts val="1400"/>
              <a:buChar char="○"/>
              <a:defRPr>
                <a:solidFill>
                  <a:schemeClr val="dk1"/>
                </a:solidFill>
              </a:defRPr>
            </a:lvl5pPr>
            <a:lvl6pPr marL="2743200" lvl="5" indent="-317500" algn="ctr" rtl="0">
              <a:spcBef>
                <a:spcPts val="1600"/>
              </a:spcBef>
              <a:spcAft>
                <a:spcPts val="0"/>
              </a:spcAft>
              <a:buClr>
                <a:schemeClr val="dk1"/>
              </a:buClr>
              <a:buSzPts val="1400"/>
              <a:buChar char="■"/>
              <a:defRPr>
                <a:solidFill>
                  <a:schemeClr val="dk1"/>
                </a:solidFill>
              </a:defRPr>
            </a:lvl6pPr>
            <a:lvl7pPr marL="3200400" lvl="6" indent="-317500" algn="ctr" rtl="0">
              <a:spcBef>
                <a:spcPts val="1600"/>
              </a:spcBef>
              <a:spcAft>
                <a:spcPts val="0"/>
              </a:spcAft>
              <a:buClr>
                <a:schemeClr val="dk1"/>
              </a:buClr>
              <a:buSzPts val="1400"/>
              <a:buChar char="●"/>
              <a:defRPr>
                <a:solidFill>
                  <a:schemeClr val="dk1"/>
                </a:solidFill>
              </a:defRPr>
            </a:lvl7pPr>
            <a:lvl8pPr marL="3657600" lvl="7" indent="-317500" algn="ctr" rtl="0">
              <a:spcBef>
                <a:spcPts val="1600"/>
              </a:spcBef>
              <a:spcAft>
                <a:spcPts val="0"/>
              </a:spcAft>
              <a:buClr>
                <a:schemeClr val="dk1"/>
              </a:buClr>
              <a:buSzPts val="1400"/>
              <a:buChar char="○"/>
              <a:defRPr>
                <a:solidFill>
                  <a:schemeClr val="dk1"/>
                </a:solidFill>
              </a:defRPr>
            </a:lvl8pPr>
            <a:lvl9pPr marL="4114800" lvl="8" indent="-317500" algn="ctr" rtl="0">
              <a:spcBef>
                <a:spcPts val="1600"/>
              </a:spcBef>
              <a:spcAft>
                <a:spcPts val="1600"/>
              </a:spcAft>
              <a:buClr>
                <a:schemeClr val="dk1"/>
              </a:buClr>
              <a:buSzPts val="1400"/>
              <a:buChar char="■"/>
              <a:defRPr>
                <a:solidFill>
                  <a:schemeClr val="dk1"/>
                </a:solidFill>
              </a:defRPr>
            </a:lvl9pPr>
          </a:lstStyle>
          <a:p>
            <a:endParaRPr/>
          </a:p>
        </p:txBody>
      </p:sp>
      <p:sp>
        <p:nvSpPr>
          <p:cNvPr id="547" name="Google Shape;547;p32"/>
          <p:cNvSpPr txBox="1">
            <a:spLocks noGrp="1"/>
          </p:cNvSpPr>
          <p:nvPr>
            <p:ph type="title" idx="4" hasCustomPrompt="1"/>
          </p:nvPr>
        </p:nvSpPr>
        <p:spPr>
          <a:xfrm>
            <a:off x="1814075" y="2987025"/>
            <a:ext cx="5515800" cy="6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4000">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8" name="Google Shape;548;p32"/>
          <p:cNvSpPr txBox="1">
            <a:spLocks noGrp="1"/>
          </p:cNvSpPr>
          <p:nvPr>
            <p:ph type="body" idx="5"/>
          </p:nvPr>
        </p:nvSpPr>
        <p:spPr>
          <a:xfrm>
            <a:off x="1823200" y="3454175"/>
            <a:ext cx="5515800" cy="348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chemeClr val="dk1"/>
              </a:buClr>
              <a:buSzPts val="1400"/>
              <a:buChar char="●"/>
              <a:defRPr>
                <a:solidFill>
                  <a:schemeClr val="accent5"/>
                </a:solidFill>
              </a:defRPr>
            </a:lvl1pPr>
            <a:lvl2pPr marL="914400" lvl="1" indent="-317500" algn="ctr" rtl="0">
              <a:spcBef>
                <a:spcPts val="1600"/>
              </a:spcBef>
              <a:spcAft>
                <a:spcPts val="0"/>
              </a:spcAft>
              <a:buClr>
                <a:schemeClr val="dk1"/>
              </a:buClr>
              <a:buSzPts val="1400"/>
              <a:buChar char="○"/>
              <a:defRPr>
                <a:solidFill>
                  <a:schemeClr val="dk1"/>
                </a:solidFill>
              </a:defRPr>
            </a:lvl2pPr>
            <a:lvl3pPr marL="1371600" lvl="2" indent="-317500" algn="ctr" rtl="0">
              <a:spcBef>
                <a:spcPts val="1600"/>
              </a:spcBef>
              <a:spcAft>
                <a:spcPts val="0"/>
              </a:spcAft>
              <a:buClr>
                <a:schemeClr val="dk1"/>
              </a:buClr>
              <a:buSzPts val="1400"/>
              <a:buChar char="■"/>
              <a:defRPr>
                <a:solidFill>
                  <a:schemeClr val="dk1"/>
                </a:solidFill>
              </a:defRPr>
            </a:lvl3pPr>
            <a:lvl4pPr marL="1828800" lvl="3" indent="-317500" algn="ctr" rtl="0">
              <a:spcBef>
                <a:spcPts val="1600"/>
              </a:spcBef>
              <a:spcAft>
                <a:spcPts val="0"/>
              </a:spcAft>
              <a:buClr>
                <a:schemeClr val="dk1"/>
              </a:buClr>
              <a:buSzPts val="1400"/>
              <a:buChar char="●"/>
              <a:defRPr>
                <a:solidFill>
                  <a:schemeClr val="dk1"/>
                </a:solidFill>
              </a:defRPr>
            </a:lvl4pPr>
            <a:lvl5pPr marL="2286000" lvl="4" indent="-317500" algn="ctr" rtl="0">
              <a:spcBef>
                <a:spcPts val="1600"/>
              </a:spcBef>
              <a:spcAft>
                <a:spcPts val="0"/>
              </a:spcAft>
              <a:buClr>
                <a:schemeClr val="dk1"/>
              </a:buClr>
              <a:buSzPts val="1400"/>
              <a:buChar char="○"/>
              <a:defRPr>
                <a:solidFill>
                  <a:schemeClr val="dk1"/>
                </a:solidFill>
              </a:defRPr>
            </a:lvl5pPr>
            <a:lvl6pPr marL="2743200" lvl="5" indent="-317500" algn="ctr" rtl="0">
              <a:spcBef>
                <a:spcPts val="1600"/>
              </a:spcBef>
              <a:spcAft>
                <a:spcPts val="0"/>
              </a:spcAft>
              <a:buClr>
                <a:schemeClr val="dk1"/>
              </a:buClr>
              <a:buSzPts val="1400"/>
              <a:buChar char="■"/>
              <a:defRPr>
                <a:solidFill>
                  <a:schemeClr val="dk1"/>
                </a:solidFill>
              </a:defRPr>
            </a:lvl6pPr>
            <a:lvl7pPr marL="3200400" lvl="6" indent="-317500" algn="ctr" rtl="0">
              <a:spcBef>
                <a:spcPts val="1600"/>
              </a:spcBef>
              <a:spcAft>
                <a:spcPts val="0"/>
              </a:spcAft>
              <a:buClr>
                <a:schemeClr val="dk1"/>
              </a:buClr>
              <a:buSzPts val="1400"/>
              <a:buChar char="●"/>
              <a:defRPr>
                <a:solidFill>
                  <a:schemeClr val="dk1"/>
                </a:solidFill>
              </a:defRPr>
            </a:lvl7pPr>
            <a:lvl8pPr marL="3657600" lvl="7" indent="-317500" algn="ctr" rtl="0">
              <a:spcBef>
                <a:spcPts val="1600"/>
              </a:spcBef>
              <a:spcAft>
                <a:spcPts val="0"/>
              </a:spcAft>
              <a:buClr>
                <a:schemeClr val="dk1"/>
              </a:buClr>
              <a:buSzPts val="1400"/>
              <a:buChar char="○"/>
              <a:defRPr>
                <a:solidFill>
                  <a:schemeClr val="dk1"/>
                </a:solidFill>
              </a:defRPr>
            </a:lvl8pPr>
            <a:lvl9pPr marL="4114800" lvl="8" indent="-317500" algn="ctr" rtl="0">
              <a:spcBef>
                <a:spcPts val="1600"/>
              </a:spcBef>
              <a:spcAft>
                <a:spcPts val="160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3">
  <p:cSld name="CUSTOM_27">
    <p:spTree>
      <p:nvGrpSpPr>
        <p:cNvPr id="1" name="Shape 549"/>
        <p:cNvGrpSpPr/>
        <p:nvPr/>
      </p:nvGrpSpPr>
      <p:grpSpPr>
        <a:xfrm>
          <a:off x="0" y="0"/>
          <a:ext cx="0" cy="0"/>
          <a:chOff x="0" y="0"/>
          <a:chExt cx="0" cy="0"/>
        </a:xfrm>
      </p:grpSpPr>
      <p:sp>
        <p:nvSpPr>
          <p:cNvPr id="550" name="Google Shape;550;p33"/>
          <p:cNvSpPr/>
          <p:nvPr/>
        </p:nvSpPr>
        <p:spPr>
          <a:xfrm>
            <a:off x="-51750" y="1951052"/>
            <a:ext cx="3897205" cy="3229840"/>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551" name="Google Shape;551;p33"/>
          <p:cNvGrpSpPr/>
          <p:nvPr/>
        </p:nvGrpSpPr>
        <p:grpSpPr>
          <a:xfrm>
            <a:off x="185935" y="188414"/>
            <a:ext cx="8692841" cy="4760852"/>
            <a:chOff x="185935" y="188414"/>
            <a:chExt cx="8692841" cy="4760852"/>
          </a:xfrm>
        </p:grpSpPr>
        <p:grpSp>
          <p:nvGrpSpPr>
            <p:cNvPr id="552" name="Google Shape;552;p33"/>
            <p:cNvGrpSpPr/>
            <p:nvPr/>
          </p:nvGrpSpPr>
          <p:grpSpPr>
            <a:xfrm>
              <a:off x="185935" y="188414"/>
              <a:ext cx="8692841" cy="4760852"/>
              <a:chOff x="185935" y="188414"/>
              <a:chExt cx="8692841" cy="4760852"/>
            </a:xfrm>
          </p:grpSpPr>
          <p:sp>
            <p:nvSpPr>
              <p:cNvPr id="553" name="Google Shape;553;p33"/>
              <p:cNvSpPr/>
              <p:nvPr/>
            </p:nvSpPr>
            <p:spPr>
              <a:xfrm>
                <a:off x="7295141" y="47468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54" name="Google Shape;554;p33"/>
              <p:cNvSpPr/>
              <p:nvPr/>
            </p:nvSpPr>
            <p:spPr>
              <a:xfrm>
                <a:off x="15186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55" name="Google Shape;555;p33"/>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56" name="Google Shape;556;p33"/>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57" name="Google Shape;557;p33"/>
              <p:cNvSpPr/>
              <p:nvPr/>
            </p:nvSpPr>
            <p:spPr>
              <a:xfrm>
                <a:off x="185935" y="1722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58" name="Google Shape;558;p33"/>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59" name="Google Shape;559;p33"/>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60" name="Google Shape;560;p33"/>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61" name="Google Shape;561;p33"/>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62" name="Google Shape;562;p33"/>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63" name="Google Shape;563;p33"/>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564" name="Google Shape;564;p33"/>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565" name="Google Shape;565;p33"/>
          <p:cNvSpPr txBox="1">
            <a:spLocks noGrp="1"/>
          </p:cNvSpPr>
          <p:nvPr>
            <p:ph type="subTitle" idx="1"/>
          </p:nvPr>
        </p:nvSpPr>
        <p:spPr>
          <a:xfrm>
            <a:off x="4544575" y="1515900"/>
            <a:ext cx="3867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566" name="Google Shape;566;p33"/>
          <p:cNvSpPr txBox="1">
            <a:spLocks noGrp="1"/>
          </p:cNvSpPr>
          <p:nvPr>
            <p:ph type="title" hasCustomPrompt="1"/>
          </p:nvPr>
        </p:nvSpPr>
        <p:spPr>
          <a:xfrm>
            <a:off x="4544575" y="1039450"/>
            <a:ext cx="3867900" cy="41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4000">
                <a:latin typeface="Poppins"/>
                <a:ea typeface="Poppins"/>
                <a:cs typeface="Poppins"/>
                <a:sym typeface="Poppins"/>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567" name="Google Shape;567;p33"/>
          <p:cNvSpPr txBox="1">
            <a:spLocks noGrp="1"/>
          </p:cNvSpPr>
          <p:nvPr>
            <p:ph type="subTitle" idx="2"/>
          </p:nvPr>
        </p:nvSpPr>
        <p:spPr>
          <a:xfrm>
            <a:off x="4544575" y="2649425"/>
            <a:ext cx="3867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568" name="Google Shape;568;p33"/>
          <p:cNvSpPr txBox="1">
            <a:spLocks noGrp="1"/>
          </p:cNvSpPr>
          <p:nvPr>
            <p:ph type="title" idx="3" hasCustomPrompt="1"/>
          </p:nvPr>
        </p:nvSpPr>
        <p:spPr>
          <a:xfrm>
            <a:off x="4544575" y="2172962"/>
            <a:ext cx="3867900" cy="41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4000">
                <a:latin typeface="Poppins"/>
                <a:ea typeface="Poppins"/>
                <a:cs typeface="Poppins"/>
                <a:sym typeface="Poppins"/>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569" name="Google Shape;569;p33"/>
          <p:cNvSpPr txBox="1">
            <a:spLocks noGrp="1"/>
          </p:cNvSpPr>
          <p:nvPr>
            <p:ph type="subTitle" idx="4"/>
          </p:nvPr>
        </p:nvSpPr>
        <p:spPr>
          <a:xfrm>
            <a:off x="4544575" y="3782925"/>
            <a:ext cx="3867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570" name="Google Shape;570;p33"/>
          <p:cNvSpPr txBox="1">
            <a:spLocks noGrp="1"/>
          </p:cNvSpPr>
          <p:nvPr>
            <p:ph type="title" idx="5" hasCustomPrompt="1"/>
          </p:nvPr>
        </p:nvSpPr>
        <p:spPr>
          <a:xfrm>
            <a:off x="4544575" y="3306474"/>
            <a:ext cx="3867900" cy="41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4000">
                <a:latin typeface="Poppins"/>
                <a:ea typeface="Poppins"/>
                <a:cs typeface="Poppins"/>
                <a:sym typeface="Poppins"/>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1">
  <p:cSld name="CUSTOM_16">
    <p:bg>
      <p:bgPr>
        <a:solidFill>
          <a:schemeClr val="lt1"/>
        </a:solidFill>
        <a:effectLst/>
      </p:bgPr>
    </p:bg>
    <p:spTree>
      <p:nvGrpSpPr>
        <p:cNvPr id="1" name="Shape 571"/>
        <p:cNvGrpSpPr/>
        <p:nvPr/>
      </p:nvGrpSpPr>
      <p:grpSpPr>
        <a:xfrm>
          <a:off x="0" y="0"/>
          <a:ext cx="0" cy="0"/>
          <a:chOff x="0" y="0"/>
          <a:chExt cx="0" cy="0"/>
        </a:xfrm>
      </p:grpSpPr>
      <p:sp>
        <p:nvSpPr>
          <p:cNvPr id="572" name="Google Shape;572;p34"/>
          <p:cNvSpPr/>
          <p:nvPr/>
        </p:nvSpPr>
        <p:spPr>
          <a:xfrm>
            <a:off x="5255451" y="0"/>
            <a:ext cx="4946134" cy="5160644"/>
          </a:xfrm>
          <a:custGeom>
            <a:avLst/>
            <a:gdLst/>
            <a:ahLst/>
            <a:cxnLst/>
            <a:rect l="l" t="t" r="r" b="b"/>
            <a:pathLst>
              <a:path w="6594845" h="6857999" extrusionOk="0">
                <a:moveTo>
                  <a:pt x="4523983" y="0"/>
                </a:moveTo>
                <a:cubicBezTo>
                  <a:pt x="4152995" y="542787"/>
                  <a:pt x="4065153" y="1249849"/>
                  <a:pt x="4307448" y="1825296"/>
                </a:cubicBezTo>
                <a:cubicBezTo>
                  <a:pt x="4805912" y="3009148"/>
                  <a:pt x="4058210" y="5314547"/>
                  <a:pt x="2029100" y="5160528"/>
                </a:cubicBezTo>
                <a:cubicBezTo>
                  <a:pt x="0" y="5006519"/>
                  <a:pt x="70495" y="6857999"/>
                  <a:pt x="70495" y="6857999"/>
                </a:cubicBezTo>
                <a:lnTo>
                  <a:pt x="6594845" y="6857999"/>
                </a:lnTo>
                <a:lnTo>
                  <a:pt x="6594845" y="0"/>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73" name="Google Shape;573;p34"/>
          <p:cNvSpPr txBox="1">
            <a:spLocks noGrp="1"/>
          </p:cNvSpPr>
          <p:nvPr>
            <p:ph type="title" hasCustomPrompt="1"/>
          </p:nvPr>
        </p:nvSpPr>
        <p:spPr>
          <a:xfrm>
            <a:off x="789425" y="1683525"/>
            <a:ext cx="5235900" cy="130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200">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74" name="Google Shape;574;p34"/>
          <p:cNvSpPr txBox="1">
            <a:spLocks noGrp="1"/>
          </p:cNvSpPr>
          <p:nvPr>
            <p:ph type="body" idx="1"/>
          </p:nvPr>
        </p:nvSpPr>
        <p:spPr>
          <a:xfrm>
            <a:off x="789500" y="3113175"/>
            <a:ext cx="5235900" cy="5982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a:solidFill>
                  <a:schemeClr val="dk1"/>
                </a:solidFill>
              </a:defRPr>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grpSp>
        <p:nvGrpSpPr>
          <p:cNvPr id="575" name="Google Shape;575;p34"/>
          <p:cNvGrpSpPr/>
          <p:nvPr/>
        </p:nvGrpSpPr>
        <p:grpSpPr>
          <a:xfrm>
            <a:off x="262135" y="188414"/>
            <a:ext cx="8616641" cy="4708323"/>
            <a:chOff x="262135" y="188414"/>
            <a:chExt cx="8616641" cy="4708323"/>
          </a:xfrm>
        </p:grpSpPr>
        <p:grpSp>
          <p:nvGrpSpPr>
            <p:cNvPr id="576" name="Google Shape;576;p34"/>
            <p:cNvGrpSpPr/>
            <p:nvPr/>
          </p:nvGrpSpPr>
          <p:grpSpPr>
            <a:xfrm>
              <a:off x="262135" y="188414"/>
              <a:ext cx="8616641" cy="4708323"/>
              <a:chOff x="262135" y="188414"/>
              <a:chExt cx="8616641" cy="4708323"/>
            </a:xfrm>
          </p:grpSpPr>
          <p:sp>
            <p:nvSpPr>
              <p:cNvPr id="577" name="Google Shape;577;p34"/>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78" name="Google Shape;578;p34"/>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79" name="Google Shape;579;p34"/>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80" name="Google Shape;580;p34"/>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81" name="Google Shape;581;p34"/>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82" name="Google Shape;582;p34"/>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83" name="Google Shape;583;p34"/>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84" name="Google Shape;584;p34"/>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85" name="Google Shape;585;p34"/>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86" name="Google Shape;586;p34"/>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87" name="Google Shape;587;p34"/>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588" name="Google Shape;588;p34"/>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1">
    <p:bg>
      <p:bgPr>
        <a:solidFill>
          <a:schemeClr val="dk1"/>
        </a:solidFill>
        <a:effectLst/>
      </p:bgPr>
    </p:bg>
    <p:spTree>
      <p:nvGrpSpPr>
        <p:cNvPr id="1" name="Shape 58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_1">
    <p:bg>
      <p:bgPr>
        <a:solidFill>
          <a:schemeClr val="accent2"/>
        </a:solidFill>
        <a:effectLst/>
      </p:bgPr>
    </p:bg>
    <p:spTree>
      <p:nvGrpSpPr>
        <p:cNvPr id="1" name="Shape 590"/>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591"/>
        <p:cNvGrpSpPr/>
        <p:nvPr/>
      </p:nvGrpSpPr>
      <p:grpSpPr>
        <a:xfrm>
          <a:off x="0" y="0"/>
          <a:ext cx="0" cy="0"/>
          <a:chOff x="0" y="0"/>
          <a:chExt cx="0" cy="0"/>
        </a:xfrm>
      </p:grpSpPr>
      <p:sp>
        <p:nvSpPr>
          <p:cNvPr id="592" name="Google Shape;592;p37"/>
          <p:cNvSpPr/>
          <p:nvPr/>
        </p:nvSpPr>
        <p:spPr>
          <a:xfrm flipH="1">
            <a:off x="6799482" y="3172238"/>
            <a:ext cx="2417858" cy="2003819"/>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93" name="Google Shape;593;p37"/>
          <p:cNvSpPr/>
          <p:nvPr/>
        </p:nvSpPr>
        <p:spPr>
          <a:xfrm flipH="1">
            <a:off x="-51748" y="-34611"/>
            <a:ext cx="2073136" cy="2501500"/>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94" name="Google Shape;594;p37"/>
          <p:cNvSpPr txBox="1">
            <a:spLocks noGrp="1"/>
          </p:cNvSpPr>
          <p:nvPr>
            <p:ph type="title"/>
          </p:nvPr>
        </p:nvSpPr>
        <p:spPr>
          <a:xfrm>
            <a:off x="713225" y="740675"/>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atin typeface="Poppins"/>
                <a:ea typeface="Poppins"/>
                <a:cs typeface="Poppins"/>
                <a:sym typeface="Poppins"/>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grpSp>
        <p:nvGrpSpPr>
          <p:cNvPr id="595" name="Google Shape;595;p37"/>
          <p:cNvGrpSpPr/>
          <p:nvPr/>
        </p:nvGrpSpPr>
        <p:grpSpPr>
          <a:xfrm>
            <a:off x="185935" y="188414"/>
            <a:ext cx="8692841" cy="4760852"/>
            <a:chOff x="185935" y="188414"/>
            <a:chExt cx="8692841" cy="4760852"/>
          </a:xfrm>
        </p:grpSpPr>
        <p:grpSp>
          <p:nvGrpSpPr>
            <p:cNvPr id="596" name="Google Shape;596;p37"/>
            <p:cNvGrpSpPr/>
            <p:nvPr/>
          </p:nvGrpSpPr>
          <p:grpSpPr>
            <a:xfrm>
              <a:off x="185935" y="188414"/>
              <a:ext cx="8692841" cy="4760852"/>
              <a:chOff x="185935" y="188414"/>
              <a:chExt cx="8692841" cy="4760852"/>
            </a:xfrm>
          </p:grpSpPr>
          <p:sp>
            <p:nvSpPr>
              <p:cNvPr id="597" name="Google Shape;597;p37"/>
              <p:cNvSpPr/>
              <p:nvPr/>
            </p:nvSpPr>
            <p:spPr>
              <a:xfrm>
                <a:off x="7295141" y="47468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98" name="Google Shape;598;p37"/>
              <p:cNvSpPr/>
              <p:nvPr/>
            </p:nvSpPr>
            <p:spPr>
              <a:xfrm>
                <a:off x="15186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599" name="Google Shape;599;p37"/>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00" name="Google Shape;600;p37"/>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01" name="Google Shape;601;p37"/>
              <p:cNvSpPr/>
              <p:nvPr/>
            </p:nvSpPr>
            <p:spPr>
              <a:xfrm>
                <a:off x="185935" y="1722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02" name="Google Shape;602;p37"/>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03" name="Google Shape;603;p37"/>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04" name="Google Shape;604;p37"/>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05" name="Google Shape;605;p37"/>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06" name="Google Shape;606;p37"/>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07" name="Google Shape;607;p37"/>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608" name="Google Shape;608;p37"/>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609" name="Google Shape;609;p37"/>
          <p:cNvSpPr txBox="1">
            <a:spLocks noGrp="1"/>
          </p:cNvSpPr>
          <p:nvPr>
            <p:ph type="subTitle" idx="1"/>
          </p:nvPr>
        </p:nvSpPr>
        <p:spPr>
          <a:xfrm>
            <a:off x="1547150" y="3099000"/>
            <a:ext cx="1674900" cy="74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2"/>
                </a:solidFill>
              </a:defRPr>
            </a:lvl1pPr>
            <a:lvl2pPr lvl="1" algn="ctr" rtl="0">
              <a:lnSpc>
                <a:spcPct val="100000"/>
              </a:lnSpc>
              <a:spcBef>
                <a:spcPts val="0"/>
              </a:spcBef>
              <a:spcAft>
                <a:spcPts val="0"/>
              </a:spcAft>
              <a:buNone/>
              <a:defRPr>
                <a:solidFill>
                  <a:schemeClr val="dk2"/>
                </a:solidFill>
              </a:defRPr>
            </a:lvl2pPr>
            <a:lvl3pPr lvl="2" algn="ctr" rtl="0">
              <a:lnSpc>
                <a:spcPct val="100000"/>
              </a:lnSpc>
              <a:spcBef>
                <a:spcPts val="0"/>
              </a:spcBef>
              <a:spcAft>
                <a:spcPts val="0"/>
              </a:spcAft>
              <a:buNone/>
              <a:defRPr>
                <a:solidFill>
                  <a:schemeClr val="dk2"/>
                </a:solidFill>
              </a:defRPr>
            </a:lvl3pPr>
            <a:lvl4pPr lvl="3" algn="ctr" rtl="0">
              <a:lnSpc>
                <a:spcPct val="100000"/>
              </a:lnSpc>
              <a:spcBef>
                <a:spcPts val="0"/>
              </a:spcBef>
              <a:spcAft>
                <a:spcPts val="0"/>
              </a:spcAft>
              <a:buNone/>
              <a:defRPr>
                <a:solidFill>
                  <a:schemeClr val="dk2"/>
                </a:solidFill>
              </a:defRPr>
            </a:lvl4pPr>
            <a:lvl5pPr lvl="4" algn="ctr" rtl="0">
              <a:lnSpc>
                <a:spcPct val="100000"/>
              </a:lnSpc>
              <a:spcBef>
                <a:spcPts val="0"/>
              </a:spcBef>
              <a:spcAft>
                <a:spcPts val="0"/>
              </a:spcAft>
              <a:buNone/>
              <a:defRPr>
                <a:solidFill>
                  <a:schemeClr val="dk2"/>
                </a:solidFill>
              </a:defRPr>
            </a:lvl5pPr>
            <a:lvl6pPr lvl="5" algn="ctr" rtl="0">
              <a:lnSpc>
                <a:spcPct val="100000"/>
              </a:lnSpc>
              <a:spcBef>
                <a:spcPts val="0"/>
              </a:spcBef>
              <a:spcAft>
                <a:spcPts val="0"/>
              </a:spcAft>
              <a:buNone/>
              <a:defRPr>
                <a:solidFill>
                  <a:schemeClr val="dk2"/>
                </a:solidFill>
              </a:defRPr>
            </a:lvl6pPr>
            <a:lvl7pPr lvl="6" algn="ctr" rtl="0">
              <a:lnSpc>
                <a:spcPct val="100000"/>
              </a:lnSpc>
              <a:spcBef>
                <a:spcPts val="0"/>
              </a:spcBef>
              <a:spcAft>
                <a:spcPts val="0"/>
              </a:spcAft>
              <a:buNone/>
              <a:defRPr>
                <a:solidFill>
                  <a:schemeClr val="dk2"/>
                </a:solidFill>
              </a:defRPr>
            </a:lvl7pPr>
            <a:lvl8pPr lvl="7" algn="ctr" rtl="0">
              <a:lnSpc>
                <a:spcPct val="100000"/>
              </a:lnSpc>
              <a:spcBef>
                <a:spcPts val="0"/>
              </a:spcBef>
              <a:spcAft>
                <a:spcPts val="0"/>
              </a:spcAft>
              <a:buNone/>
              <a:defRPr>
                <a:solidFill>
                  <a:schemeClr val="dk2"/>
                </a:solidFill>
              </a:defRPr>
            </a:lvl8pPr>
            <a:lvl9pPr lvl="8" algn="ctr" rtl="0">
              <a:lnSpc>
                <a:spcPct val="100000"/>
              </a:lnSpc>
              <a:spcBef>
                <a:spcPts val="0"/>
              </a:spcBef>
              <a:spcAft>
                <a:spcPts val="0"/>
              </a:spcAft>
              <a:buNone/>
              <a:defRPr>
                <a:solidFill>
                  <a:schemeClr val="dk2"/>
                </a:solidFill>
              </a:defRPr>
            </a:lvl9pPr>
          </a:lstStyle>
          <a:p>
            <a:endParaRPr/>
          </a:p>
        </p:txBody>
      </p:sp>
      <p:sp>
        <p:nvSpPr>
          <p:cNvPr id="610" name="Google Shape;610;p37"/>
          <p:cNvSpPr txBox="1">
            <a:spLocks noGrp="1"/>
          </p:cNvSpPr>
          <p:nvPr>
            <p:ph type="subTitle" idx="2"/>
          </p:nvPr>
        </p:nvSpPr>
        <p:spPr>
          <a:xfrm>
            <a:off x="3748113" y="3098998"/>
            <a:ext cx="1674900" cy="74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4"/>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11" name="Google Shape;611;p37"/>
          <p:cNvSpPr txBox="1">
            <a:spLocks noGrp="1"/>
          </p:cNvSpPr>
          <p:nvPr>
            <p:ph type="subTitle" idx="3"/>
          </p:nvPr>
        </p:nvSpPr>
        <p:spPr>
          <a:xfrm>
            <a:off x="5927865" y="3098998"/>
            <a:ext cx="1674900" cy="74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2"/>
                </a:solidFill>
              </a:defRPr>
            </a:lvl1pPr>
            <a:lvl2pPr lvl="1" algn="ctr" rtl="0">
              <a:lnSpc>
                <a:spcPct val="100000"/>
              </a:lnSpc>
              <a:spcBef>
                <a:spcPts val="0"/>
              </a:spcBef>
              <a:spcAft>
                <a:spcPts val="0"/>
              </a:spcAft>
              <a:buNone/>
              <a:defRPr>
                <a:solidFill>
                  <a:schemeClr val="dk2"/>
                </a:solidFill>
              </a:defRPr>
            </a:lvl2pPr>
            <a:lvl3pPr lvl="2" algn="ctr" rtl="0">
              <a:lnSpc>
                <a:spcPct val="100000"/>
              </a:lnSpc>
              <a:spcBef>
                <a:spcPts val="0"/>
              </a:spcBef>
              <a:spcAft>
                <a:spcPts val="0"/>
              </a:spcAft>
              <a:buNone/>
              <a:defRPr>
                <a:solidFill>
                  <a:schemeClr val="dk2"/>
                </a:solidFill>
              </a:defRPr>
            </a:lvl3pPr>
            <a:lvl4pPr lvl="3" algn="ctr" rtl="0">
              <a:lnSpc>
                <a:spcPct val="100000"/>
              </a:lnSpc>
              <a:spcBef>
                <a:spcPts val="0"/>
              </a:spcBef>
              <a:spcAft>
                <a:spcPts val="0"/>
              </a:spcAft>
              <a:buNone/>
              <a:defRPr>
                <a:solidFill>
                  <a:schemeClr val="dk2"/>
                </a:solidFill>
              </a:defRPr>
            </a:lvl4pPr>
            <a:lvl5pPr lvl="4" algn="ctr" rtl="0">
              <a:lnSpc>
                <a:spcPct val="100000"/>
              </a:lnSpc>
              <a:spcBef>
                <a:spcPts val="0"/>
              </a:spcBef>
              <a:spcAft>
                <a:spcPts val="0"/>
              </a:spcAft>
              <a:buNone/>
              <a:defRPr>
                <a:solidFill>
                  <a:schemeClr val="dk2"/>
                </a:solidFill>
              </a:defRPr>
            </a:lvl5pPr>
            <a:lvl6pPr lvl="5" algn="ctr" rtl="0">
              <a:lnSpc>
                <a:spcPct val="100000"/>
              </a:lnSpc>
              <a:spcBef>
                <a:spcPts val="0"/>
              </a:spcBef>
              <a:spcAft>
                <a:spcPts val="0"/>
              </a:spcAft>
              <a:buNone/>
              <a:defRPr>
                <a:solidFill>
                  <a:schemeClr val="dk2"/>
                </a:solidFill>
              </a:defRPr>
            </a:lvl6pPr>
            <a:lvl7pPr lvl="6" algn="ctr" rtl="0">
              <a:lnSpc>
                <a:spcPct val="100000"/>
              </a:lnSpc>
              <a:spcBef>
                <a:spcPts val="0"/>
              </a:spcBef>
              <a:spcAft>
                <a:spcPts val="0"/>
              </a:spcAft>
              <a:buNone/>
              <a:defRPr>
                <a:solidFill>
                  <a:schemeClr val="dk2"/>
                </a:solidFill>
              </a:defRPr>
            </a:lvl7pPr>
            <a:lvl8pPr lvl="7" algn="ctr" rtl="0">
              <a:lnSpc>
                <a:spcPct val="100000"/>
              </a:lnSpc>
              <a:spcBef>
                <a:spcPts val="0"/>
              </a:spcBef>
              <a:spcAft>
                <a:spcPts val="0"/>
              </a:spcAft>
              <a:buNone/>
              <a:defRPr>
                <a:solidFill>
                  <a:schemeClr val="dk2"/>
                </a:solidFill>
              </a:defRPr>
            </a:lvl8pPr>
            <a:lvl9pPr lvl="8" algn="ctr" rtl="0">
              <a:lnSpc>
                <a:spcPct val="100000"/>
              </a:lnSpc>
              <a:spcBef>
                <a:spcPts val="0"/>
              </a:spcBef>
              <a:spcAft>
                <a:spcPts val="0"/>
              </a:spcAft>
              <a:buNone/>
              <a:defRPr>
                <a:solidFill>
                  <a:schemeClr val="dk2"/>
                </a:solidFill>
              </a:defRPr>
            </a:lvl9pPr>
          </a:lstStyle>
          <a:p>
            <a:endParaRPr/>
          </a:p>
        </p:txBody>
      </p:sp>
      <p:sp>
        <p:nvSpPr>
          <p:cNvPr id="612" name="Google Shape;612;p37"/>
          <p:cNvSpPr txBox="1">
            <a:spLocks noGrp="1"/>
          </p:cNvSpPr>
          <p:nvPr>
            <p:ph type="subTitle" idx="4"/>
          </p:nvPr>
        </p:nvSpPr>
        <p:spPr>
          <a:xfrm>
            <a:off x="1553926" y="2735575"/>
            <a:ext cx="1674900" cy="42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None/>
              <a:defRPr sz="2000">
                <a:solidFill>
                  <a:schemeClr val="dk1"/>
                </a:solidFill>
                <a:latin typeface="Poppins"/>
                <a:ea typeface="Poppins"/>
                <a:cs typeface="Poppins"/>
                <a:sym typeface="Poppins"/>
              </a:defRPr>
            </a:lvl2pPr>
            <a:lvl3pPr lvl="2" rtl="0">
              <a:lnSpc>
                <a:spcPct val="100000"/>
              </a:lnSpc>
              <a:spcBef>
                <a:spcPts val="0"/>
              </a:spcBef>
              <a:spcAft>
                <a:spcPts val="0"/>
              </a:spcAft>
              <a:buNone/>
              <a:defRPr sz="2000">
                <a:solidFill>
                  <a:schemeClr val="dk1"/>
                </a:solidFill>
                <a:latin typeface="Poppins"/>
                <a:ea typeface="Poppins"/>
                <a:cs typeface="Poppins"/>
                <a:sym typeface="Poppins"/>
              </a:defRPr>
            </a:lvl3pPr>
            <a:lvl4pPr lvl="3" rtl="0">
              <a:lnSpc>
                <a:spcPct val="100000"/>
              </a:lnSpc>
              <a:spcBef>
                <a:spcPts val="0"/>
              </a:spcBef>
              <a:spcAft>
                <a:spcPts val="0"/>
              </a:spcAft>
              <a:buNone/>
              <a:defRPr sz="2000">
                <a:solidFill>
                  <a:schemeClr val="dk1"/>
                </a:solidFill>
                <a:latin typeface="Poppins"/>
                <a:ea typeface="Poppins"/>
                <a:cs typeface="Poppins"/>
                <a:sym typeface="Poppins"/>
              </a:defRPr>
            </a:lvl4pPr>
            <a:lvl5pPr lvl="4" rtl="0">
              <a:lnSpc>
                <a:spcPct val="100000"/>
              </a:lnSpc>
              <a:spcBef>
                <a:spcPts val="0"/>
              </a:spcBef>
              <a:spcAft>
                <a:spcPts val="0"/>
              </a:spcAft>
              <a:buNone/>
              <a:defRPr sz="2000">
                <a:solidFill>
                  <a:schemeClr val="dk1"/>
                </a:solidFill>
                <a:latin typeface="Poppins"/>
                <a:ea typeface="Poppins"/>
                <a:cs typeface="Poppins"/>
                <a:sym typeface="Poppins"/>
              </a:defRPr>
            </a:lvl5pPr>
            <a:lvl6pPr lvl="5" rtl="0">
              <a:lnSpc>
                <a:spcPct val="100000"/>
              </a:lnSpc>
              <a:spcBef>
                <a:spcPts val="0"/>
              </a:spcBef>
              <a:spcAft>
                <a:spcPts val="0"/>
              </a:spcAft>
              <a:buNone/>
              <a:defRPr sz="2000">
                <a:solidFill>
                  <a:schemeClr val="dk1"/>
                </a:solidFill>
                <a:latin typeface="Poppins"/>
                <a:ea typeface="Poppins"/>
                <a:cs typeface="Poppins"/>
                <a:sym typeface="Poppins"/>
              </a:defRPr>
            </a:lvl6pPr>
            <a:lvl7pPr lvl="6" rtl="0">
              <a:lnSpc>
                <a:spcPct val="100000"/>
              </a:lnSpc>
              <a:spcBef>
                <a:spcPts val="0"/>
              </a:spcBef>
              <a:spcAft>
                <a:spcPts val="0"/>
              </a:spcAft>
              <a:buNone/>
              <a:defRPr sz="2000">
                <a:solidFill>
                  <a:schemeClr val="dk1"/>
                </a:solidFill>
                <a:latin typeface="Poppins"/>
                <a:ea typeface="Poppins"/>
                <a:cs typeface="Poppins"/>
                <a:sym typeface="Poppins"/>
              </a:defRPr>
            </a:lvl7pPr>
            <a:lvl8pPr lvl="7" rtl="0">
              <a:lnSpc>
                <a:spcPct val="100000"/>
              </a:lnSpc>
              <a:spcBef>
                <a:spcPts val="0"/>
              </a:spcBef>
              <a:spcAft>
                <a:spcPts val="0"/>
              </a:spcAft>
              <a:buNone/>
              <a:defRPr sz="2000">
                <a:solidFill>
                  <a:schemeClr val="dk1"/>
                </a:solidFill>
                <a:latin typeface="Poppins"/>
                <a:ea typeface="Poppins"/>
                <a:cs typeface="Poppins"/>
                <a:sym typeface="Poppins"/>
              </a:defRPr>
            </a:lvl8pPr>
            <a:lvl9pPr lvl="8" rtl="0">
              <a:lnSpc>
                <a:spcPct val="100000"/>
              </a:lnSpc>
              <a:spcBef>
                <a:spcPts val="0"/>
              </a:spcBef>
              <a:spcAft>
                <a:spcPts val="0"/>
              </a:spcAft>
              <a:buNone/>
              <a:defRPr sz="2000">
                <a:solidFill>
                  <a:schemeClr val="dk1"/>
                </a:solidFill>
                <a:latin typeface="Poppins"/>
                <a:ea typeface="Poppins"/>
                <a:cs typeface="Poppins"/>
                <a:sym typeface="Poppins"/>
              </a:defRPr>
            </a:lvl9pPr>
          </a:lstStyle>
          <a:p>
            <a:endParaRPr/>
          </a:p>
        </p:txBody>
      </p:sp>
      <p:sp>
        <p:nvSpPr>
          <p:cNvPr id="613" name="Google Shape;613;p37"/>
          <p:cNvSpPr txBox="1">
            <a:spLocks noGrp="1"/>
          </p:cNvSpPr>
          <p:nvPr>
            <p:ph type="subTitle" idx="5"/>
          </p:nvPr>
        </p:nvSpPr>
        <p:spPr>
          <a:xfrm>
            <a:off x="3748113" y="2736150"/>
            <a:ext cx="1674900" cy="42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None/>
              <a:defRPr sz="2000">
                <a:solidFill>
                  <a:schemeClr val="dk1"/>
                </a:solidFill>
                <a:latin typeface="Poppins"/>
                <a:ea typeface="Poppins"/>
                <a:cs typeface="Poppins"/>
                <a:sym typeface="Poppins"/>
              </a:defRPr>
            </a:lvl2pPr>
            <a:lvl3pPr lvl="2" rtl="0">
              <a:lnSpc>
                <a:spcPct val="100000"/>
              </a:lnSpc>
              <a:spcBef>
                <a:spcPts val="0"/>
              </a:spcBef>
              <a:spcAft>
                <a:spcPts val="0"/>
              </a:spcAft>
              <a:buNone/>
              <a:defRPr sz="2000">
                <a:solidFill>
                  <a:schemeClr val="dk1"/>
                </a:solidFill>
                <a:latin typeface="Poppins"/>
                <a:ea typeface="Poppins"/>
                <a:cs typeface="Poppins"/>
                <a:sym typeface="Poppins"/>
              </a:defRPr>
            </a:lvl3pPr>
            <a:lvl4pPr lvl="3" rtl="0">
              <a:lnSpc>
                <a:spcPct val="100000"/>
              </a:lnSpc>
              <a:spcBef>
                <a:spcPts val="0"/>
              </a:spcBef>
              <a:spcAft>
                <a:spcPts val="0"/>
              </a:spcAft>
              <a:buNone/>
              <a:defRPr sz="2000">
                <a:solidFill>
                  <a:schemeClr val="dk1"/>
                </a:solidFill>
                <a:latin typeface="Poppins"/>
                <a:ea typeface="Poppins"/>
                <a:cs typeface="Poppins"/>
                <a:sym typeface="Poppins"/>
              </a:defRPr>
            </a:lvl4pPr>
            <a:lvl5pPr lvl="4" rtl="0">
              <a:lnSpc>
                <a:spcPct val="100000"/>
              </a:lnSpc>
              <a:spcBef>
                <a:spcPts val="0"/>
              </a:spcBef>
              <a:spcAft>
                <a:spcPts val="0"/>
              </a:spcAft>
              <a:buNone/>
              <a:defRPr sz="2000">
                <a:solidFill>
                  <a:schemeClr val="dk1"/>
                </a:solidFill>
                <a:latin typeface="Poppins"/>
                <a:ea typeface="Poppins"/>
                <a:cs typeface="Poppins"/>
                <a:sym typeface="Poppins"/>
              </a:defRPr>
            </a:lvl5pPr>
            <a:lvl6pPr lvl="5" rtl="0">
              <a:lnSpc>
                <a:spcPct val="100000"/>
              </a:lnSpc>
              <a:spcBef>
                <a:spcPts val="0"/>
              </a:spcBef>
              <a:spcAft>
                <a:spcPts val="0"/>
              </a:spcAft>
              <a:buNone/>
              <a:defRPr sz="2000">
                <a:solidFill>
                  <a:schemeClr val="dk1"/>
                </a:solidFill>
                <a:latin typeface="Poppins"/>
                <a:ea typeface="Poppins"/>
                <a:cs typeface="Poppins"/>
                <a:sym typeface="Poppins"/>
              </a:defRPr>
            </a:lvl6pPr>
            <a:lvl7pPr lvl="6" rtl="0">
              <a:lnSpc>
                <a:spcPct val="100000"/>
              </a:lnSpc>
              <a:spcBef>
                <a:spcPts val="0"/>
              </a:spcBef>
              <a:spcAft>
                <a:spcPts val="0"/>
              </a:spcAft>
              <a:buNone/>
              <a:defRPr sz="2000">
                <a:solidFill>
                  <a:schemeClr val="dk1"/>
                </a:solidFill>
                <a:latin typeface="Poppins"/>
                <a:ea typeface="Poppins"/>
                <a:cs typeface="Poppins"/>
                <a:sym typeface="Poppins"/>
              </a:defRPr>
            </a:lvl7pPr>
            <a:lvl8pPr lvl="7" rtl="0">
              <a:lnSpc>
                <a:spcPct val="100000"/>
              </a:lnSpc>
              <a:spcBef>
                <a:spcPts val="0"/>
              </a:spcBef>
              <a:spcAft>
                <a:spcPts val="0"/>
              </a:spcAft>
              <a:buNone/>
              <a:defRPr sz="2000">
                <a:solidFill>
                  <a:schemeClr val="dk1"/>
                </a:solidFill>
                <a:latin typeface="Poppins"/>
                <a:ea typeface="Poppins"/>
                <a:cs typeface="Poppins"/>
                <a:sym typeface="Poppins"/>
              </a:defRPr>
            </a:lvl8pPr>
            <a:lvl9pPr lvl="8" rtl="0">
              <a:lnSpc>
                <a:spcPct val="100000"/>
              </a:lnSpc>
              <a:spcBef>
                <a:spcPts val="0"/>
              </a:spcBef>
              <a:spcAft>
                <a:spcPts val="0"/>
              </a:spcAft>
              <a:buNone/>
              <a:defRPr sz="2000">
                <a:solidFill>
                  <a:schemeClr val="dk1"/>
                </a:solidFill>
                <a:latin typeface="Poppins"/>
                <a:ea typeface="Poppins"/>
                <a:cs typeface="Poppins"/>
                <a:sym typeface="Poppins"/>
              </a:defRPr>
            </a:lvl9pPr>
          </a:lstStyle>
          <a:p>
            <a:endParaRPr/>
          </a:p>
        </p:txBody>
      </p:sp>
      <p:sp>
        <p:nvSpPr>
          <p:cNvPr id="614" name="Google Shape;614;p37"/>
          <p:cNvSpPr txBox="1">
            <a:spLocks noGrp="1"/>
          </p:cNvSpPr>
          <p:nvPr>
            <p:ph type="subTitle" idx="6"/>
          </p:nvPr>
        </p:nvSpPr>
        <p:spPr>
          <a:xfrm>
            <a:off x="5936151" y="2736150"/>
            <a:ext cx="1674900" cy="42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None/>
              <a:defRPr sz="2000">
                <a:solidFill>
                  <a:schemeClr val="dk1"/>
                </a:solidFill>
                <a:latin typeface="Poppins"/>
                <a:ea typeface="Poppins"/>
                <a:cs typeface="Poppins"/>
                <a:sym typeface="Poppins"/>
              </a:defRPr>
            </a:lvl2pPr>
            <a:lvl3pPr lvl="2" rtl="0">
              <a:lnSpc>
                <a:spcPct val="100000"/>
              </a:lnSpc>
              <a:spcBef>
                <a:spcPts val="0"/>
              </a:spcBef>
              <a:spcAft>
                <a:spcPts val="0"/>
              </a:spcAft>
              <a:buNone/>
              <a:defRPr sz="2000">
                <a:solidFill>
                  <a:schemeClr val="dk1"/>
                </a:solidFill>
                <a:latin typeface="Poppins"/>
                <a:ea typeface="Poppins"/>
                <a:cs typeface="Poppins"/>
                <a:sym typeface="Poppins"/>
              </a:defRPr>
            </a:lvl3pPr>
            <a:lvl4pPr lvl="3" rtl="0">
              <a:lnSpc>
                <a:spcPct val="100000"/>
              </a:lnSpc>
              <a:spcBef>
                <a:spcPts val="0"/>
              </a:spcBef>
              <a:spcAft>
                <a:spcPts val="0"/>
              </a:spcAft>
              <a:buNone/>
              <a:defRPr sz="2000">
                <a:solidFill>
                  <a:schemeClr val="dk1"/>
                </a:solidFill>
                <a:latin typeface="Poppins"/>
                <a:ea typeface="Poppins"/>
                <a:cs typeface="Poppins"/>
                <a:sym typeface="Poppins"/>
              </a:defRPr>
            </a:lvl4pPr>
            <a:lvl5pPr lvl="4" rtl="0">
              <a:lnSpc>
                <a:spcPct val="100000"/>
              </a:lnSpc>
              <a:spcBef>
                <a:spcPts val="0"/>
              </a:spcBef>
              <a:spcAft>
                <a:spcPts val="0"/>
              </a:spcAft>
              <a:buNone/>
              <a:defRPr sz="2000">
                <a:solidFill>
                  <a:schemeClr val="dk1"/>
                </a:solidFill>
                <a:latin typeface="Poppins"/>
                <a:ea typeface="Poppins"/>
                <a:cs typeface="Poppins"/>
                <a:sym typeface="Poppins"/>
              </a:defRPr>
            </a:lvl5pPr>
            <a:lvl6pPr lvl="5" rtl="0">
              <a:lnSpc>
                <a:spcPct val="100000"/>
              </a:lnSpc>
              <a:spcBef>
                <a:spcPts val="0"/>
              </a:spcBef>
              <a:spcAft>
                <a:spcPts val="0"/>
              </a:spcAft>
              <a:buNone/>
              <a:defRPr sz="2000">
                <a:solidFill>
                  <a:schemeClr val="dk1"/>
                </a:solidFill>
                <a:latin typeface="Poppins"/>
                <a:ea typeface="Poppins"/>
                <a:cs typeface="Poppins"/>
                <a:sym typeface="Poppins"/>
              </a:defRPr>
            </a:lvl6pPr>
            <a:lvl7pPr lvl="6" rtl="0">
              <a:lnSpc>
                <a:spcPct val="100000"/>
              </a:lnSpc>
              <a:spcBef>
                <a:spcPts val="0"/>
              </a:spcBef>
              <a:spcAft>
                <a:spcPts val="0"/>
              </a:spcAft>
              <a:buNone/>
              <a:defRPr sz="2000">
                <a:solidFill>
                  <a:schemeClr val="dk1"/>
                </a:solidFill>
                <a:latin typeface="Poppins"/>
                <a:ea typeface="Poppins"/>
                <a:cs typeface="Poppins"/>
                <a:sym typeface="Poppins"/>
              </a:defRPr>
            </a:lvl7pPr>
            <a:lvl8pPr lvl="7" rtl="0">
              <a:lnSpc>
                <a:spcPct val="100000"/>
              </a:lnSpc>
              <a:spcBef>
                <a:spcPts val="0"/>
              </a:spcBef>
              <a:spcAft>
                <a:spcPts val="0"/>
              </a:spcAft>
              <a:buNone/>
              <a:defRPr sz="2000">
                <a:solidFill>
                  <a:schemeClr val="dk1"/>
                </a:solidFill>
                <a:latin typeface="Poppins"/>
                <a:ea typeface="Poppins"/>
                <a:cs typeface="Poppins"/>
                <a:sym typeface="Poppins"/>
              </a:defRPr>
            </a:lvl8pPr>
            <a:lvl9pPr lvl="8" rtl="0">
              <a:lnSpc>
                <a:spcPct val="100000"/>
              </a:lnSpc>
              <a:spcBef>
                <a:spcPts val="0"/>
              </a:spcBef>
              <a:spcAft>
                <a:spcPts val="0"/>
              </a:spcAft>
              <a:buNone/>
              <a:defRPr sz="2000">
                <a:solidFill>
                  <a:schemeClr val="dk1"/>
                </a:solidFill>
                <a:latin typeface="Poppins"/>
                <a:ea typeface="Poppins"/>
                <a:cs typeface="Poppins"/>
                <a:sym typeface="Poppins"/>
              </a:defRPr>
            </a:lvl9pPr>
          </a:lstStyle>
          <a:p>
            <a:endParaRPr/>
          </a:p>
        </p:txBody>
      </p:sp>
      <p:sp>
        <p:nvSpPr>
          <p:cNvPr id="615" name="Google Shape;615;p37"/>
          <p:cNvSpPr txBox="1">
            <a:spLocks noGrp="1"/>
          </p:cNvSpPr>
          <p:nvPr>
            <p:ph type="title" idx="7" hasCustomPrompt="1"/>
          </p:nvPr>
        </p:nvSpPr>
        <p:spPr>
          <a:xfrm>
            <a:off x="1980126" y="1860925"/>
            <a:ext cx="808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0"/>
              <a:buNone/>
              <a:defRPr sz="2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16" name="Google Shape;616;p37"/>
          <p:cNvSpPr txBox="1">
            <a:spLocks noGrp="1"/>
          </p:cNvSpPr>
          <p:nvPr>
            <p:ph type="title" idx="8" hasCustomPrompt="1"/>
          </p:nvPr>
        </p:nvSpPr>
        <p:spPr>
          <a:xfrm>
            <a:off x="4167906" y="1860925"/>
            <a:ext cx="808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0"/>
              <a:buNone/>
              <a:defRPr sz="2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17" name="Google Shape;617;p37"/>
          <p:cNvSpPr txBox="1">
            <a:spLocks noGrp="1"/>
          </p:cNvSpPr>
          <p:nvPr>
            <p:ph type="title" idx="9" hasCustomPrompt="1"/>
          </p:nvPr>
        </p:nvSpPr>
        <p:spPr>
          <a:xfrm>
            <a:off x="6355881" y="1860925"/>
            <a:ext cx="808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0"/>
              <a:buNone/>
              <a:defRPr sz="2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2">
  <p:cSld name="CUSTOM_20">
    <p:bg>
      <p:bgPr>
        <a:solidFill>
          <a:schemeClr val="lt1"/>
        </a:solidFill>
        <a:effectLst/>
      </p:bgPr>
    </p:bg>
    <p:spTree>
      <p:nvGrpSpPr>
        <p:cNvPr id="1" name="Shape 618"/>
        <p:cNvGrpSpPr/>
        <p:nvPr/>
      </p:nvGrpSpPr>
      <p:grpSpPr>
        <a:xfrm>
          <a:off x="0" y="0"/>
          <a:ext cx="0" cy="0"/>
          <a:chOff x="0" y="0"/>
          <a:chExt cx="0" cy="0"/>
        </a:xfrm>
      </p:grpSpPr>
      <p:sp>
        <p:nvSpPr>
          <p:cNvPr id="619" name="Google Shape;619;p38"/>
          <p:cNvSpPr/>
          <p:nvPr/>
        </p:nvSpPr>
        <p:spPr>
          <a:xfrm flipH="1">
            <a:off x="6799482" y="3172238"/>
            <a:ext cx="2417858" cy="2003819"/>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20" name="Google Shape;620;p38"/>
          <p:cNvSpPr/>
          <p:nvPr/>
        </p:nvSpPr>
        <p:spPr>
          <a:xfrm flipH="1">
            <a:off x="-51748" y="-34611"/>
            <a:ext cx="2073136" cy="2501500"/>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21" name="Google Shape;621;p38"/>
          <p:cNvSpPr txBox="1">
            <a:spLocks noGrp="1"/>
          </p:cNvSpPr>
          <p:nvPr>
            <p:ph type="title"/>
          </p:nvPr>
        </p:nvSpPr>
        <p:spPr>
          <a:xfrm>
            <a:off x="709150" y="740675"/>
            <a:ext cx="7721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atin typeface="Poppins"/>
                <a:ea typeface="Poppins"/>
                <a:cs typeface="Poppins"/>
                <a:sym typeface="Poppins"/>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622" name="Google Shape;622;p38"/>
          <p:cNvSpPr txBox="1">
            <a:spLocks noGrp="1"/>
          </p:cNvSpPr>
          <p:nvPr>
            <p:ph type="title" idx="2" hasCustomPrompt="1"/>
          </p:nvPr>
        </p:nvSpPr>
        <p:spPr>
          <a:xfrm>
            <a:off x="709156" y="1571900"/>
            <a:ext cx="1780200" cy="65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000">
                <a:solidFill>
                  <a:schemeClr val="dk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623" name="Google Shape;623;p38"/>
          <p:cNvSpPr txBox="1">
            <a:spLocks noGrp="1"/>
          </p:cNvSpPr>
          <p:nvPr>
            <p:ph type="title" idx="3" hasCustomPrompt="1"/>
          </p:nvPr>
        </p:nvSpPr>
        <p:spPr>
          <a:xfrm>
            <a:off x="2690981" y="1571900"/>
            <a:ext cx="1780200" cy="65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000">
                <a:solidFill>
                  <a:schemeClr val="dk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624" name="Google Shape;624;p38"/>
          <p:cNvSpPr txBox="1">
            <a:spLocks noGrp="1"/>
          </p:cNvSpPr>
          <p:nvPr>
            <p:ph type="title" idx="4" hasCustomPrompt="1"/>
          </p:nvPr>
        </p:nvSpPr>
        <p:spPr>
          <a:xfrm>
            <a:off x="4672806" y="1571900"/>
            <a:ext cx="1780200" cy="65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000">
                <a:solidFill>
                  <a:schemeClr val="dk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625" name="Google Shape;625;p38"/>
          <p:cNvSpPr txBox="1">
            <a:spLocks noGrp="1"/>
          </p:cNvSpPr>
          <p:nvPr>
            <p:ph type="subTitle" idx="1"/>
          </p:nvPr>
        </p:nvSpPr>
        <p:spPr>
          <a:xfrm>
            <a:off x="709169" y="33979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26" name="Google Shape;626;p38"/>
          <p:cNvSpPr txBox="1">
            <a:spLocks noGrp="1"/>
          </p:cNvSpPr>
          <p:nvPr>
            <p:ph type="subTitle" idx="5"/>
          </p:nvPr>
        </p:nvSpPr>
        <p:spPr>
          <a:xfrm>
            <a:off x="2690994" y="33979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27" name="Google Shape;627;p38"/>
          <p:cNvSpPr txBox="1">
            <a:spLocks noGrp="1"/>
          </p:cNvSpPr>
          <p:nvPr>
            <p:ph type="subTitle" idx="6"/>
          </p:nvPr>
        </p:nvSpPr>
        <p:spPr>
          <a:xfrm>
            <a:off x="4672819" y="33979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28" name="Google Shape;628;p38"/>
          <p:cNvSpPr txBox="1">
            <a:spLocks noGrp="1"/>
          </p:cNvSpPr>
          <p:nvPr>
            <p:ph type="title" idx="7" hasCustomPrompt="1"/>
          </p:nvPr>
        </p:nvSpPr>
        <p:spPr>
          <a:xfrm>
            <a:off x="6654631" y="1571900"/>
            <a:ext cx="1780200" cy="65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000">
                <a:solidFill>
                  <a:schemeClr val="dk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629" name="Google Shape;629;p38"/>
          <p:cNvSpPr txBox="1">
            <a:spLocks noGrp="1"/>
          </p:cNvSpPr>
          <p:nvPr>
            <p:ph type="subTitle" idx="8"/>
          </p:nvPr>
        </p:nvSpPr>
        <p:spPr>
          <a:xfrm>
            <a:off x="6654644" y="33979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630" name="Google Shape;630;p38"/>
          <p:cNvGrpSpPr/>
          <p:nvPr/>
        </p:nvGrpSpPr>
        <p:grpSpPr>
          <a:xfrm>
            <a:off x="262135" y="188414"/>
            <a:ext cx="8616641" cy="4708323"/>
            <a:chOff x="262135" y="188414"/>
            <a:chExt cx="8616641" cy="4708323"/>
          </a:xfrm>
        </p:grpSpPr>
        <p:grpSp>
          <p:nvGrpSpPr>
            <p:cNvPr id="631" name="Google Shape;631;p38"/>
            <p:cNvGrpSpPr/>
            <p:nvPr/>
          </p:nvGrpSpPr>
          <p:grpSpPr>
            <a:xfrm>
              <a:off x="262135" y="188414"/>
              <a:ext cx="8616641" cy="4708323"/>
              <a:chOff x="262135" y="188414"/>
              <a:chExt cx="8616641" cy="4708323"/>
            </a:xfrm>
          </p:grpSpPr>
          <p:sp>
            <p:nvSpPr>
              <p:cNvPr id="632" name="Google Shape;632;p38"/>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33" name="Google Shape;633;p38"/>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34" name="Google Shape;634;p38"/>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35" name="Google Shape;635;p38"/>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36" name="Google Shape;636;p38"/>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37" name="Google Shape;637;p38"/>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38" name="Google Shape;638;p38"/>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39" name="Google Shape;639;p38"/>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40" name="Google Shape;640;p38"/>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41" name="Google Shape;641;p38"/>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42" name="Google Shape;642;p38"/>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643" name="Google Shape;643;p38"/>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Quote 1">
  <p:cSld name="CUSTOM_12">
    <p:bg>
      <p:bgPr>
        <a:solidFill>
          <a:schemeClr val="accent2"/>
        </a:solidFill>
        <a:effectLst/>
      </p:bgPr>
    </p:bg>
    <p:spTree>
      <p:nvGrpSpPr>
        <p:cNvPr id="1" name="Shape 644"/>
        <p:cNvGrpSpPr/>
        <p:nvPr/>
      </p:nvGrpSpPr>
      <p:grpSpPr>
        <a:xfrm>
          <a:off x="0" y="0"/>
          <a:ext cx="0" cy="0"/>
          <a:chOff x="0" y="0"/>
          <a:chExt cx="0" cy="0"/>
        </a:xfrm>
      </p:grpSpPr>
      <p:sp>
        <p:nvSpPr>
          <p:cNvPr id="645" name="Google Shape;645;p39"/>
          <p:cNvSpPr/>
          <p:nvPr/>
        </p:nvSpPr>
        <p:spPr>
          <a:xfrm flipH="1">
            <a:off x="1" y="-8575"/>
            <a:ext cx="4946134" cy="5160644"/>
          </a:xfrm>
          <a:custGeom>
            <a:avLst/>
            <a:gdLst/>
            <a:ahLst/>
            <a:cxnLst/>
            <a:rect l="l" t="t" r="r" b="b"/>
            <a:pathLst>
              <a:path w="6594845" h="6857999" extrusionOk="0">
                <a:moveTo>
                  <a:pt x="4523983" y="0"/>
                </a:moveTo>
                <a:cubicBezTo>
                  <a:pt x="4152995" y="542787"/>
                  <a:pt x="4065153" y="1249849"/>
                  <a:pt x="4307448" y="1825296"/>
                </a:cubicBezTo>
                <a:cubicBezTo>
                  <a:pt x="4805912" y="3009148"/>
                  <a:pt x="4058210" y="5314547"/>
                  <a:pt x="2029100" y="5160528"/>
                </a:cubicBezTo>
                <a:cubicBezTo>
                  <a:pt x="0" y="5006519"/>
                  <a:pt x="70495" y="6857999"/>
                  <a:pt x="70495" y="6857999"/>
                </a:cubicBezTo>
                <a:lnTo>
                  <a:pt x="6594845" y="6857999"/>
                </a:lnTo>
                <a:lnTo>
                  <a:pt x="6594845"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46" name="Google Shape;646;p39"/>
          <p:cNvSpPr txBox="1">
            <a:spLocks noGrp="1"/>
          </p:cNvSpPr>
          <p:nvPr>
            <p:ph type="subTitle" idx="1"/>
          </p:nvPr>
        </p:nvSpPr>
        <p:spPr>
          <a:xfrm>
            <a:off x="4815350" y="1681425"/>
            <a:ext cx="3084600" cy="148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47" name="Google Shape;647;p39"/>
          <p:cNvSpPr txBox="1">
            <a:spLocks noGrp="1"/>
          </p:cNvSpPr>
          <p:nvPr>
            <p:ph type="title"/>
          </p:nvPr>
        </p:nvSpPr>
        <p:spPr>
          <a:xfrm>
            <a:off x="4814500" y="3237475"/>
            <a:ext cx="3084600" cy="52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500">
                <a:solidFill>
                  <a:schemeClr val="dk1"/>
                </a:solidFill>
              </a:defRPr>
            </a:lvl1pPr>
            <a:lvl2pPr lvl="1" algn="ctr" rtl="0">
              <a:spcBef>
                <a:spcPts val="0"/>
              </a:spcBef>
              <a:spcAft>
                <a:spcPts val="0"/>
              </a:spcAft>
              <a:buSzPts val="2600"/>
              <a:buNone/>
              <a:defRPr>
                <a:latin typeface="Nunito"/>
                <a:ea typeface="Nunito"/>
                <a:cs typeface="Nunito"/>
                <a:sym typeface="Nunito"/>
              </a:defRPr>
            </a:lvl2pPr>
            <a:lvl3pPr lvl="2" algn="ctr" rtl="0">
              <a:spcBef>
                <a:spcPts val="0"/>
              </a:spcBef>
              <a:spcAft>
                <a:spcPts val="0"/>
              </a:spcAft>
              <a:buSzPts val="2600"/>
              <a:buNone/>
              <a:defRPr>
                <a:latin typeface="Nunito"/>
                <a:ea typeface="Nunito"/>
                <a:cs typeface="Nunito"/>
                <a:sym typeface="Nunito"/>
              </a:defRPr>
            </a:lvl3pPr>
            <a:lvl4pPr lvl="3" algn="ctr" rtl="0">
              <a:spcBef>
                <a:spcPts val="0"/>
              </a:spcBef>
              <a:spcAft>
                <a:spcPts val="0"/>
              </a:spcAft>
              <a:buSzPts val="2600"/>
              <a:buNone/>
              <a:defRPr>
                <a:latin typeface="Nunito"/>
                <a:ea typeface="Nunito"/>
                <a:cs typeface="Nunito"/>
                <a:sym typeface="Nunito"/>
              </a:defRPr>
            </a:lvl4pPr>
            <a:lvl5pPr lvl="4" algn="ctr" rtl="0">
              <a:spcBef>
                <a:spcPts val="0"/>
              </a:spcBef>
              <a:spcAft>
                <a:spcPts val="0"/>
              </a:spcAft>
              <a:buSzPts val="2600"/>
              <a:buNone/>
              <a:defRPr>
                <a:latin typeface="Nunito"/>
                <a:ea typeface="Nunito"/>
                <a:cs typeface="Nunito"/>
                <a:sym typeface="Nunito"/>
              </a:defRPr>
            </a:lvl5pPr>
            <a:lvl6pPr lvl="5" algn="ctr" rtl="0">
              <a:spcBef>
                <a:spcPts val="0"/>
              </a:spcBef>
              <a:spcAft>
                <a:spcPts val="0"/>
              </a:spcAft>
              <a:buSzPts val="2600"/>
              <a:buNone/>
              <a:defRPr>
                <a:latin typeface="Nunito"/>
                <a:ea typeface="Nunito"/>
                <a:cs typeface="Nunito"/>
                <a:sym typeface="Nunito"/>
              </a:defRPr>
            </a:lvl6pPr>
            <a:lvl7pPr lvl="6" algn="ctr" rtl="0">
              <a:spcBef>
                <a:spcPts val="0"/>
              </a:spcBef>
              <a:spcAft>
                <a:spcPts val="0"/>
              </a:spcAft>
              <a:buSzPts val="2600"/>
              <a:buNone/>
              <a:defRPr>
                <a:latin typeface="Nunito"/>
                <a:ea typeface="Nunito"/>
                <a:cs typeface="Nunito"/>
                <a:sym typeface="Nunito"/>
              </a:defRPr>
            </a:lvl7pPr>
            <a:lvl8pPr lvl="7" algn="ctr" rtl="0">
              <a:spcBef>
                <a:spcPts val="0"/>
              </a:spcBef>
              <a:spcAft>
                <a:spcPts val="0"/>
              </a:spcAft>
              <a:buSzPts val="2600"/>
              <a:buNone/>
              <a:defRPr>
                <a:latin typeface="Nunito"/>
                <a:ea typeface="Nunito"/>
                <a:cs typeface="Nunito"/>
                <a:sym typeface="Nunito"/>
              </a:defRPr>
            </a:lvl8pPr>
            <a:lvl9pPr lvl="8" algn="ctr" rtl="0">
              <a:spcBef>
                <a:spcPts val="0"/>
              </a:spcBef>
              <a:spcAft>
                <a:spcPts val="0"/>
              </a:spcAft>
              <a:buSzPts val="2600"/>
              <a:buNone/>
              <a:defRPr>
                <a:latin typeface="Nunito"/>
                <a:ea typeface="Nunito"/>
                <a:cs typeface="Nunito"/>
                <a:sym typeface="Nunito"/>
              </a:defRPr>
            </a:lvl9pPr>
          </a:lstStyle>
          <a:p>
            <a:endParaRPr/>
          </a:p>
        </p:txBody>
      </p:sp>
      <p:grpSp>
        <p:nvGrpSpPr>
          <p:cNvPr id="648" name="Google Shape;648;p39"/>
          <p:cNvGrpSpPr/>
          <p:nvPr/>
        </p:nvGrpSpPr>
        <p:grpSpPr>
          <a:xfrm>
            <a:off x="185935" y="188414"/>
            <a:ext cx="8692841" cy="4760852"/>
            <a:chOff x="185935" y="188414"/>
            <a:chExt cx="8692841" cy="4760852"/>
          </a:xfrm>
        </p:grpSpPr>
        <p:grpSp>
          <p:nvGrpSpPr>
            <p:cNvPr id="649" name="Google Shape;649;p39"/>
            <p:cNvGrpSpPr/>
            <p:nvPr/>
          </p:nvGrpSpPr>
          <p:grpSpPr>
            <a:xfrm>
              <a:off x="185935" y="188414"/>
              <a:ext cx="8692841" cy="4760852"/>
              <a:chOff x="185935" y="188414"/>
              <a:chExt cx="8692841" cy="4760852"/>
            </a:xfrm>
          </p:grpSpPr>
          <p:sp>
            <p:nvSpPr>
              <p:cNvPr id="650" name="Google Shape;650;p39"/>
              <p:cNvSpPr/>
              <p:nvPr/>
            </p:nvSpPr>
            <p:spPr>
              <a:xfrm>
                <a:off x="7295141" y="47468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51" name="Google Shape;651;p39"/>
              <p:cNvSpPr/>
              <p:nvPr/>
            </p:nvSpPr>
            <p:spPr>
              <a:xfrm>
                <a:off x="15186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52" name="Google Shape;652;p39"/>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53" name="Google Shape;653;p39"/>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54" name="Google Shape;654;p39"/>
              <p:cNvSpPr/>
              <p:nvPr/>
            </p:nvSpPr>
            <p:spPr>
              <a:xfrm>
                <a:off x="185935" y="1722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55" name="Google Shape;655;p39"/>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56" name="Google Shape;656;p39"/>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57" name="Google Shape;657;p39"/>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58" name="Google Shape;658;p39"/>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59" name="Google Shape;659;p39"/>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60" name="Google Shape;660;p39"/>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661" name="Google Shape;661;p39"/>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CUSTOM_3">
    <p:bg>
      <p:bgPr>
        <a:solidFill>
          <a:schemeClr val="dk1"/>
        </a:solidFill>
        <a:effectLst/>
      </p:bgPr>
    </p:bg>
    <p:spTree>
      <p:nvGrpSpPr>
        <p:cNvPr id="1" name="Shape 662"/>
        <p:cNvGrpSpPr/>
        <p:nvPr/>
      </p:nvGrpSpPr>
      <p:grpSpPr>
        <a:xfrm>
          <a:off x="0" y="0"/>
          <a:ext cx="0" cy="0"/>
          <a:chOff x="0" y="0"/>
          <a:chExt cx="0" cy="0"/>
        </a:xfrm>
      </p:grpSpPr>
      <p:grpSp>
        <p:nvGrpSpPr>
          <p:cNvPr id="663" name="Google Shape;663;p40"/>
          <p:cNvGrpSpPr/>
          <p:nvPr/>
        </p:nvGrpSpPr>
        <p:grpSpPr>
          <a:xfrm>
            <a:off x="262135" y="188414"/>
            <a:ext cx="8616641" cy="4708323"/>
            <a:chOff x="262135" y="188414"/>
            <a:chExt cx="8616641" cy="4708323"/>
          </a:xfrm>
        </p:grpSpPr>
        <p:grpSp>
          <p:nvGrpSpPr>
            <p:cNvPr id="664" name="Google Shape;664;p40"/>
            <p:cNvGrpSpPr/>
            <p:nvPr/>
          </p:nvGrpSpPr>
          <p:grpSpPr>
            <a:xfrm>
              <a:off x="262135" y="188414"/>
              <a:ext cx="8616641" cy="4708323"/>
              <a:chOff x="262135" y="188414"/>
              <a:chExt cx="8616641" cy="4708323"/>
            </a:xfrm>
          </p:grpSpPr>
          <p:sp>
            <p:nvSpPr>
              <p:cNvPr id="665" name="Google Shape;665;p40"/>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66" name="Google Shape;666;p40"/>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67" name="Google Shape;667;p40"/>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68" name="Google Shape;668;p40"/>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69" name="Google Shape;669;p40"/>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70" name="Google Shape;670;p40"/>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71" name="Google Shape;671;p40"/>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72" name="Google Shape;672;p40"/>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73" name="Google Shape;673;p40"/>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74" name="Google Shape;674;p40"/>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75" name="Google Shape;675;p40"/>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676" name="Google Shape;676;p40"/>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677" name="Google Shape;677;p40"/>
          <p:cNvSpPr txBox="1">
            <a:spLocks noGrp="1"/>
          </p:cNvSpPr>
          <p:nvPr>
            <p:ph type="subTitle" idx="1"/>
          </p:nvPr>
        </p:nvSpPr>
        <p:spPr>
          <a:xfrm>
            <a:off x="697650" y="3303119"/>
            <a:ext cx="1645800" cy="9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2"/>
                </a:solidFill>
              </a:defRPr>
            </a:lvl1pPr>
            <a:lvl2pPr lvl="1" algn="ctr" rtl="0">
              <a:lnSpc>
                <a:spcPct val="100000"/>
              </a:lnSpc>
              <a:spcBef>
                <a:spcPts val="0"/>
              </a:spcBef>
              <a:spcAft>
                <a:spcPts val="0"/>
              </a:spcAft>
              <a:buNone/>
              <a:defRPr>
                <a:solidFill>
                  <a:schemeClr val="dk2"/>
                </a:solidFill>
              </a:defRPr>
            </a:lvl2pPr>
            <a:lvl3pPr lvl="2" algn="ctr" rtl="0">
              <a:lnSpc>
                <a:spcPct val="100000"/>
              </a:lnSpc>
              <a:spcBef>
                <a:spcPts val="0"/>
              </a:spcBef>
              <a:spcAft>
                <a:spcPts val="0"/>
              </a:spcAft>
              <a:buNone/>
              <a:defRPr>
                <a:solidFill>
                  <a:schemeClr val="dk2"/>
                </a:solidFill>
              </a:defRPr>
            </a:lvl3pPr>
            <a:lvl4pPr lvl="3" algn="ctr" rtl="0">
              <a:lnSpc>
                <a:spcPct val="100000"/>
              </a:lnSpc>
              <a:spcBef>
                <a:spcPts val="0"/>
              </a:spcBef>
              <a:spcAft>
                <a:spcPts val="0"/>
              </a:spcAft>
              <a:buNone/>
              <a:defRPr>
                <a:solidFill>
                  <a:schemeClr val="dk2"/>
                </a:solidFill>
              </a:defRPr>
            </a:lvl4pPr>
            <a:lvl5pPr lvl="4" algn="ctr" rtl="0">
              <a:lnSpc>
                <a:spcPct val="100000"/>
              </a:lnSpc>
              <a:spcBef>
                <a:spcPts val="0"/>
              </a:spcBef>
              <a:spcAft>
                <a:spcPts val="0"/>
              </a:spcAft>
              <a:buNone/>
              <a:defRPr>
                <a:solidFill>
                  <a:schemeClr val="dk2"/>
                </a:solidFill>
              </a:defRPr>
            </a:lvl5pPr>
            <a:lvl6pPr lvl="5" algn="ctr" rtl="0">
              <a:lnSpc>
                <a:spcPct val="100000"/>
              </a:lnSpc>
              <a:spcBef>
                <a:spcPts val="0"/>
              </a:spcBef>
              <a:spcAft>
                <a:spcPts val="0"/>
              </a:spcAft>
              <a:buNone/>
              <a:defRPr>
                <a:solidFill>
                  <a:schemeClr val="dk2"/>
                </a:solidFill>
              </a:defRPr>
            </a:lvl6pPr>
            <a:lvl7pPr lvl="6" algn="ctr" rtl="0">
              <a:lnSpc>
                <a:spcPct val="100000"/>
              </a:lnSpc>
              <a:spcBef>
                <a:spcPts val="0"/>
              </a:spcBef>
              <a:spcAft>
                <a:spcPts val="0"/>
              </a:spcAft>
              <a:buNone/>
              <a:defRPr>
                <a:solidFill>
                  <a:schemeClr val="dk2"/>
                </a:solidFill>
              </a:defRPr>
            </a:lvl7pPr>
            <a:lvl8pPr lvl="7" algn="ctr" rtl="0">
              <a:lnSpc>
                <a:spcPct val="100000"/>
              </a:lnSpc>
              <a:spcBef>
                <a:spcPts val="0"/>
              </a:spcBef>
              <a:spcAft>
                <a:spcPts val="0"/>
              </a:spcAft>
              <a:buNone/>
              <a:defRPr>
                <a:solidFill>
                  <a:schemeClr val="dk2"/>
                </a:solidFill>
              </a:defRPr>
            </a:lvl8pPr>
            <a:lvl9pPr lvl="8" algn="ctr" rtl="0">
              <a:lnSpc>
                <a:spcPct val="100000"/>
              </a:lnSpc>
              <a:spcBef>
                <a:spcPts val="0"/>
              </a:spcBef>
              <a:spcAft>
                <a:spcPts val="0"/>
              </a:spcAft>
              <a:buNone/>
              <a:defRPr>
                <a:solidFill>
                  <a:schemeClr val="dk2"/>
                </a:solidFill>
              </a:defRPr>
            </a:lvl9pPr>
          </a:lstStyle>
          <a:p>
            <a:endParaRPr/>
          </a:p>
        </p:txBody>
      </p:sp>
      <p:sp>
        <p:nvSpPr>
          <p:cNvPr id="678" name="Google Shape;678;p40"/>
          <p:cNvSpPr txBox="1">
            <a:spLocks noGrp="1"/>
          </p:cNvSpPr>
          <p:nvPr>
            <p:ph type="title"/>
          </p:nvPr>
        </p:nvSpPr>
        <p:spPr>
          <a:xfrm>
            <a:off x="713225" y="740675"/>
            <a:ext cx="7708500" cy="95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600">
                <a:latin typeface="Poppins"/>
                <a:ea typeface="Poppins"/>
                <a:cs typeface="Poppins"/>
                <a:sym typeface="Poppins"/>
              </a:defRPr>
            </a:lvl1pPr>
            <a:lvl2pPr lvl="1" algn="ctr" rtl="0">
              <a:spcBef>
                <a:spcPts val="0"/>
              </a:spcBef>
              <a:spcAft>
                <a:spcPts val="0"/>
              </a:spcAft>
              <a:buNone/>
              <a:defRPr>
                <a:latin typeface="Poppins"/>
                <a:ea typeface="Poppins"/>
                <a:cs typeface="Poppins"/>
                <a:sym typeface="Poppins"/>
              </a:defRPr>
            </a:lvl2pPr>
            <a:lvl3pPr lvl="2" algn="ctr" rtl="0">
              <a:spcBef>
                <a:spcPts val="0"/>
              </a:spcBef>
              <a:spcAft>
                <a:spcPts val="0"/>
              </a:spcAft>
              <a:buNone/>
              <a:defRPr>
                <a:latin typeface="Poppins"/>
                <a:ea typeface="Poppins"/>
                <a:cs typeface="Poppins"/>
                <a:sym typeface="Poppins"/>
              </a:defRPr>
            </a:lvl3pPr>
            <a:lvl4pPr lvl="3" algn="ctr" rtl="0">
              <a:spcBef>
                <a:spcPts val="0"/>
              </a:spcBef>
              <a:spcAft>
                <a:spcPts val="0"/>
              </a:spcAft>
              <a:buNone/>
              <a:defRPr>
                <a:latin typeface="Poppins"/>
                <a:ea typeface="Poppins"/>
                <a:cs typeface="Poppins"/>
                <a:sym typeface="Poppins"/>
              </a:defRPr>
            </a:lvl4pPr>
            <a:lvl5pPr lvl="4" algn="ctr" rtl="0">
              <a:spcBef>
                <a:spcPts val="0"/>
              </a:spcBef>
              <a:spcAft>
                <a:spcPts val="0"/>
              </a:spcAft>
              <a:buNone/>
              <a:defRPr>
                <a:latin typeface="Poppins"/>
                <a:ea typeface="Poppins"/>
                <a:cs typeface="Poppins"/>
                <a:sym typeface="Poppins"/>
              </a:defRPr>
            </a:lvl5pPr>
            <a:lvl6pPr lvl="5" algn="ctr" rtl="0">
              <a:spcBef>
                <a:spcPts val="0"/>
              </a:spcBef>
              <a:spcAft>
                <a:spcPts val="0"/>
              </a:spcAft>
              <a:buNone/>
              <a:defRPr>
                <a:latin typeface="Poppins"/>
                <a:ea typeface="Poppins"/>
                <a:cs typeface="Poppins"/>
                <a:sym typeface="Poppins"/>
              </a:defRPr>
            </a:lvl6pPr>
            <a:lvl7pPr lvl="6" algn="ctr" rtl="0">
              <a:spcBef>
                <a:spcPts val="0"/>
              </a:spcBef>
              <a:spcAft>
                <a:spcPts val="0"/>
              </a:spcAft>
              <a:buNone/>
              <a:defRPr>
                <a:latin typeface="Poppins"/>
                <a:ea typeface="Poppins"/>
                <a:cs typeface="Poppins"/>
                <a:sym typeface="Poppins"/>
              </a:defRPr>
            </a:lvl7pPr>
            <a:lvl8pPr lvl="7" algn="ctr" rtl="0">
              <a:spcBef>
                <a:spcPts val="0"/>
              </a:spcBef>
              <a:spcAft>
                <a:spcPts val="0"/>
              </a:spcAft>
              <a:buNone/>
              <a:defRPr>
                <a:latin typeface="Poppins"/>
                <a:ea typeface="Poppins"/>
                <a:cs typeface="Poppins"/>
                <a:sym typeface="Poppins"/>
              </a:defRPr>
            </a:lvl8pPr>
            <a:lvl9pPr lvl="8" algn="ctr" rtl="0">
              <a:spcBef>
                <a:spcPts val="0"/>
              </a:spcBef>
              <a:spcAft>
                <a:spcPts val="0"/>
              </a:spcAft>
              <a:buNone/>
              <a:defRPr>
                <a:latin typeface="Poppins"/>
                <a:ea typeface="Poppins"/>
                <a:cs typeface="Poppins"/>
                <a:sym typeface="Poppins"/>
              </a:defRPr>
            </a:lvl9pPr>
          </a:lstStyle>
          <a:p>
            <a:endParaRPr/>
          </a:p>
        </p:txBody>
      </p:sp>
      <p:sp>
        <p:nvSpPr>
          <p:cNvPr id="679" name="Google Shape;679;p40"/>
          <p:cNvSpPr txBox="1">
            <a:spLocks noGrp="1"/>
          </p:cNvSpPr>
          <p:nvPr>
            <p:ph type="subTitle" idx="2"/>
          </p:nvPr>
        </p:nvSpPr>
        <p:spPr>
          <a:xfrm>
            <a:off x="2725833" y="3303119"/>
            <a:ext cx="1645800" cy="956100"/>
          </a:xfrm>
          <a:prstGeom prst="rect">
            <a:avLst/>
          </a:prstGeom>
        </p:spPr>
        <p:txBody>
          <a:bodyPr spcFirstLastPara="1" wrap="square" lIns="91425" tIns="91425" rIns="91425" bIns="91425" anchor="t" anchorCtr="0">
            <a:noAutofit/>
          </a:bodyPr>
          <a:lstStyle>
            <a:lvl1pPr lvl="0" algn="ctr" rtl="0">
              <a:lnSpc>
                <a:spcPct val="100000"/>
              </a:lnSpc>
              <a:spcBef>
                <a:spcPts val="200"/>
              </a:spcBef>
              <a:spcAft>
                <a:spcPts val="0"/>
              </a:spcAft>
              <a:buNone/>
              <a:defRPr>
                <a:solidFill>
                  <a:schemeClr val="dk2"/>
                </a:solidFill>
              </a:defRPr>
            </a:lvl1pPr>
            <a:lvl2pPr lvl="1" algn="ctr" rtl="0">
              <a:lnSpc>
                <a:spcPct val="100000"/>
              </a:lnSpc>
              <a:spcBef>
                <a:spcPts val="200"/>
              </a:spcBef>
              <a:spcAft>
                <a:spcPts val="0"/>
              </a:spcAft>
              <a:buNone/>
              <a:defRPr>
                <a:solidFill>
                  <a:schemeClr val="dk2"/>
                </a:solidFill>
              </a:defRPr>
            </a:lvl2pPr>
            <a:lvl3pPr lvl="2" algn="ctr" rtl="0">
              <a:lnSpc>
                <a:spcPct val="100000"/>
              </a:lnSpc>
              <a:spcBef>
                <a:spcPts val="200"/>
              </a:spcBef>
              <a:spcAft>
                <a:spcPts val="0"/>
              </a:spcAft>
              <a:buNone/>
              <a:defRPr>
                <a:solidFill>
                  <a:schemeClr val="dk2"/>
                </a:solidFill>
              </a:defRPr>
            </a:lvl3pPr>
            <a:lvl4pPr lvl="3" algn="ctr" rtl="0">
              <a:lnSpc>
                <a:spcPct val="100000"/>
              </a:lnSpc>
              <a:spcBef>
                <a:spcPts val="200"/>
              </a:spcBef>
              <a:spcAft>
                <a:spcPts val="0"/>
              </a:spcAft>
              <a:buNone/>
              <a:defRPr>
                <a:solidFill>
                  <a:schemeClr val="dk2"/>
                </a:solidFill>
              </a:defRPr>
            </a:lvl4pPr>
            <a:lvl5pPr lvl="4" algn="ctr" rtl="0">
              <a:lnSpc>
                <a:spcPct val="100000"/>
              </a:lnSpc>
              <a:spcBef>
                <a:spcPts val="200"/>
              </a:spcBef>
              <a:spcAft>
                <a:spcPts val="0"/>
              </a:spcAft>
              <a:buNone/>
              <a:defRPr>
                <a:solidFill>
                  <a:schemeClr val="dk2"/>
                </a:solidFill>
              </a:defRPr>
            </a:lvl5pPr>
            <a:lvl6pPr lvl="5" algn="ctr" rtl="0">
              <a:lnSpc>
                <a:spcPct val="100000"/>
              </a:lnSpc>
              <a:spcBef>
                <a:spcPts val="200"/>
              </a:spcBef>
              <a:spcAft>
                <a:spcPts val="0"/>
              </a:spcAft>
              <a:buNone/>
              <a:defRPr>
                <a:solidFill>
                  <a:schemeClr val="dk2"/>
                </a:solidFill>
              </a:defRPr>
            </a:lvl6pPr>
            <a:lvl7pPr lvl="6" algn="ctr" rtl="0">
              <a:lnSpc>
                <a:spcPct val="100000"/>
              </a:lnSpc>
              <a:spcBef>
                <a:spcPts val="200"/>
              </a:spcBef>
              <a:spcAft>
                <a:spcPts val="0"/>
              </a:spcAft>
              <a:buNone/>
              <a:defRPr>
                <a:solidFill>
                  <a:schemeClr val="dk2"/>
                </a:solidFill>
              </a:defRPr>
            </a:lvl7pPr>
            <a:lvl8pPr lvl="7" algn="ctr" rtl="0">
              <a:lnSpc>
                <a:spcPct val="100000"/>
              </a:lnSpc>
              <a:spcBef>
                <a:spcPts val="200"/>
              </a:spcBef>
              <a:spcAft>
                <a:spcPts val="0"/>
              </a:spcAft>
              <a:buNone/>
              <a:defRPr>
                <a:solidFill>
                  <a:schemeClr val="dk2"/>
                </a:solidFill>
              </a:defRPr>
            </a:lvl8pPr>
            <a:lvl9pPr lvl="8" algn="ctr" rtl="0">
              <a:lnSpc>
                <a:spcPct val="100000"/>
              </a:lnSpc>
              <a:spcBef>
                <a:spcPts val="200"/>
              </a:spcBef>
              <a:spcAft>
                <a:spcPts val="0"/>
              </a:spcAft>
              <a:buNone/>
              <a:defRPr>
                <a:solidFill>
                  <a:schemeClr val="dk2"/>
                </a:solidFill>
              </a:defRPr>
            </a:lvl9pPr>
          </a:lstStyle>
          <a:p>
            <a:endParaRPr/>
          </a:p>
        </p:txBody>
      </p:sp>
      <p:sp>
        <p:nvSpPr>
          <p:cNvPr id="680" name="Google Shape;680;p40"/>
          <p:cNvSpPr txBox="1">
            <a:spLocks noGrp="1"/>
          </p:cNvSpPr>
          <p:nvPr>
            <p:ph type="subTitle" idx="3"/>
          </p:nvPr>
        </p:nvSpPr>
        <p:spPr>
          <a:xfrm>
            <a:off x="4744280" y="3303119"/>
            <a:ext cx="1645800" cy="9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2"/>
                </a:solidFill>
              </a:defRPr>
            </a:lvl1pPr>
            <a:lvl2pPr lvl="1" algn="ctr" rtl="0">
              <a:lnSpc>
                <a:spcPct val="100000"/>
              </a:lnSpc>
              <a:spcBef>
                <a:spcPts val="0"/>
              </a:spcBef>
              <a:spcAft>
                <a:spcPts val="0"/>
              </a:spcAft>
              <a:buNone/>
              <a:defRPr>
                <a:solidFill>
                  <a:schemeClr val="dk2"/>
                </a:solidFill>
              </a:defRPr>
            </a:lvl2pPr>
            <a:lvl3pPr lvl="2" algn="ctr" rtl="0">
              <a:lnSpc>
                <a:spcPct val="100000"/>
              </a:lnSpc>
              <a:spcBef>
                <a:spcPts val="0"/>
              </a:spcBef>
              <a:spcAft>
                <a:spcPts val="0"/>
              </a:spcAft>
              <a:buNone/>
              <a:defRPr>
                <a:solidFill>
                  <a:schemeClr val="dk2"/>
                </a:solidFill>
              </a:defRPr>
            </a:lvl3pPr>
            <a:lvl4pPr lvl="3" algn="ctr" rtl="0">
              <a:lnSpc>
                <a:spcPct val="100000"/>
              </a:lnSpc>
              <a:spcBef>
                <a:spcPts val="0"/>
              </a:spcBef>
              <a:spcAft>
                <a:spcPts val="0"/>
              </a:spcAft>
              <a:buNone/>
              <a:defRPr>
                <a:solidFill>
                  <a:schemeClr val="dk2"/>
                </a:solidFill>
              </a:defRPr>
            </a:lvl4pPr>
            <a:lvl5pPr lvl="4" algn="ctr" rtl="0">
              <a:lnSpc>
                <a:spcPct val="100000"/>
              </a:lnSpc>
              <a:spcBef>
                <a:spcPts val="0"/>
              </a:spcBef>
              <a:spcAft>
                <a:spcPts val="0"/>
              </a:spcAft>
              <a:buNone/>
              <a:defRPr>
                <a:solidFill>
                  <a:schemeClr val="dk2"/>
                </a:solidFill>
              </a:defRPr>
            </a:lvl5pPr>
            <a:lvl6pPr lvl="5" algn="ctr" rtl="0">
              <a:lnSpc>
                <a:spcPct val="100000"/>
              </a:lnSpc>
              <a:spcBef>
                <a:spcPts val="0"/>
              </a:spcBef>
              <a:spcAft>
                <a:spcPts val="0"/>
              </a:spcAft>
              <a:buNone/>
              <a:defRPr>
                <a:solidFill>
                  <a:schemeClr val="dk2"/>
                </a:solidFill>
              </a:defRPr>
            </a:lvl6pPr>
            <a:lvl7pPr lvl="6" algn="ctr" rtl="0">
              <a:lnSpc>
                <a:spcPct val="100000"/>
              </a:lnSpc>
              <a:spcBef>
                <a:spcPts val="0"/>
              </a:spcBef>
              <a:spcAft>
                <a:spcPts val="0"/>
              </a:spcAft>
              <a:buNone/>
              <a:defRPr>
                <a:solidFill>
                  <a:schemeClr val="dk2"/>
                </a:solidFill>
              </a:defRPr>
            </a:lvl7pPr>
            <a:lvl8pPr lvl="7" algn="ctr" rtl="0">
              <a:lnSpc>
                <a:spcPct val="100000"/>
              </a:lnSpc>
              <a:spcBef>
                <a:spcPts val="0"/>
              </a:spcBef>
              <a:spcAft>
                <a:spcPts val="0"/>
              </a:spcAft>
              <a:buNone/>
              <a:defRPr>
                <a:solidFill>
                  <a:schemeClr val="dk2"/>
                </a:solidFill>
              </a:defRPr>
            </a:lvl8pPr>
            <a:lvl9pPr lvl="8" algn="ctr" rtl="0">
              <a:lnSpc>
                <a:spcPct val="100000"/>
              </a:lnSpc>
              <a:spcBef>
                <a:spcPts val="0"/>
              </a:spcBef>
              <a:spcAft>
                <a:spcPts val="0"/>
              </a:spcAft>
              <a:buNone/>
              <a:defRPr>
                <a:solidFill>
                  <a:schemeClr val="dk2"/>
                </a:solidFill>
              </a:defRPr>
            </a:lvl9pPr>
          </a:lstStyle>
          <a:p>
            <a:endParaRPr/>
          </a:p>
        </p:txBody>
      </p:sp>
      <p:sp>
        <p:nvSpPr>
          <p:cNvPr id="681" name="Google Shape;681;p40"/>
          <p:cNvSpPr txBox="1">
            <a:spLocks noGrp="1"/>
          </p:cNvSpPr>
          <p:nvPr>
            <p:ph type="subTitle" idx="4"/>
          </p:nvPr>
        </p:nvSpPr>
        <p:spPr>
          <a:xfrm>
            <a:off x="819400" y="2747575"/>
            <a:ext cx="14388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dk1"/>
                </a:solidFill>
                <a:latin typeface="Poppins"/>
                <a:ea typeface="Poppins"/>
                <a:cs typeface="Poppins"/>
                <a:sym typeface="Poppins"/>
              </a:defRPr>
            </a:lvl1pPr>
            <a:lvl2pPr lvl="1" rtl="0">
              <a:spcBef>
                <a:spcPts val="1600"/>
              </a:spcBef>
              <a:spcAft>
                <a:spcPts val="0"/>
              </a:spcAft>
              <a:buNone/>
              <a:defRPr sz="2000"/>
            </a:lvl2pPr>
            <a:lvl3pPr lvl="2" rtl="0">
              <a:spcBef>
                <a:spcPts val="1600"/>
              </a:spcBef>
              <a:spcAft>
                <a:spcPts val="0"/>
              </a:spcAft>
              <a:buNone/>
              <a:defRPr sz="2000"/>
            </a:lvl3pPr>
            <a:lvl4pPr lvl="3" rtl="0">
              <a:spcBef>
                <a:spcPts val="1600"/>
              </a:spcBef>
              <a:spcAft>
                <a:spcPts val="0"/>
              </a:spcAft>
              <a:buNone/>
              <a:defRPr sz="2000"/>
            </a:lvl4pPr>
            <a:lvl5pPr lvl="4" rtl="0">
              <a:spcBef>
                <a:spcPts val="1600"/>
              </a:spcBef>
              <a:spcAft>
                <a:spcPts val="0"/>
              </a:spcAft>
              <a:buNone/>
              <a:defRPr sz="2000"/>
            </a:lvl5pPr>
            <a:lvl6pPr lvl="5" rtl="0">
              <a:spcBef>
                <a:spcPts val="1600"/>
              </a:spcBef>
              <a:spcAft>
                <a:spcPts val="0"/>
              </a:spcAft>
              <a:buNone/>
              <a:defRPr sz="2000"/>
            </a:lvl6pPr>
            <a:lvl7pPr lvl="6" rtl="0">
              <a:spcBef>
                <a:spcPts val="1600"/>
              </a:spcBef>
              <a:spcAft>
                <a:spcPts val="0"/>
              </a:spcAft>
              <a:buNone/>
              <a:defRPr sz="2000"/>
            </a:lvl7pPr>
            <a:lvl8pPr lvl="7" rtl="0">
              <a:spcBef>
                <a:spcPts val="1600"/>
              </a:spcBef>
              <a:spcAft>
                <a:spcPts val="0"/>
              </a:spcAft>
              <a:buNone/>
              <a:defRPr sz="2000"/>
            </a:lvl8pPr>
            <a:lvl9pPr lvl="8" rtl="0">
              <a:spcBef>
                <a:spcPts val="1600"/>
              </a:spcBef>
              <a:spcAft>
                <a:spcPts val="1600"/>
              </a:spcAft>
              <a:buNone/>
              <a:defRPr sz="2000"/>
            </a:lvl9pPr>
          </a:lstStyle>
          <a:p>
            <a:endParaRPr/>
          </a:p>
        </p:txBody>
      </p:sp>
      <p:sp>
        <p:nvSpPr>
          <p:cNvPr id="682" name="Google Shape;682;p40"/>
          <p:cNvSpPr txBox="1">
            <a:spLocks noGrp="1"/>
          </p:cNvSpPr>
          <p:nvPr>
            <p:ph type="subTitle" idx="5"/>
          </p:nvPr>
        </p:nvSpPr>
        <p:spPr>
          <a:xfrm>
            <a:off x="2838286" y="2747575"/>
            <a:ext cx="14388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dk1"/>
                </a:solidFill>
                <a:latin typeface="Poppins"/>
                <a:ea typeface="Poppins"/>
                <a:cs typeface="Poppins"/>
                <a:sym typeface="Poppins"/>
              </a:defRPr>
            </a:lvl1pPr>
            <a:lvl2pPr lvl="1" rtl="0">
              <a:spcBef>
                <a:spcPts val="1600"/>
              </a:spcBef>
              <a:spcAft>
                <a:spcPts val="0"/>
              </a:spcAft>
              <a:buNone/>
              <a:defRPr sz="2000"/>
            </a:lvl2pPr>
            <a:lvl3pPr lvl="2" rtl="0">
              <a:spcBef>
                <a:spcPts val="1600"/>
              </a:spcBef>
              <a:spcAft>
                <a:spcPts val="0"/>
              </a:spcAft>
              <a:buNone/>
              <a:defRPr sz="2000"/>
            </a:lvl3pPr>
            <a:lvl4pPr lvl="3" rtl="0">
              <a:spcBef>
                <a:spcPts val="1600"/>
              </a:spcBef>
              <a:spcAft>
                <a:spcPts val="0"/>
              </a:spcAft>
              <a:buNone/>
              <a:defRPr sz="2000"/>
            </a:lvl4pPr>
            <a:lvl5pPr lvl="4" rtl="0">
              <a:spcBef>
                <a:spcPts val="1600"/>
              </a:spcBef>
              <a:spcAft>
                <a:spcPts val="0"/>
              </a:spcAft>
              <a:buNone/>
              <a:defRPr sz="2000"/>
            </a:lvl5pPr>
            <a:lvl6pPr lvl="5" rtl="0">
              <a:spcBef>
                <a:spcPts val="1600"/>
              </a:spcBef>
              <a:spcAft>
                <a:spcPts val="0"/>
              </a:spcAft>
              <a:buNone/>
              <a:defRPr sz="2000"/>
            </a:lvl6pPr>
            <a:lvl7pPr lvl="6" rtl="0">
              <a:spcBef>
                <a:spcPts val="1600"/>
              </a:spcBef>
              <a:spcAft>
                <a:spcPts val="0"/>
              </a:spcAft>
              <a:buNone/>
              <a:defRPr sz="2000"/>
            </a:lvl7pPr>
            <a:lvl8pPr lvl="7" rtl="0">
              <a:spcBef>
                <a:spcPts val="1600"/>
              </a:spcBef>
              <a:spcAft>
                <a:spcPts val="0"/>
              </a:spcAft>
              <a:buNone/>
              <a:defRPr sz="2000"/>
            </a:lvl8pPr>
            <a:lvl9pPr lvl="8" rtl="0">
              <a:spcBef>
                <a:spcPts val="1600"/>
              </a:spcBef>
              <a:spcAft>
                <a:spcPts val="1600"/>
              </a:spcAft>
              <a:buNone/>
              <a:defRPr sz="2000"/>
            </a:lvl9pPr>
          </a:lstStyle>
          <a:p>
            <a:endParaRPr/>
          </a:p>
        </p:txBody>
      </p:sp>
      <p:sp>
        <p:nvSpPr>
          <p:cNvPr id="683" name="Google Shape;683;p40"/>
          <p:cNvSpPr txBox="1">
            <a:spLocks noGrp="1"/>
          </p:cNvSpPr>
          <p:nvPr>
            <p:ph type="subTitle" idx="6"/>
          </p:nvPr>
        </p:nvSpPr>
        <p:spPr>
          <a:xfrm>
            <a:off x="4861413" y="2747575"/>
            <a:ext cx="14388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dk1"/>
                </a:solidFill>
                <a:latin typeface="Poppins"/>
                <a:ea typeface="Poppins"/>
                <a:cs typeface="Poppins"/>
                <a:sym typeface="Poppins"/>
              </a:defRPr>
            </a:lvl1pPr>
            <a:lvl2pPr lvl="1" rtl="0">
              <a:spcBef>
                <a:spcPts val="1600"/>
              </a:spcBef>
              <a:spcAft>
                <a:spcPts val="0"/>
              </a:spcAft>
              <a:buNone/>
              <a:defRPr sz="2000"/>
            </a:lvl2pPr>
            <a:lvl3pPr lvl="2" rtl="0">
              <a:spcBef>
                <a:spcPts val="1600"/>
              </a:spcBef>
              <a:spcAft>
                <a:spcPts val="0"/>
              </a:spcAft>
              <a:buNone/>
              <a:defRPr sz="2000"/>
            </a:lvl3pPr>
            <a:lvl4pPr lvl="3" rtl="0">
              <a:spcBef>
                <a:spcPts val="1600"/>
              </a:spcBef>
              <a:spcAft>
                <a:spcPts val="0"/>
              </a:spcAft>
              <a:buNone/>
              <a:defRPr sz="2000"/>
            </a:lvl4pPr>
            <a:lvl5pPr lvl="4" rtl="0">
              <a:spcBef>
                <a:spcPts val="1600"/>
              </a:spcBef>
              <a:spcAft>
                <a:spcPts val="0"/>
              </a:spcAft>
              <a:buNone/>
              <a:defRPr sz="2000"/>
            </a:lvl5pPr>
            <a:lvl6pPr lvl="5" rtl="0">
              <a:spcBef>
                <a:spcPts val="1600"/>
              </a:spcBef>
              <a:spcAft>
                <a:spcPts val="0"/>
              </a:spcAft>
              <a:buNone/>
              <a:defRPr sz="2000"/>
            </a:lvl6pPr>
            <a:lvl7pPr lvl="6" rtl="0">
              <a:spcBef>
                <a:spcPts val="1600"/>
              </a:spcBef>
              <a:spcAft>
                <a:spcPts val="0"/>
              </a:spcAft>
              <a:buNone/>
              <a:defRPr sz="2000"/>
            </a:lvl7pPr>
            <a:lvl8pPr lvl="7" rtl="0">
              <a:spcBef>
                <a:spcPts val="1600"/>
              </a:spcBef>
              <a:spcAft>
                <a:spcPts val="0"/>
              </a:spcAft>
              <a:buNone/>
              <a:defRPr sz="2000"/>
            </a:lvl8pPr>
            <a:lvl9pPr lvl="8" rtl="0">
              <a:spcBef>
                <a:spcPts val="1600"/>
              </a:spcBef>
              <a:spcAft>
                <a:spcPts val="1600"/>
              </a:spcAft>
              <a:buNone/>
              <a:defRPr sz="2000"/>
            </a:lvl9pPr>
          </a:lstStyle>
          <a:p>
            <a:endParaRPr/>
          </a:p>
        </p:txBody>
      </p:sp>
      <p:sp>
        <p:nvSpPr>
          <p:cNvPr id="684" name="Google Shape;684;p40"/>
          <p:cNvSpPr txBox="1">
            <a:spLocks noGrp="1"/>
          </p:cNvSpPr>
          <p:nvPr>
            <p:ph type="subTitle" idx="7"/>
          </p:nvPr>
        </p:nvSpPr>
        <p:spPr>
          <a:xfrm>
            <a:off x="6775848" y="3303119"/>
            <a:ext cx="1645800" cy="9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2"/>
                </a:solidFill>
              </a:defRPr>
            </a:lvl1pPr>
            <a:lvl2pPr lvl="1" algn="ctr" rtl="0">
              <a:lnSpc>
                <a:spcPct val="100000"/>
              </a:lnSpc>
              <a:spcBef>
                <a:spcPts val="0"/>
              </a:spcBef>
              <a:spcAft>
                <a:spcPts val="0"/>
              </a:spcAft>
              <a:buNone/>
              <a:defRPr>
                <a:solidFill>
                  <a:schemeClr val="dk2"/>
                </a:solidFill>
              </a:defRPr>
            </a:lvl2pPr>
            <a:lvl3pPr lvl="2" algn="ctr" rtl="0">
              <a:lnSpc>
                <a:spcPct val="100000"/>
              </a:lnSpc>
              <a:spcBef>
                <a:spcPts val="0"/>
              </a:spcBef>
              <a:spcAft>
                <a:spcPts val="0"/>
              </a:spcAft>
              <a:buNone/>
              <a:defRPr>
                <a:solidFill>
                  <a:schemeClr val="dk2"/>
                </a:solidFill>
              </a:defRPr>
            </a:lvl3pPr>
            <a:lvl4pPr lvl="3" algn="ctr" rtl="0">
              <a:lnSpc>
                <a:spcPct val="100000"/>
              </a:lnSpc>
              <a:spcBef>
                <a:spcPts val="0"/>
              </a:spcBef>
              <a:spcAft>
                <a:spcPts val="0"/>
              </a:spcAft>
              <a:buNone/>
              <a:defRPr>
                <a:solidFill>
                  <a:schemeClr val="dk2"/>
                </a:solidFill>
              </a:defRPr>
            </a:lvl4pPr>
            <a:lvl5pPr lvl="4" algn="ctr" rtl="0">
              <a:lnSpc>
                <a:spcPct val="100000"/>
              </a:lnSpc>
              <a:spcBef>
                <a:spcPts val="0"/>
              </a:spcBef>
              <a:spcAft>
                <a:spcPts val="0"/>
              </a:spcAft>
              <a:buNone/>
              <a:defRPr>
                <a:solidFill>
                  <a:schemeClr val="dk2"/>
                </a:solidFill>
              </a:defRPr>
            </a:lvl5pPr>
            <a:lvl6pPr lvl="5" algn="ctr" rtl="0">
              <a:lnSpc>
                <a:spcPct val="100000"/>
              </a:lnSpc>
              <a:spcBef>
                <a:spcPts val="0"/>
              </a:spcBef>
              <a:spcAft>
                <a:spcPts val="0"/>
              </a:spcAft>
              <a:buNone/>
              <a:defRPr>
                <a:solidFill>
                  <a:schemeClr val="dk2"/>
                </a:solidFill>
              </a:defRPr>
            </a:lvl6pPr>
            <a:lvl7pPr lvl="6" algn="ctr" rtl="0">
              <a:lnSpc>
                <a:spcPct val="100000"/>
              </a:lnSpc>
              <a:spcBef>
                <a:spcPts val="0"/>
              </a:spcBef>
              <a:spcAft>
                <a:spcPts val="0"/>
              </a:spcAft>
              <a:buNone/>
              <a:defRPr>
                <a:solidFill>
                  <a:schemeClr val="dk2"/>
                </a:solidFill>
              </a:defRPr>
            </a:lvl7pPr>
            <a:lvl8pPr lvl="7" algn="ctr" rtl="0">
              <a:lnSpc>
                <a:spcPct val="100000"/>
              </a:lnSpc>
              <a:spcBef>
                <a:spcPts val="0"/>
              </a:spcBef>
              <a:spcAft>
                <a:spcPts val="0"/>
              </a:spcAft>
              <a:buNone/>
              <a:defRPr>
                <a:solidFill>
                  <a:schemeClr val="dk2"/>
                </a:solidFill>
              </a:defRPr>
            </a:lvl8pPr>
            <a:lvl9pPr lvl="8" algn="ctr" rtl="0">
              <a:lnSpc>
                <a:spcPct val="100000"/>
              </a:lnSpc>
              <a:spcBef>
                <a:spcPts val="0"/>
              </a:spcBef>
              <a:spcAft>
                <a:spcPts val="0"/>
              </a:spcAft>
              <a:buNone/>
              <a:defRPr>
                <a:solidFill>
                  <a:schemeClr val="dk2"/>
                </a:solidFill>
              </a:defRPr>
            </a:lvl9pPr>
          </a:lstStyle>
          <a:p>
            <a:endParaRPr/>
          </a:p>
        </p:txBody>
      </p:sp>
      <p:sp>
        <p:nvSpPr>
          <p:cNvPr id="685" name="Google Shape;685;p40"/>
          <p:cNvSpPr txBox="1">
            <a:spLocks noGrp="1"/>
          </p:cNvSpPr>
          <p:nvPr>
            <p:ph type="subTitle" idx="8"/>
          </p:nvPr>
        </p:nvSpPr>
        <p:spPr>
          <a:xfrm>
            <a:off x="6900825" y="2747575"/>
            <a:ext cx="14406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dk1"/>
                </a:solidFill>
                <a:latin typeface="Poppins"/>
                <a:ea typeface="Poppins"/>
                <a:cs typeface="Poppins"/>
                <a:sym typeface="Poppins"/>
              </a:defRPr>
            </a:lvl1pPr>
            <a:lvl2pPr lvl="1" rtl="0">
              <a:spcBef>
                <a:spcPts val="1600"/>
              </a:spcBef>
              <a:spcAft>
                <a:spcPts val="0"/>
              </a:spcAft>
              <a:buNone/>
              <a:defRPr sz="2000"/>
            </a:lvl2pPr>
            <a:lvl3pPr lvl="2" rtl="0">
              <a:spcBef>
                <a:spcPts val="1600"/>
              </a:spcBef>
              <a:spcAft>
                <a:spcPts val="0"/>
              </a:spcAft>
              <a:buNone/>
              <a:defRPr sz="2000"/>
            </a:lvl3pPr>
            <a:lvl4pPr lvl="3" rtl="0">
              <a:spcBef>
                <a:spcPts val="1600"/>
              </a:spcBef>
              <a:spcAft>
                <a:spcPts val="0"/>
              </a:spcAft>
              <a:buNone/>
              <a:defRPr sz="2000"/>
            </a:lvl4pPr>
            <a:lvl5pPr lvl="4" rtl="0">
              <a:spcBef>
                <a:spcPts val="1600"/>
              </a:spcBef>
              <a:spcAft>
                <a:spcPts val="0"/>
              </a:spcAft>
              <a:buNone/>
              <a:defRPr sz="2000"/>
            </a:lvl5pPr>
            <a:lvl6pPr lvl="5" rtl="0">
              <a:spcBef>
                <a:spcPts val="1600"/>
              </a:spcBef>
              <a:spcAft>
                <a:spcPts val="0"/>
              </a:spcAft>
              <a:buNone/>
              <a:defRPr sz="2000"/>
            </a:lvl6pPr>
            <a:lvl7pPr lvl="6" rtl="0">
              <a:spcBef>
                <a:spcPts val="1600"/>
              </a:spcBef>
              <a:spcAft>
                <a:spcPts val="0"/>
              </a:spcAft>
              <a:buNone/>
              <a:defRPr sz="2000"/>
            </a:lvl7pPr>
            <a:lvl8pPr lvl="7" rtl="0">
              <a:spcBef>
                <a:spcPts val="1600"/>
              </a:spcBef>
              <a:spcAft>
                <a:spcPts val="0"/>
              </a:spcAft>
              <a:buNone/>
              <a:defRPr sz="2000"/>
            </a:lvl8pPr>
            <a:lvl9pPr lvl="8" rtl="0">
              <a:spcBef>
                <a:spcPts val="1600"/>
              </a:spcBef>
              <a:spcAft>
                <a:spcPts val="1600"/>
              </a:spcAft>
              <a:buNone/>
              <a:defRPr sz="2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713225" y="74067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sz="2600">
                <a:latin typeface="Poppins"/>
                <a:ea typeface="Poppins"/>
                <a:cs typeface="Poppins"/>
                <a:sym typeface="Poppin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grpSp>
        <p:nvGrpSpPr>
          <p:cNvPr id="58" name="Google Shape;58;p5"/>
          <p:cNvGrpSpPr/>
          <p:nvPr/>
        </p:nvGrpSpPr>
        <p:grpSpPr>
          <a:xfrm>
            <a:off x="262135" y="188414"/>
            <a:ext cx="8616641" cy="4708323"/>
            <a:chOff x="262135" y="188414"/>
            <a:chExt cx="8616641" cy="4708323"/>
          </a:xfrm>
        </p:grpSpPr>
        <p:grpSp>
          <p:nvGrpSpPr>
            <p:cNvPr id="59" name="Google Shape;59;p5"/>
            <p:cNvGrpSpPr/>
            <p:nvPr/>
          </p:nvGrpSpPr>
          <p:grpSpPr>
            <a:xfrm>
              <a:off x="262135" y="188414"/>
              <a:ext cx="8616641" cy="4708323"/>
              <a:chOff x="262135" y="188414"/>
              <a:chExt cx="8616641" cy="4708323"/>
            </a:xfrm>
          </p:grpSpPr>
          <p:sp>
            <p:nvSpPr>
              <p:cNvPr id="60" name="Google Shape;60;p5"/>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1" name="Google Shape;61;p5"/>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2" name="Google Shape;62;p5"/>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3" name="Google Shape;63;p5"/>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4" name="Google Shape;64;p5"/>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5" name="Google Shape;65;p5"/>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6" name="Google Shape;66;p5"/>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7" name="Google Shape;67;p5"/>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8" name="Google Shape;68;p5"/>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9" name="Google Shape;69;p5"/>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0" name="Google Shape;70;p5"/>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71" name="Google Shape;71;p5"/>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72" name="Google Shape;72;p5"/>
          <p:cNvSpPr txBox="1">
            <a:spLocks noGrp="1"/>
          </p:cNvSpPr>
          <p:nvPr>
            <p:ph type="subTitle" idx="1"/>
          </p:nvPr>
        </p:nvSpPr>
        <p:spPr>
          <a:xfrm>
            <a:off x="1995600" y="2264275"/>
            <a:ext cx="1455900" cy="5727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000" b="1">
                <a:solidFill>
                  <a:schemeClr val="dk1"/>
                </a:solidFill>
                <a:latin typeface="Poppins"/>
                <a:ea typeface="Poppins"/>
                <a:cs typeface="Poppins"/>
                <a:sym typeface="Poppins"/>
              </a:defRPr>
            </a:lvl1pPr>
            <a:lvl2pPr lvl="1">
              <a:spcBef>
                <a:spcPts val="0"/>
              </a:spcBef>
              <a:spcAft>
                <a:spcPts val="0"/>
              </a:spcAft>
              <a:buNone/>
              <a:defRPr>
                <a:solidFill>
                  <a:schemeClr val="dk1"/>
                </a:solidFill>
              </a:defRPr>
            </a:lvl2pPr>
            <a:lvl3pPr lvl="2">
              <a:spcBef>
                <a:spcPts val="0"/>
              </a:spcBef>
              <a:spcAft>
                <a:spcPts val="0"/>
              </a:spcAft>
              <a:buNone/>
              <a:defRPr>
                <a:solidFill>
                  <a:schemeClr val="dk1"/>
                </a:solidFill>
              </a:defRPr>
            </a:lvl3pPr>
            <a:lvl4pPr lvl="3">
              <a:spcBef>
                <a:spcPts val="0"/>
              </a:spcBef>
              <a:spcAft>
                <a:spcPts val="0"/>
              </a:spcAft>
              <a:buNone/>
              <a:defRPr>
                <a:solidFill>
                  <a:schemeClr val="dk1"/>
                </a:solidFill>
              </a:defRPr>
            </a:lvl4pPr>
            <a:lvl5pPr lvl="4">
              <a:spcBef>
                <a:spcPts val="0"/>
              </a:spcBef>
              <a:spcAft>
                <a:spcPts val="0"/>
              </a:spcAft>
              <a:buNone/>
              <a:defRPr>
                <a:solidFill>
                  <a:schemeClr val="dk1"/>
                </a:solidFill>
              </a:defRPr>
            </a:lvl5pPr>
            <a:lvl6pPr lvl="5">
              <a:spcBef>
                <a:spcPts val="0"/>
              </a:spcBef>
              <a:spcAft>
                <a:spcPts val="0"/>
              </a:spcAft>
              <a:buNone/>
              <a:defRPr>
                <a:solidFill>
                  <a:schemeClr val="dk1"/>
                </a:solidFill>
              </a:defRPr>
            </a:lvl6pPr>
            <a:lvl7pPr lvl="6">
              <a:spcBef>
                <a:spcPts val="0"/>
              </a:spcBef>
              <a:spcAft>
                <a:spcPts val="0"/>
              </a:spcAft>
              <a:buNone/>
              <a:defRPr>
                <a:solidFill>
                  <a:schemeClr val="dk1"/>
                </a:solidFill>
              </a:defRPr>
            </a:lvl7pPr>
            <a:lvl8pPr lvl="7">
              <a:spcBef>
                <a:spcPts val="0"/>
              </a:spcBef>
              <a:spcAft>
                <a:spcPts val="0"/>
              </a:spcAft>
              <a:buNone/>
              <a:defRPr>
                <a:solidFill>
                  <a:schemeClr val="dk1"/>
                </a:solidFill>
              </a:defRPr>
            </a:lvl8pPr>
            <a:lvl9pPr lvl="8">
              <a:spcBef>
                <a:spcPts val="0"/>
              </a:spcBef>
              <a:spcAft>
                <a:spcPts val="0"/>
              </a:spcAft>
              <a:buNone/>
              <a:defRPr>
                <a:solidFill>
                  <a:schemeClr val="dk1"/>
                </a:solidFill>
              </a:defRPr>
            </a:lvl9pPr>
          </a:lstStyle>
          <a:p>
            <a:endParaRPr/>
          </a:p>
        </p:txBody>
      </p:sp>
      <p:sp>
        <p:nvSpPr>
          <p:cNvPr id="73" name="Google Shape;73;p5"/>
          <p:cNvSpPr txBox="1">
            <a:spLocks noGrp="1"/>
          </p:cNvSpPr>
          <p:nvPr>
            <p:ph type="subTitle" idx="2"/>
          </p:nvPr>
        </p:nvSpPr>
        <p:spPr>
          <a:xfrm>
            <a:off x="5669200" y="2264200"/>
            <a:ext cx="1455900" cy="564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solidFill>
                  <a:schemeClr val="dk1"/>
                </a:solidFill>
                <a:latin typeface="Poppins"/>
                <a:ea typeface="Poppins"/>
                <a:cs typeface="Poppins"/>
                <a:sym typeface="Poppins"/>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a:endParaRPr/>
          </a:p>
        </p:txBody>
      </p:sp>
      <p:sp>
        <p:nvSpPr>
          <p:cNvPr id="74" name="Google Shape;74;p5"/>
          <p:cNvSpPr txBox="1">
            <a:spLocks noGrp="1"/>
          </p:cNvSpPr>
          <p:nvPr>
            <p:ph type="body" idx="3"/>
          </p:nvPr>
        </p:nvSpPr>
        <p:spPr>
          <a:xfrm>
            <a:off x="1351106" y="3017108"/>
            <a:ext cx="2792400" cy="842400"/>
          </a:xfrm>
          <a:prstGeom prst="rect">
            <a:avLst/>
          </a:prstGeom>
        </p:spPr>
        <p:txBody>
          <a:bodyPr spcFirstLastPara="1" wrap="square" lIns="91425" tIns="91425" rIns="91425" bIns="91425" anchor="t" anchorCtr="0">
            <a:noAutofit/>
          </a:bodyPr>
          <a:lstStyle>
            <a:lvl1pPr marL="457200" lvl="0" indent="-311150" algn="ctr">
              <a:lnSpc>
                <a:spcPct val="100000"/>
              </a:lnSpc>
              <a:spcBef>
                <a:spcPts val="0"/>
              </a:spcBef>
              <a:spcAft>
                <a:spcPts val="0"/>
              </a:spcAft>
              <a:buClr>
                <a:srgbClr val="4E3026"/>
              </a:buClr>
              <a:buSzPts val="1300"/>
              <a:buFont typeface="Poppins"/>
              <a:buChar char="●"/>
              <a:defRPr>
                <a:solidFill>
                  <a:schemeClr val="dk2"/>
                </a:solidFill>
                <a:latin typeface="Poppins"/>
                <a:ea typeface="Poppins"/>
                <a:cs typeface="Poppins"/>
                <a:sym typeface="Poppins"/>
              </a:defRPr>
            </a:lvl1pPr>
            <a:lvl2pPr marL="914400" lvl="1" indent="-311150" algn="ctr">
              <a:lnSpc>
                <a:spcPct val="100000"/>
              </a:lnSpc>
              <a:spcBef>
                <a:spcPts val="0"/>
              </a:spcBef>
              <a:spcAft>
                <a:spcPts val="0"/>
              </a:spcAft>
              <a:buClr>
                <a:srgbClr val="4E3026"/>
              </a:buClr>
              <a:buSzPts val="1300"/>
              <a:buFont typeface="Poppins"/>
              <a:buChar char="○"/>
              <a:defRPr sz="1300">
                <a:solidFill>
                  <a:srgbClr val="4E3026"/>
                </a:solidFill>
                <a:latin typeface="Poppins"/>
                <a:ea typeface="Poppins"/>
                <a:cs typeface="Poppins"/>
                <a:sym typeface="Poppins"/>
              </a:defRPr>
            </a:lvl2pPr>
            <a:lvl3pPr marL="1371600" lvl="2" indent="-311150" algn="ctr">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3pPr>
            <a:lvl4pPr marL="1828800" lvl="3" indent="-311150" algn="ctr">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4pPr>
            <a:lvl5pPr marL="2286000" lvl="4" indent="-311150" algn="ctr">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5pPr>
            <a:lvl6pPr marL="2743200" lvl="5" indent="-311150" algn="ctr">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6pPr>
            <a:lvl7pPr marL="3200400" lvl="6" indent="-311150" algn="ctr">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7pPr>
            <a:lvl8pPr marL="3657600" lvl="7" indent="-311150" algn="ctr">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8pPr>
            <a:lvl9pPr marL="4114800" lvl="8" indent="-311150" algn="ctr">
              <a:lnSpc>
                <a:spcPct val="100000"/>
              </a:lnSpc>
              <a:spcBef>
                <a:spcPts val="1600"/>
              </a:spcBef>
              <a:spcAft>
                <a:spcPts val="1600"/>
              </a:spcAft>
              <a:buClr>
                <a:srgbClr val="4E3026"/>
              </a:buClr>
              <a:buSzPts val="1300"/>
              <a:buFont typeface="Poppins"/>
              <a:buChar char="■"/>
              <a:defRPr sz="1300">
                <a:solidFill>
                  <a:srgbClr val="4E3026"/>
                </a:solidFill>
                <a:latin typeface="Poppins"/>
                <a:ea typeface="Poppins"/>
                <a:cs typeface="Poppins"/>
                <a:sym typeface="Poppins"/>
              </a:defRPr>
            </a:lvl9pPr>
          </a:lstStyle>
          <a:p>
            <a:endParaRPr/>
          </a:p>
        </p:txBody>
      </p:sp>
      <p:sp>
        <p:nvSpPr>
          <p:cNvPr id="75" name="Google Shape;75;p5"/>
          <p:cNvSpPr txBox="1">
            <a:spLocks noGrp="1"/>
          </p:cNvSpPr>
          <p:nvPr>
            <p:ph type="body" idx="4"/>
          </p:nvPr>
        </p:nvSpPr>
        <p:spPr>
          <a:xfrm>
            <a:off x="5000500" y="3017108"/>
            <a:ext cx="2792400" cy="842400"/>
          </a:xfrm>
          <a:prstGeom prst="rect">
            <a:avLst/>
          </a:prstGeom>
        </p:spPr>
        <p:txBody>
          <a:bodyPr spcFirstLastPara="1" wrap="square" lIns="91425" tIns="91425" rIns="91425" bIns="91425" anchor="t" anchorCtr="0">
            <a:noAutofit/>
          </a:bodyPr>
          <a:lstStyle>
            <a:lvl1pPr marL="457200" lvl="0" indent="-311150" algn="ctr" rtl="0">
              <a:lnSpc>
                <a:spcPct val="100000"/>
              </a:lnSpc>
              <a:spcBef>
                <a:spcPts val="0"/>
              </a:spcBef>
              <a:spcAft>
                <a:spcPts val="0"/>
              </a:spcAft>
              <a:buClr>
                <a:srgbClr val="4E3026"/>
              </a:buClr>
              <a:buSzPts val="1300"/>
              <a:buFont typeface="Poppins"/>
              <a:buChar char="●"/>
              <a:defRPr>
                <a:solidFill>
                  <a:schemeClr val="dk2"/>
                </a:solidFill>
                <a:latin typeface="Poppins"/>
                <a:ea typeface="Poppins"/>
                <a:cs typeface="Poppins"/>
                <a:sym typeface="Poppins"/>
              </a:defRPr>
            </a:lvl1pPr>
            <a:lvl2pPr marL="914400" lvl="1" indent="-311150" algn="ctr" rtl="0">
              <a:lnSpc>
                <a:spcPct val="100000"/>
              </a:lnSpc>
              <a:spcBef>
                <a:spcPts val="0"/>
              </a:spcBef>
              <a:spcAft>
                <a:spcPts val="0"/>
              </a:spcAft>
              <a:buClr>
                <a:srgbClr val="4E3026"/>
              </a:buClr>
              <a:buSzPts val="1300"/>
              <a:buFont typeface="Poppins"/>
              <a:buChar char="○"/>
              <a:defRPr sz="1300">
                <a:solidFill>
                  <a:srgbClr val="4E3026"/>
                </a:solidFill>
                <a:latin typeface="Poppins"/>
                <a:ea typeface="Poppins"/>
                <a:cs typeface="Poppins"/>
                <a:sym typeface="Poppins"/>
              </a:defRPr>
            </a:lvl2pPr>
            <a:lvl3pPr marL="1371600" lvl="2" indent="-311150" algn="ctr" rtl="0">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3pPr>
            <a:lvl4pPr marL="1828800" lvl="3" indent="-311150" algn="ctr" rtl="0">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4pPr>
            <a:lvl5pPr marL="2286000" lvl="4" indent="-311150" algn="ctr" rtl="0">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5pPr>
            <a:lvl6pPr marL="2743200" lvl="5" indent="-311150" algn="ctr" rtl="0">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6pPr>
            <a:lvl7pPr marL="3200400" lvl="6" indent="-311150" algn="ctr" rtl="0">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7pPr>
            <a:lvl8pPr marL="3657600" lvl="7" indent="-311150" algn="ctr" rtl="0">
              <a:lnSpc>
                <a:spcPct val="100000"/>
              </a:lnSpc>
              <a:spcBef>
                <a:spcPts val="1600"/>
              </a:spcBef>
              <a:spcAft>
                <a:spcPts val="0"/>
              </a:spcAft>
              <a:buClr>
                <a:srgbClr val="4E3026"/>
              </a:buClr>
              <a:buSzPts val="1300"/>
              <a:buFont typeface="Poppins"/>
              <a:buChar char="○"/>
              <a:defRPr sz="1300">
                <a:solidFill>
                  <a:srgbClr val="4E3026"/>
                </a:solidFill>
                <a:latin typeface="Poppins"/>
                <a:ea typeface="Poppins"/>
                <a:cs typeface="Poppins"/>
                <a:sym typeface="Poppins"/>
              </a:defRPr>
            </a:lvl8pPr>
            <a:lvl9pPr marL="4114800" lvl="8" indent="-311150" algn="ctr" rtl="0">
              <a:lnSpc>
                <a:spcPct val="100000"/>
              </a:lnSpc>
              <a:spcBef>
                <a:spcPts val="1600"/>
              </a:spcBef>
              <a:spcAft>
                <a:spcPts val="1600"/>
              </a:spcAft>
              <a:buClr>
                <a:srgbClr val="4E3026"/>
              </a:buClr>
              <a:buSzPts val="1300"/>
              <a:buFont typeface="Poppins"/>
              <a:buChar char="■"/>
              <a:defRPr sz="1300">
                <a:solidFill>
                  <a:srgbClr val="4E3026"/>
                </a:solidFill>
                <a:latin typeface="Poppins"/>
                <a:ea typeface="Poppins"/>
                <a:cs typeface="Poppins"/>
                <a:sym typeface="Poppins"/>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1">
  <p:cSld name="CUSTOM_19">
    <p:bg>
      <p:bgPr>
        <a:solidFill>
          <a:schemeClr val="lt1"/>
        </a:solidFill>
        <a:effectLst/>
      </p:bgPr>
    </p:bg>
    <p:spTree>
      <p:nvGrpSpPr>
        <p:cNvPr id="1" name="Shape 686"/>
        <p:cNvGrpSpPr/>
        <p:nvPr/>
      </p:nvGrpSpPr>
      <p:grpSpPr>
        <a:xfrm>
          <a:off x="0" y="0"/>
          <a:ext cx="0" cy="0"/>
          <a:chOff x="0" y="0"/>
          <a:chExt cx="0" cy="0"/>
        </a:xfrm>
      </p:grpSpPr>
      <p:sp>
        <p:nvSpPr>
          <p:cNvPr id="687" name="Google Shape;687;p41"/>
          <p:cNvSpPr/>
          <p:nvPr/>
        </p:nvSpPr>
        <p:spPr>
          <a:xfrm flipH="1">
            <a:off x="6799482" y="3172238"/>
            <a:ext cx="2417858" cy="2003819"/>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88" name="Google Shape;688;p41"/>
          <p:cNvSpPr/>
          <p:nvPr/>
        </p:nvSpPr>
        <p:spPr>
          <a:xfrm flipH="1">
            <a:off x="-51748" y="-34611"/>
            <a:ext cx="2073136" cy="2501500"/>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689" name="Google Shape;689;p41"/>
          <p:cNvSpPr txBox="1">
            <a:spLocks noGrp="1"/>
          </p:cNvSpPr>
          <p:nvPr>
            <p:ph type="subTitle" idx="1"/>
          </p:nvPr>
        </p:nvSpPr>
        <p:spPr>
          <a:xfrm>
            <a:off x="5305049" y="3166250"/>
            <a:ext cx="1607700" cy="506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Poppins"/>
                <a:ea typeface="Poppins"/>
                <a:cs typeface="Poppins"/>
                <a:sym typeface="Poppins"/>
              </a:defRPr>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grpSp>
        <p:nvGrpSpPr>
          <p:cNvPr id="690" name="Google Shape;690;p41"/>
          <p:cNvGrpSpPr/>
          <p:nvPr/>
        </p:nvGrpSpPr>
        <p:grpSpPr>
          <a:xfrm>
            <a:off x="262135" y="188414"/>
            <a:ext cx="8616641" cy="4708323"/>
            <a:chOff x="262135" y="188414"/>
            <a:chExt cx="8616641" cy="4708323"/>
          </a:xfrm>
        </p:grpSpPr>
        <p:grpSp>
          <p:nvGrpSpPr>
            <p:cNvPr id="691" name="Google Shape;691;p41"/>
            <p:cNvGrpSpPr/>
            <p:nvPr/>
          </p:nvGrpSpPr>
          <p:grpSpPr>
            <a:xfrm>
              <a:off x="262135" y="188414"/>
              <a:ext cx="8616641" cy="4708323"/>
              <a:chOff x="262135" y="188414"/>
              <a:chExt cx="8616641" cy="4708323"/>
            </a:xfrm>
          </p:grpSpPr>
          <p:sp>
            <p:nvSpPr>
              <p:cNvPr id="692" name="Google Shape;692;p41"/>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sp>
            <p:nvSpPr>
              <p:cNvPr id="693" name="Google Shape;693;p41"/>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sp>
            <p:nvSpPr>
              <p:cNvPr id="694" name="Google Shape;694;p41"/>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sp>
            <p:nvSpPr>
              <p:cNvPr id="695" name="Google Shape;695;p41"/>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sp>
            <p:nvSpPr>
              <p:cNvPr id="696" name="Google Shape;696;p41"/>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sp>
            <p:nvSpPr>
              <p:cNvPr id="697" name="Google Shape;697;p41"/>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sp>
            <p:nvSpPr>
              <p:cNvPr id="698" name="Google Shape;698;p41"/>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sp>
            <p:nvSpPr>
              <p:cNvPr id="699" name="Google Shape;699;p41"/>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sp>
            <p:nvSpPr>
              <p:cNvPr id="700" name="Google Shape;700;p41"/>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sp>
            <p:nvSpPr>
              <p:cNvPr id="701" name="Google Shape;701;p41"/>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sp>
            <p:nvSpPr>
              <p:cNvPr id="702" name="Google Shape;702;p41"/>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grpSp>
        <p:sp>
          <p:nvSpPr>
            <p:cNvPr id="703" name="Google Shape;703;p41"/>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r" rtl="0">
                <a:spcBef>
                  <a:spcPts val="0"/>
                </a:spcBef>
                <a:spcAft>
                  <a:spcPts val="0"/>
                </a:spcAft>
                <a:buNone/>
              </a:pPr>
              <a:endParaRPr sz="1400" b="0" i="0" u="none" strike="noStrike" cap="none"/>
            </a:p>
          </p:txBody>
        </p:sp>
      </p:grpSp>
      <p:sp>
        <p:nvSpPr>
          <p:cNvPr id="704" name="Google Shape;704;p41"/>
          <p:cNvSpPr txBox="1">
            <a:spLocks noGrp="1"/>
          </p:cNvSpPr>
          <p:nvPr>
            <p:ph type="subTitle" idx="2"/>
          </p:nvPr>
        </p:nvSpPr>
        <p:spPr>
          <a:xfrm>
            <a:off x="1935000" y="2405849"/>
            <a:ext cx="2533200" cy="69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2"/>
                </a:solidFill>
              </a:defRPr>
            </a:lvl1pPr>
            <a:lvl2pPr lvl="1" rtl="0">
              <a:lnSpc>
                <a:spcPct val="100000"/>
              </a:lnSpc>
              <a:spcBef>
                <a:spcPts val="0"/>
              </a:spcBef>
              <a:spcAft>
                <a:spcPts val="0"/>
              </a:spcAft>
              <a:buNone/>
              <a:defRPr>
                <a:solidFill>
                  <a:schemeClr val="dk2"/>
                </a:solidFill>
              </a:defRPr>
            </a:lvl2pPr>
            <a:lvl3pPr lvl="2" rtl="0">
              <a:lnSpc>
                <a:spcPct val="100000"/>
              </a:lnSpc>
              <a:spcBef>
                <a:spcPts val="0"/>
              </a:spcBef>
              <a:spcAft>
                <a:spcPts val="0"/>
              </a:spcAft>
              <a:buNone/>
              <a:defRPr>
                <a:solidFill>
                  <a:schemeClr val="dk2"/>
                </a:solidFill>
              </a:defRPr>
            </a:lvl3pPr>
            <a:lvl4pPr lvl="3" rtl="0">
              <a:lnSpc>
                <a:spcPct val="100000"/>
              </a:lnSpc>
              <a:spcBef>
                <a:spcPts val="0"/>
              </a:spcBef>
              <a:spcAft>
                <a:spcPts val="0"/>
              </a:spcAft>
              <a:buNone/>
              <a:defRPr>
                <a:solidFill>
                  <a:schemeClr val="dk2"/>
                </a:solidFill>
              </a:defRPr>
            </a:lvl4pPr>
            <a:lvl5pPr lvl="4" rtl="0">
              <a:lnSpc>
                <a:spcPct val="100000"/>
              </a:lnSpc>
              <a:spcBef>
                <a:spcPts val="0"/>
              </a:spcBef>
              <a:spcAft>
                <a:spcPts val="0"/>
              </a:spcAft>
              <a:buNone/>
              <a:defRPr>
                <a:solidFill>
                  <a:schemeClr val="dk2"/>
                </a:solidFill>
              </a:defRPr>
            </a:lvl5pPr>
            <a:lvl6pPr lvl="5" rtl="0">
              <a:lnSpc>
                <a:spcPct val="100000"/>
              </a:lnSpc>
              <a:spcBef>
                <a:spcPts val="0"/>
              </a:spcBef>
              <a:spcAft>
                <a:spcPts val="0"/>
              </a:spcAft>
              <a:buNone/>
              <a:defRPr>
                <a:solidFill>
                  <a:schemeClr val="dk2"/>
                </a:solidFill>
              </a:defRPr>
            </a:lvl6pPr>
            <a:lvl7pPr lvl="6" rtl="0">
              <a:lnSpc>
                <a:spcPct val="100000"/>
              </a:lnSpc>
              <a:spcBef>
                <a:spcPts val="0"/>
              </a:spcBef>
              <a:spcAft>
                <a:spcPts val="0"/>
              </a:spcAft>
              <a:buNone/>
              <a:defRPr>
                <a:solidFill>
                  <a:schemeClr val="dk2"/>
                </a:solidFill>
              </a:defRPr>
            </a:lvl7pPr>
            <a:lvl8pPr lvl="7" rtl="0">
              <a:lnSpc>
                <a:spcPct val="100000"/>
              </a:lnSpc>
              <a:spcBef>
                <a:spcPts val="0"/>
              </a:spcBef>
              <a:spcAft>
                <a:spcPts val="0"/>
              </a:spcAft>
              <a:buNone/>
              <a:defRPr>
                <a:solidFill>
                  <a:schemeClr val="dk2"/>
                </a:solidFill>
              </a:defRPr>
            </a:lvl8pPr>
            <a:lvl9pPr lvl="8" rtl="0">
              <a:lnSpc>
                <a:spcPct val="100000"/>
              </a:lnSpc>
              <a:spcBef>
                <a:spcPts val="0"/>
              </a:spcBef>
              <a:spcAft>
                <a:spcPts val="0"/>
              </a:spcAft>
              <a:buNone/>
              <a:defRPr>
                <a:solidFill>
                  <a:schemeClr val="dk2"/>
                </a:solidFill>
              </a:defRPr>
            </a:lvl9pPr>
          </a:lstStyle>
          <a:p>
            <a:endParaRPr/>
          </a:p>
        </p:txBody>
      </p:sp>
      <p:sp>
        <p:nvSpPr>
          <p:cNvPr id="705" name="Google Shape;705;p41"/>
          <p:cNvSpPr txBox="1">
            <a:spLocks noGrp="1"/>
          </p:cNvSpPr>
          <p:nvPr>
            <p:ph type="title"/>
          </p:nvPr>
        </p:nvSpPr>
        <p:spPr>
          <a:xfrm>
            <a:off x="713225" y="740675"/>
            <a:ext cx="7708500" cy="953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600">
                <a:solidFill>
                  <a:schemeClr val="dk1"/>
                </a:solidFill>
                <a:latin typeface="Poppins"/>
                <a:ea typeface="Poppins"/>
                <a:cs typeface="Poppins"/>
                <a:sym typeface="Poppins"/>
              </a:defRPr>
            </a:lvl1pPr>
            <a:lvl2pPr lvl="1" algn="ctr" rtl="0">
              <a:spcBef>
                <a:spcPts val="0"/>
              </a:spcBef>
              <a:spcAft>
                <a:spcPts val="0"/>
              </a:spcAft>
              <a:buNone/>
              <a:defRPr>
                <a:solidFill>
                  <a:schemeClr val="dk1"/>
                </a:solidFill>
                <a:latin typeface="Poppins"/>
                <a:ea typeface="Poppins"/>
                <a:cs typeface="Poppins"/>
                <a:sym typeface="Poppins"/>
              </a:defRPr>
            </a:lvl2pPr>
            <a:lvl3pPr lvl="2" algn="ctr" rtl="0">
              <a:spcBef>
                <a:spcPts val="0"/>
              </a:spcBef>
              <a:spcAft>
                <a:spcPts val="0"/>
              </a:spcAft>
              <a:buNone/>
              <a:defRPr>
                <a:solidFill>
                  <a:schemeClr val="dk1"/>
                </a:solidFill>
                <a:latin typeface="Poppins"/>
                <a:ea typeface="Poppins"/>
                <a:cs typeface="Poppins"/>
                <a:sym typeface="Poppins"/>
              </a:defRPr>
            </a:lvl3pPr>
            <a:lvl4pPr lvl="3" algn="ctr" rtl="0">
              <a:spcBef>
                <a:spcPts val="0"/>
              </a:spcBef>
              <a:spcAft>
                <a:spcPts val="0"/>
              </a:spcAft>
              <a:buNone/>
              <a:defRPr>
                <a:solidFill>
                  <a:schemeClr val="dk1"/>
                </a:solidFill>
                <a:latin typeface="Poppins"/>
                <a:ea typeface="Poppins"/>
                <a:cs typeface="Poppins"/>
                <a:sym typeface="Poppins"/>
              </a:defRPr>
            </a:lvl4pPr>
            <a:lvl5pPr lvl="4" algn="ctr" rtl="0">
              <a:spcBef>
                <a:spcPts val="0"/>
              </a:spcBef>
              <a:spcAft>
                <a:spcPts val="0"/>
              </a:spcAft>
              <a:buNone/>
              <a:defRPr>
                <a:solidFill>
                  <a:schemeClr val="dk1"/>
                </a:solidFill>
                <a:latin typeface="Poppins"/>
                <a:ea typeface="Poppins"/>
                <a:cs typeface="Poppins"/>
                <a:sym typeface="Poppins"/>
              </a:defRPr>
            </a:lvl5pPr>
            <a:lvl6pPr lvl="5" algn="ctr" rtl="0">
              <a:spcBef>
                <a:spcPts val="0"/>
              </a:spcBef>
              <a:spcAft>
                <a:spcPts val="0"/>
              </a:spcAft>
              <a:buNone/>
              <a:defRPr>
                <a:solidFill>
                  <a:schemeClr val="dk1"/>
                </a:solidFill>
                <a:latin typeface="Poppins"/>
                <a:ea typeface="Poppins"/>
                <a:cs typeface="Poppins"/>
                <a:sym typeface="Poppins"/>
              </a:defRPr>
            </a:lvl6pPr>
            <a:lvl7pPr lvl="6" algn="ctr" rtl="0">
              <a:spcBef>
                <a:spcPts val="0"/>
              </a:spcBef>
              <a:spcAft>
                <a:spcPts val="0"/>
              </a:spcAft>
              <a:buNone/>
              <a:defRPr>
                <a:solidFill>
                  <a:schemeClr val="dk1"/>
                </a:solidFill>
                <a:latin typeface="Poppins"/>
                <a:ea typeface="Poppins"/>
                <a:cs typeface="Poppins"/>
                <a:sym typeface="Poppins"/>
              </a:defRPr>
            </a:lvl7pPr>
            <a:lvl8pPr lvl="7" algn="ctr" rtl="0">
              <a:spcBef>
                <a:spcPts val="0"/>
              </a:spcBef>
              <a:spcAft>
                <a:spcPts val="0"/>
              </a:spcAft>
              <a:buNone/>
              <a:defRPr>
                <a:solidFill>
                  <a:schemeClr val="dk1"/>
                </a:solidFill>
                <a:latin typeface="Poppins"/>
                <a:ea typeface="Poppins"/>
                <a:cs typeface="Poppins"/>
                <a:sym typeface="Poppins"/>
              </a:defRPr>
            </a:lvl8pPr>
            <a:lvl9pPr lvl="8" algn="ctr" rtl="0">
              <a:spcBef>
                <a:spcPts val="0"/>
              </a:spcBef>
              <a:spcAft>
                <a:spcPts val="0"/>
              </a:spcAft>
              <a:buNone/>
              <a:defRPr>
                <a:solidFill>
                  <a:schemeClr val="dk1"/>
                </a:solidFill>
                <a:latin typeface="Poppins"/>
                <a:ea typeface="Poppins"/>
                <a:cs typeface="Poppins"/>
                <a:sym typeface="Poppins"/>
              </a:defRPr>
            </a:lvl9pPr>
          </a:lstStyle>
          <a:p>
            <a:endParaRPr/>
          </a:p>
        </p:txBody>
      </p:sp>
      <p:sp>
        <p:nvSpPr>
          <p:cNvPr id="706" name="Google Shape;706;p41"/>
          <p:cNvSpPr txBox="1">
            <a:spLocks noGrp="1"/>
          </p:cNvSpPr>
          <p:nvPr>
            <p:ph type="subTitle" idx="3"/>
          </p:nvPr>
        </p:nvSpPr>
        <p:spPr>
          <a:xfrm>
            <a:off x="1935000" y="3647449"/>
            <a:ext cx="2533200" cy="69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2"/>
                </a:solidFill>
              </a:defRPr>
            </a:lvl1pPr>
            <a:lvl2pPr lvl="1" rtl="0">
              <a:lnSpc>
                <a:spcPct val="100000"/>
              </a:lnSpc>
              <a:spcBef>
                <a:spcPts val="0"/>
              </a:spcBef>
              <a:spcAft>
                <a:spcPts val="0"/>
              </a:spcAft>
              <a:buNone/>
              <a:defRPr>
                <a:solidFill>
                  <a:schemeClr val="dk2"/>
                </a:solidFill>
              </a:defRPr>
            </a:lvl2pPr>
            <a:lvl3pPr lvl="2" rtl="0">
              <a:lnSpc>
                <a:spcPct val="100000"/>
              </a:lnSpc>
              <a:spcBef>
                <a:spcPts val="0"/>
              </a:spcBef>
              <a:spcAft>
                <a:spcPts val="0"/>
              </a:spcAft>
              <a:buNone/>
              <a:defRPr>
                <a:solidFill>
                  <a:schemeClr val="dk2"/>
                </a:solidFill>
              </a:defRPr>
            </a:lvl3pPr>
            <a:lvl4pPr lvl="3" rtl="0">
              <a:lnSpc>
                <a:spcPct val="100000"/>
              </a:lnSpc>
              <a:spcBef>
                <a:spcPts val="0"/>
              </a:spcBef>
              <a:spcAft>
                <a:spcPts val="0"/>
              </a:spcAft>
              <a:buNone/>
              <a:defRPr>
                <a:solidFill>
                  <a:schemeClr val="dk2"/>
                </a:solidFill>
              </a:defRPr>
            </a:lvl4pPr>
            <a:lvl5pPr lvl="4" rtl="0">
              <a:lnSpc>
                <a:spcPct val="100000"/>
              </a:lnSpc>
              <a:spcBef>
                <a:spcPts val="0"/>
              </a:spcBef>
              <a:spcAft>
                <a:spcPts val="0"/>
              </a:spcAft>
              <a:buNone/>
              <a:defRPr>
                <a:solidFill>
                  <a:schemeClr val="dk2"/>
                </a:solidFill>
              </a:defRPr>
            </a:lvl5pPr>
            <a:lvl6pPr lvl="5" rtl="0">
              <a:lnSpc>
                <a:spcPct val="100000"/>
              </a:lnSpc>
              <a:spcBef>
                <a:spcPts val="0"/>
              </a:spcBef>
              <a:spcAft>
                <a:spcPts val="0"/>
              </a:spcAft>
              <a:buNone/>
              <a:defRPr>
                <a:solidFill>
                  <a:schemeClr val="dk2"/>
                </a:solidFill>
              </a:defRPr>
            </a:lvl6pPr>
            <a:lvl7pPr lvl="6" rtl="0">
              <a:lnSpc>
                <a:spcPct val="100000"/>
              </a:lnSpc>
              <a:spcBef>
                <a:spcPts val="0"/>
              </a:spcBef>
              <a:spcAft>
                <a:spcPts val="0"/>
              </a:spcAft>
              <a:buNone/>
              <a:defRPr>
                <a:solidFill>
                  <a:schemeClr val="dk2"/>
                </a:solidFill>
              </a:defRPr>
            </a:lvl7pPr>
            <a:lvl8pPr lvl="7" rtl="0">
              <a:lnSpc>
                <a:spcPct val="100000"/>
              </a:lnSpc>
              <a:spcBef>
                <a:spcPts val="0"/>
              </a:spcBef>
              <a:spcAft>
                <a:spcPts val="0"/>
              </a:spcAft>
              <a:buNone/>
              <a:defRPr>
                <a:solidFill>
                  <a:schemeClr val="dk2"/>
                </a:solidFill>
              </a:defRPr>
            </a:lvl8pPr>
            <a:lvl9pPr lvl="8" rtl="0">
              <a:lnSpc>
                <a:spcPct val="100000"/>
              </a:lnSpc>
              <a:spcBef>
                <a:spcPts val="0"/>
              </a:spcBef>
              <a:spcAft>
                <a:spcPts val="0"/>
              </a:spcAft>
              <a:buNone/>
              <a:defRPr>
                <a:solidFill>
                  <a:schemeClr val="dk2"/>
                </a:solidFill>
              </a:defRPr>
            </a:lvl9pPr>
          </a:lstStyle>
          <a:p>
            <a:endParaRPr/>
          </a:p>
        </p:txBody>
      </p:sp>
      <p:sp>
        <p:nvSpPr>
          <p:cNvPr id="707" name="Google Shape;707;p41"/>
          <p:cNvSpPr txBox="1">
            <a:spLocks noGrp="1"/>
          </p:cNvSpPr>
          <p:nvPr>
            <p:ph type="subTitle" idx="4"/>
          </p:nvPr>
        </p:nvSpPr>
        <p:spPr>
          <a:xfrm>
            <a:off x="1935025" y="1924975"/>
            <a:ext cx="1600800" cy="506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Poppins"/>
                <a:ea typeface="Poppins"/>
                <a:cs typeface="Poppins"/>
                <a:sym typeface="Poppins"/>
              </a:defRPr>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
        <p:nvSpPr>
          <p:cNvPr id="708" name="Google Shape;708;p41"/>
          <p:cNvSpPr txBox="1">
            <a:spLocks noGrp="1"/>
          </p:cNvSpPr>
          <p:nvPr>
            <p:ph type="subTitle" idx="5"/>
          </p:nvPr>
        </p:nvSpPr>
        <p:spPr>
          <a:xfrm>
            <a:off x="1935025" y="3166250"/>
            <a:ext cx="1600800" cy="506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Poppins"/>
                <a:ea typeface="Poppins"/>
                <a:cs typeface="Poppins"/>
                <a:sym typeface="Poppins"/>
              </a:defRPr>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
        <p:nvSpPr>
          <p:cNvPr id="709" name="Google Shape;709;p41"/>
          <p:cNvSpPr txBox="1">
            <a:spLocks noGrp="1"/>
          </p:cNvSpPr>
          <p:nvPr>
            <p:ph type="subTitle" idx="6"/>
          </p:nvPr>
        </p:nvSpPr>
        <p:spPr>
          <a:xfrm>
            <a:off x="5298225" y="2405849"/>
            <a:ext cx="2533200" cy="695100"/>
          </a:xfrm>
          <a:prstGeom prst="rect">
            <a:avLst/>
          </a:prstGeom>
        </p:spPr>
        <p:txBody>
          <a:bodyPr spcFirstLastPara="1" wrap="square" lIns="91425" tIns="91425" rIns="91425" bIns="91425" anchor="t" anchorCtr="0">
            <a:noAutofit/>
          </a:bodyPr>
          <a:lstStyle>
            <a:lvl1pPr lvl="0" rtl="0">
              <a:lnSpc>
                <a:spcPct val="100000"/>
              </a:lnSpc>
              <a:spcBef>
                <a:spcPts val="200"/>
              </a:spcBef>
              <a:spcAft>
                <a:spcPts val="0"/>
              </a:spcAft>
              <a:buNone/>
              <a:defRPr>
                <a:solidFill>
                  <a:schemeClr val="dk2"/>
                </a:solidFill>
              </a:defRPr>
            </a:lvl1pPr>
            <a:lvl2pPr lvl="1" rtl="0">
              <a:lnSpc>
                <a:spcPct val="100000"/>
              </a:lnSpc>
              <a:spcBef>
                <a:spcPts val="200"/>
              </a:spcBef>
              <a:spcAft>
                <a:spcPts val="0"/>
              </a:spcAft>
              <a:buNone/>
              <a:defRPr>
                <a:solidFill>
                  <a:schemeClr val="dk2"/>
                </a:solidFill>
              </a:defRPr>
            </a:lvl2pPr>
            <a:lvl3pPr lvl="2" rtl="0">
              <a:lnSpc>
                <a:spcPct val="100000"/>
              </a:lnSpc>
              <a:spcBef>
                <a:spcPts val="200"/>
              </a:spcBef>
              <a:spcAft>
                <a:spcPts val="0"/>
              </a:spcAft>
              <a:buNone/>
              <a:defRPr>
                <a:solidFill>
                  <a:schemeClr val="dk2"/>
                </a:solidFill>
              </a:defRPr>
            </a:lvl3pPr>
            <a:lvl4pPr lvl="3" rtl="0">
              <a:lnSpc>
                <a:spcPct val="100000"/>
              </a:lnSpc>
              <a:spcBef>
                <a:spcPts val="200"/>
              </a:spcBef>
              <a:spcAft>
                <a:spcPts val="0"/>
              </a:spcAft>
              <a:buNone/>
              <a:defRPr>
                <a:solidFill>
                  <a:schemeClr val="dk2"/>
                </a:solidFill>
              </a:defRPr>
            </a:lvl4pPr>
            <a:lvl5pPr lvl="4" rtl="0">
              <a:lnSpc>
                <a:spcPct val="100000"/>
              </a:lnSpc>
              <a:spcBef>
                <a:spcPts val="200"/>
              </a:spcBef>
              <a:spcAft>
                <a:spcPts val="0"/>
              </a:spcAft>
              <a:buNone/>
              <a:defRPr>
                <a:solidFill>
                  <a:schemeClr val="dk2"/>
                </a:solidFill>
              </a:defRPr>
            </a:lvl5pPr>
            <a:lvl6pPr lvl="5" rtl="0">
              <a:lnSpc>
                <a:spcPct val="100000"/>
              </a:lnSpc>
              <a:spcBef>
                <a:spcPts val="200"/>
              </a:spcBef>
              <a:spcAft>
                <a:spcPts val="0"/>
              </a:spcAft>
              <a:buNone/>
              <a:defRPr>
                <a:solidFill>
                  <a:schemeClr val="dk2"/>
                </a:solidFill>
              </a:defRPr>
            </a:lvl6pPr>
            <a:lvl7pPr lvl="6" rtl="0">
              <a:lnSpc>
                <a:spcPct val="100000"/>
              </a:lnSpc>
              <a:spcBef>
                <a:spcPts val="200"/>
              </a:spcBef>
              <a:spcAft>
                <a:spcPts val="0"/>
              </a:spcAft>
              <a:buNone/>
              <a:defRPr>
                <a:solidFill>
                  <a:schemeClr val="dk2"/>
                </a:solidFill>
              </a:defRPr>
            </a:lvl7pPr>
            <a:lvl8pPr lvl="7" rtl="0">
              <a:lnSpc>
                <a:spcPct val="100000"/>
              </a:lnSpc>
              <a:spcBef>
                <a:spcPts val="200"/>
              </a:spcBef>
              <a:spcAft>
                <a:spcPts val="0"/>
              </a:spcAft>
              <a:buNone/>
              <a:defRPr>
                <a:solidFill>
                  <a:schemeClr val="dk2"/>
                </a:solidFill>
              </a:defRPr>
            </a:lvl8pPr>
            <a:lvl9pPr lvl="8" rtl="0">
              <a:lnSpc>
                <a:spcPct val="100000"/>
              </a:lnSpc>
              <a:spcBef>
                <a:spcPts val="200"/>
              </a:spcBef>
              <a:spcAft>
                <a:spcPts val="0"/>
              </a:spcAft>
              <a:buNone/>
              <a:defRPr>
                <a:solidFill>
                  <a:schemeClr val="dk2"/>
                </a:solidFill>
              </a:defRPr>
            </a:lvl9pPr>
          </a:lstStyle>
          <a:p>
            <a:endParaRPr/>
          </a:p>
        </p:txBody>
      </p:sp>
      <p:sp>
        <p:nvSpPr>
          <p:cNvPr id="710" name="Google Shape;710;p41"/>
          <p:cNvSpPr txBox="1">
            <a:spLocks noGrp="1"/>
          </p:cNvSpPr>
          <p:nvPr>
            <p:ph type="subTitle" idx="7"/>
          </p:nvPr>
        </p:nvSpPr>
        <p:spPr>
          <a:xfrm>
            <a:off x="5298225" y="3647449"/>
            <a:ext cx="2533200" cy="69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2"/>
                </a:solidFill>
              </a:defRPr>
            </a:lvl1pPr>
            <a:lvl2pPr lvl="1" rtl="0">
              <a:lnSpc>
                <a:spcPct val="100000"/>
              </a:lnSpc>
              <a:spcBef>
                <a:spcPts val="0"/>
              </a:spcBef>
              <a:spcAft>
                <a:spcPts val="0"/>
              </a:spcAft>
              <a:buNone/>
              <a:defRPr>
                <a:solidFill>
                  <a:schemeClr val="dk2"/>
                </a:solidFill>
              </a:defRPr>
            </a:lvl2pPr>
            <a:lvl3pPr lvl="2" rtl="0">
              <a:lnSpc>
                <a:spcPct val="100000"/>
              </a:lnSpc>
              <a:spcBef>
                <a:spcPts val="0"/>
              </a:spcBef>
              <a:spcAft>
                <a:spcPts val="0"/>
              </a:spcAft>
              <a:buNone/>
              <a:defRPr>
                <a:solidFill>
                  <a:schemeClr val="dk2"/>
                </a:solidFill>
              </a:defRPr>
            </a:lvl3pPr>
            <a:lvl4pPr lvl="3" rtl="0">
              <a:lnSpc>
                <a:spcPct val="100000"/>
              </a:lnSpc>
              <a:spcBef>
                <a:spcPts val="0"/>
              </a:spcBef>
              <a:spcAft>
                <a:spcPts val="0"/>
              </a:spcAft>
              <a:buNone/>
              <a:defRPr>
                <a:solidFill>
                  <a:schemeClr val="dk2"/>
                </a:solidFill>
              </a:defRPr>
            </a:lvl4pPr>
            <a:lvl5pPr lvl="4" rtl="0">
              <a:lnSpc>
                <a:spcPct val="100000"/>
              </a:lnSpc>
              <a:spcBef>
                <a:spcPts val="0"/>
              </a:spcBef>
              <a:spcAft>
                <a:spcPts val="0"/>
              </a:spcAft>
              <a:buNone/>
              <a:defRPr>
                <a:solidFill>
                  <a:schemeClr val="dk2"/>
                </a:solidFill>
              </a:defRPr>
            </a:lvl5pPr>
            <a:lvl6pPr lvl="5" rtl="0">
              <a:lnSpc>
                <a:spcPct val="100000"/>
              </a:lnSpc>
              <a:spcBef>
                <a:spcPts val="0"/>
              </a:spcBef>
              <a:spcAft>
                <a:spcPts val="0"/>
              </a:spcAft>
              <a:buNone/>
              <a:defRPr>
                <a:solidFill>
                  <a:schemeClr val="dk2"/>
                </a:solidFill>
              </a:defRPr>
            </a:lvl6pPr>
            <a:lvl7pPr lvl="6" rtl="0">
              <a:lnSpc>
                <a:spcPct val="100000"/>
              </a:lnSpc>
              <a:spcBef>
                <a:spcPts val="0"/>
              </a:spcBef>
              <a:spcAft>
                <a:spcPts val="0"/>
              </a:spcAft>
              <a:buNone/>
              <a:defRPr>
                <a:solidFill>
                  <a:schemeClr val="dk2"/>
                </a:solidFill>
              </a:defRPr>
            </a:lvl7pPr>
            <a:lvl8pPr lvl="7" rtl="0">
              <a:lnSpc>
                <a:spcPct val="100000"/>
              </a:lnSpc>
              <a:spcBef>
                <a:spcPts val="0"/>
              </a:spcBef>
              <a:spcAft>
                <a:spcPts val="0"/>
              </a:spcAft>
              <a:buNone/>
              <a:defRPr>
                <a:solidFill>
                  <a:schemeClr val="dk2"/>
                </a:solidFill>
              </a:defRPr>
            </a:lvl8pPr>
            <a:lvl9pPr lvl="8" rtl="0">
              <a:lnSpc>
                <a:spcPct val="100000"/>
              </a:lnSpc>
              <a:spcBef>
                <a:spcPts val="0"/>
              </a:spcBef>
              <a:spcAft>
                <a:spcPts val="0"/>
              </a:spcAft>
              <a:buNone/>
              <a:defRPr>
                <a:solidFill>
                  <a:schemeClr val="dk2"/>
                </a:solidFill>
              </a:defRPr>
            </a:lvl9pPr>
          </a:lstStyle>
          <a:p>
            <a:endParaRPr/>
          </a:p>
        </p:txBody>
      </p:sp>
      <p:sp>
        <p:nvSpPr>
          <p:cNvPr id="711" name="Google Shape;711;p41"/>
          <p:cNvSpPr txBox="1">
            <a:spLocks noGrp="1"/>
          </p:cNvSpPr>
          <p:nvPr>
            <p:ph type="subTitle" idx="8"/>
          </p:nvPr>
        </p:nvSpPr>
        <p:spPr>
          <a:xfrm>
            <a:off x="5305049" y="1924975"/>
            <a:ext cx="1600800" cy="506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Poppins"/>
                <a:ea typeface="Poppins"/>
                <a:cs typeface="Poppins"/>
                <a:sym typeface="Poppins"/>
              </a:defRPr>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712"/>
        <p:cNvGrpSpPr/>
        <p:nvPr/>
      </p:nvGrpSpPr>
      <p:grpSpPr>
        <a:xfrm>
          <a:off x="0" y="0"/>
          <a:ext cx="0" cy="0"/>
          <a:chOff x="0" y="0"/>
          <a:chExt cx="0" cy="0"/>
        </a:xfrm>
      </p:grpSpPr>
      <p:sp>
        <p:nvSpPr>
          <p:cNvPr id="713" name="Google Shape;713;p42"/>
          <p:cNvSpPr/>
          <p:nvPr/>
        </p:nvSpPr>
        <p:spPr>
          <a:xfrm>
            <a:off x="4197876" y="-8575"/>
            <a:ext cx="4946134" cy="5160644"/>
          </a:xfrm>
          <a:custGeom>
            <a:avLst/>
            <a:gdLst/>
            <a:ahLst/>
            <a:cxnLst/>
            <a:rect l="l" t="t" r="r" b="b"/>
            <a:pathLst>
              <a:path w="6594845" h="6857999" extrusionOk="0">
                <a:moveTo>
                  <a:pt x="4523983" y="0"/>
                </a:moveTo>
                <a:cubicBezTo>
                  <a:pt x="4152995" y="542787"/>
                  <a:pt x="4065153" y="1249849"/>
                  <a:pt x="4307448" y="1825296"/>
                </a:cubicBezTo>
                <a:cubicBezTo>
                  <a:pt x="4805912" y="3009148"/>
                  <a:pt x="4058210" y="5314547"/>
                  <a:pt x="2029100" y="5160528"/>
                </a:cubicBezTo>
                <a:cubicBezTo>
                  <a:pt x="0" y="5006519"/>
                  <a:pt x="70495" y="6857999"/>
                  <a:pt x="70495" y="6857999"/>
                </a:cubicBezTo>
                <a:lnTo>
                  <a:pt x="6594845" y="6857999"/>
                </a:lnTo>
                <a:lnTo>
                  <a:pt x="6594845"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14" name="Google Shape;714;p42"/>
          <p:cNvSpPr txBox="1">
            <a:spLocks noGrp="1"/>
          </p:cNvSpPr>
          <p:nvPr>
            <p:ph type="title"/>
          </p:nvPr>
        </p:nvSpPr>
        <p:spPr>
          <a:xfrm>
            <a:off x="713225" y="740675"/>
            <a:ext cx="7717500" cy="564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600">
                <a:latin typeface="Poppins"/>
                <a:ea typeface="Poppins"/>
                <a:cs typeface="Poppins"/>
                <a:sym typeface="Poppins"/>
              </a:defRPr>
            </a:lvl1pPr>
            <a:lvl2pPr lvl="1" algn="ctr" rtl="0">
              <a:spcBef>
                <a:spcPts val="0"/>
              </a:spcBef>
              <a:spcAft>
                <a:spcPts val="0"/>
              </a:spcAft>
              <a:buNone/>
              <a:defRPr>
                <a:latin typeface="Poppins"/>
                <a:ea typeface="Poppins"/>
                <a:cs typeface="Poppins"/>
                <a:sym typeface="Poppins"/>
              </a:defRPr>
            </a:lvl2pPr>
            <a:lvl3pPr lvl="2" algn="ctr" rtl="0">
              <a:spcBef>
                <a:spcPts val="0"/>
              </a:spcBef>
              <a:spcAft>
                <a:spcPts val="0"/>
              </a:spcAft>
              <a:buNone/>
              <a:defRPr>
                <a:latin typeface="Poppins"/>
                <a:ea typeface="Poppins"/>
                <a:cs typeface="Poppins"/>
                <a:sym typeface="Poppins"/>
              </a:defRPr>
            </a:lvl3pPr>
            <a:lvl4pPr lvl="3" algn="ctr" rtl="0">
              <a:spcBef>
                <a:spcPts val="0"/>
              </a:spcBef>
              <a:spcAft>
                <a:spcPts val="0"/>
              </a:spcAft>
              <a:buNone/>
              <a:defRPr>
                <a:latin typeface="Poppins"/>
                <a:ea typeface="Poppins"/>
                <a:cs typeface="Poppins"/>
                <a:sym typeface="Poppins"/>
              </a:defRPr>
            </a:lvl4pPr>
            <a:lvl5pPr lvl="4" algn="ctr" rtl="0">
              <a:spcBef>
                <a:spcPts val="0"/>
              </a:spcBef>
              <a:spcAft>
                <a:spcPts val="0"/>
              </a:spcAft>
              <a:buNone/>
              <a:defRPr>
                <a:latin typeface="Poppins"/>
                <a:ea typeface="Poppins"/>
                <a:cs typeface="Poppins"/>
                <a:sym typeface="Poppins"/>
              </a:defRPr>
            </a:lvl5pPr>
            <a:lvl6pPr lvl="5" algn="ctr" rtl="0">
              <a:spcBef>
                <a:spcPts val="0"/>
              </a:spcBef>
              <a:spcAft>
                <a:spcPts val="0"/>
              </a:spcAft>
              <a:buNone/>
              <a:defRPr>
                <a:latin typeface="Poppins"/>
                <a:ea typeface="Poppins"/>
                <a:cs typeface="Poppins"/>
                <a:sym typeface="Poppins"/>
              </a:defRPr>
            </a:lvl6pPr>
            <a:lvl7pPr lvl="6" algn="ctr" rtl="0">
              <a:spcBef>
                <a:spcPts val="0"/>
              </a:spcBef>
              <a:spcAft>
                <a:spcPts val="0"/>
              </a:spcAft>
              <a:buNone/>
              <a:defRPr>
                <a:latin typeface="Poppins"/>
                <a:ea typeface="Poppins"/>
                <a:cs typeface="Poppins"/>
                <a:sym typeface="Poppins"/>
              </a:defRPr>
            </a:lvl7pPr>
            <a:lvl8pPr lvl="7" algn="ctr" rtl="0">
              <a:spcBef>
                <a:spcPts val="0"/>
              </a:spcBef>
              <a:spcAft>
                <a:spcPts val="0"/>
              </a:spcAft>
              <a:buNone/>
              <a:defRPr>
                <a:latin typeface="Poppins"/>
                <a:ea typeface="Poppins"/>
                <a:cs typeface="Poppins"/>
                <a:sym typeface="Poppins"/>
              </a:defRPr>
            </a:lvl8pPr>
            <a:lvl9pPr lvl="8" algn="ctr" rtl="0">
              <a:spcBef>
                <a:spcPts val="0"/>
              </a:spcBef>
              <a:spcAft>
                <a:spcPts val="0"/>
              </a:spcAft>
              <a:buNone/>
              <a:defRPr>
                <a:latin typeface="Poppins"/>
                <a:ea typeface="Poppins"/>
                <a:cs typeface="Poppins"/>
                <a:sym typeface="Poppins"/>
              </a:defRPr>
            </a:lvl9pPr>
          </a:lstStyle>
          <a:p>
            <a:endParaRPr/>
          </a:p>
        </p:txBody>
      </p:sp>
      <p:sp>
        <p:nvSpPr>
          <p:cNvPr id="715" name="Google Shape;715;p42"/>
          <p:cNvSpPr txBox="1">
            <a:spLocks noGrp="1"/>
          </p:cNvSpPr>
          <p:nvPr>
            <p:ph type="subTitle" idx="1"/>
          </p:nvPr>
        </p:nvSpPr>
        <p:spPr>
          <a:xfrm>
            <a:off x="1052000" y="2063825"/>
            <a:ext cx="3084000" cy="7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a:endParaRPr/>
          </a:p>
        </p:txBody>
      </p:sp>
      <p:sp>
        <p:nvSpPr>
          <p:cNvPr id="716" name="Google Shape;716;p42"/>
          <p:cNvSpPr txBox="1">
            <a:spLocks noGrp="1"/>
          </p:cNvSpPr>
          <p:nvPr>
            <p:ph type="subTitle" idx="2"/>
          </p:nvPr>
        </p:nvSpPr>
        <p:spPr>
          <a:xfrm>
            <a:off x="1052000" y="3540775"/>
            <a:ext cx="3084000" cy="7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a:endParaRPr/>
          </a:p>
        </p:txBody>
      </p:sp>
      <p:sp>
        <p:nvSpPr>
          <p:cNvPr id="717" name="Google Shape;717;p42"/>
          <p:cNvSpPr txBox="1">
            <a:spLocks noGrp="1"/>
          </p:cNvSpPr>
          <p:nvPr>
            <p:ph type="subTitle" idx="3"/>
          </p:nvPr>
        </p:nvSpPr>
        <p:spPr>
          <a:xfrm>
            <a:off x="1052000" y="1558225"/>
            <a:ext cx="1332000" cy="531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solidFill>
                  <a:schemeClr val="dk1"/>
                </a:solidFill>
                <a:latin typeface="Poppins"/>
                <a:ea typeface="Poppins"/>
                <a:cs typeface="Poppins"/>
                <a:sym typeface="Poppins"/>
              </a:defRPr>
            </a:lvl1pPr>
            <a:lvl2pPr lvl="1" algn="ctr" rtl="0">
              <a:spcBef>
                <a:spcPts val="0"/>
              </a:spcBef>
              <a:spcAft>
                <a:spcPts val="0"/>
              </a:spcAft>
              <a:buNone/>
              <a:defRPr sz="2000">
                <a:solidFill>
                  <a:schemeClr val="dk1"/>
                </a:solidFill>
              </a:defRPr>
            </a:lvl2pPr>
            <a:lvl3pPr lvl="2" algn="ctr" rtl="0">
              <a:spcBef>
                <a:spcPts val="0"/>
              </a:spcBef>
              <a:spcAft>
                <a:spcPts val="0"/>
              </a:spcAft>
              <a:buNone/>
              <a:defRPr sz="2000">
                <a:solidFill>
                  <a:schemeClr val="dk1"/>
                </a:solidFill>
              </a:defRPr>
            </a:lvl3pPr>
            <a:lvl4pPr lvl="3" algn="ctr" rtl="0">
              <a:spcBef>
                <a:spcPts val="0"/>
              </a:spcBef>
              <a:spcAft>
                <a:spcPts val="0"/>
              </a:spcAft>
              <a:buNone/>
              <a:defRPr sz="2000">
                <a:solidFill>
                  <a:schemeClr val="dk1"/>
                </a:solidFill>
              </a:defRPr>
            </a:lvl4pPr>
            <a:lvl5pPr lvl="4" algn="ctr" rtl="0">
              <a:spcBef>
                <a:spcPts val="0"/>
              </a:spcBef>
              <a:spcAft>
                <a:spcPts val="0"/>
              </a:spcAft>
              <a:buNone/>
              <a:defRPr sz="2000">
                <a:solidFill>
                  <a:schemeClr val="dk1"/>
                </a:solidFill>
              </a:defRPr>
            </a:lvl5pPr>
            <a:lvl6pPr lvl="5" algn="ctr" rtl="0">
              <a:spcBef>
                <a:spcPts val="0"/>
              </a:spcBef>
              <a:spcAft>
                <a:spcPts val="0"/>
              </a:spcAft>
              <a:buNone/>
              <a:defRPr sz="2000">
                <a:solidFill>
                  <a:schemeClr val="dk1"/>
                </a:solidFill>
              </a:defRPr>
            </a:lvl6pPr>
            <a:lvl7pPr lvl="6" algn="ctr" rtl="0">
              <a:spcBef>
                <a:spcPts val="0"/>
              </a:spcBef>
              <a:spcAft>
                <a:spcPts val="0"/>
              </a:spcAft>
              <a:buNone/>
              <a:defRPr sz="2000">
                <a:solidFill>
                  <a:schemeClr val="dk1"/>
                </a:solidFill>
              </a:defRPr>
            </a:lvl7pPr>
            <a:lvl8pPr lvl="7" algn="ctr" rtl="0">
              <a:spcBef>
                <a:spcPts val="0"/>
              </a:spcBef>
              <a:spcAft>
                <a:spcPts val="0"/>
              </a:spcAft>
              <a:buNone/>
              <a:defRPr sz="2000">
                <a:solidFill>
                  <a:schemeClr val="dk1"/>
                </a:solidFill>
              </a:defRPr>
            </a:lvl8pPr>
            <a:lvl9pPr lvl="8" algn="ctr" rtl="0">
              <a:spcBef>
                <a:spcPts val="0"/>
              </a:spcBef>
              <a:spcAft>
                <a:spcPts val="0"/>
              </a:spcAft>
              <a:buNone/>
              <a:defRPr sz="2000">
                <a:solidFill>
                  <a:schemeClr val="dk1"/>
                </a:solidFill>
              </a:defRPr>
            </a:lvl9pPr>
          </a:lstStyle>
          <a:p>
            <a:endParaRPr/>
          </a:p>
        </p:txBody>
      </p:sp>
      <p:sp>
        <p:nvSpPr>
          <p:cNvPr id="718" name="Google Shape;718;p42"/>
          <p:cNvSpPr txBox="1">
            <a:spLocks noGrp="1"/>
          </p:cNvSpPr>
          <p:nvPr>
            <p:ph type="subTitle" idx="4"/>
          </p:nvPr>
        </p:nvSpPr>
        <p:spPr>
          <a:xfrm>
            <a:off x="1052000" y="3011376"/>
            <a:ext cx="1332000" cy="531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solidFill>
                  <a:schemeClr val="dk1"/>
                </a:solidFill>
                <a:latin typeface="Poppins"/>
                <a:ea typeface="Poppins"/>
                <a:cs typeface="Poppins"/>
                <a:sym typeface="Poppins"/>
              </a:defRPr>
            </a:lvl1pPr>
            <a:lvl2pPr lvl="1" algn="ctr" rtl="0">
              <a:spcBef>
                <a:spcPts val="0"/>
              </a:spcBef>
              <a:spcAft>
                <a:spcPts val="0"/>
              </a:spcAft>
              <a:buNone/>
              <a:defRPr sz="2000">
                <a:solidFill>
                  <a:schemeClr val="dk1"/>
                </a:solidFill>
              </a:defRPr>
            </a:lvl2pPr>
            <a:lvl3pPr lvl="2" algn="ctr" rtl="0">
              <a:spcBef>
                <a:spcPts val="0"/>
              </a:spcBef>
              <a:spcAft>
                <a:spcPts val="0"/>
              </a:spcAft>
              <a:buNone/>
              <a:defRPr sz="2000">
                <a:solidFill>
                  <a:schemeClr val="dk1"/>
                </a:solidFill>
              </a:defRPr>
            </a:lvl3pPr>
            <a:lvl4pPr lvl="3" algn="ctr" rtl="0">
              <a:spcBef>
                <a:spcPts val="0"/>
              </a:spcBef>
              <a:spcAft>
                <a:spcPts val="0"/>
              </a:spcAft>
              <a:buNone/>
              <a:defRPr sz="2000">
                <a:solidFill>
                  <a:schemeClr val="dk1"/>
                </a:solidFill>
              </a:defRPr>
            </a:lvl4pPr>
            <a:lvl5pPr lvl="4" algn="ctr" rtl="0">
              <a:spcBef>
                <a:spcPts val="0"/>
              </a:spcBef>
              <a:spcAft>
                <a:spcPts val="0"/>
              </a:spcAft>
              <a:buNone/>
              <a:defRPr sz="2000">
                <a:solidFill>
                  <a:schemeClr val="dk1"/>
                </a:solidFill>
              </a:defRPr>
            </a:lvl5pPr>
            <a:lvl6pPr lvl="5" algn="ctr" rtl="0">
              <a:spcBef>
                <a:spcPts val="0"/>
              </a:spcBef>
              <a:spcAft>
                <a:spcPts val="0"/>
              </a:spcAft>
              <a:buNone/>
              <a:defRPr sz="2000">
                <a:solidFill>
                  <a:schemeClr val="dk1"/>
                </a:solidFill>
              </a:defRPr>
            </a:lvl6pPr>
            <a:lvl7pPr lvl="6" algn="ctr" rtl="0">
              <a:spcBef>
                <a:spcPts val="0"/>
              </a:spcBef>
              <a:spcAft>
                <a:spcPts val="0"/>
              </a:spcAft>
              <a:buNone/>
              <a:defRPr sz="2000">
                <a:solidFill>
                  <a:schemeClr val="dk1"/>
                </a:solidFill>
              </a:defRPr>
            </a:lvl7pPr>
            <a:lvl8pPr lvl="7" algn="ctr" rtl="0">
              <a:spcBef>
                <a:spcPts val="0"/>
              </a:spcBef>
              <a:spcAft>
                <a:spcPts val="0"/>
              </a:spcAft>
              <a:buNone/>
              <a:defRPr sz="2000">
                <a:solidFill>
                  <a:schemeClr val="dk1"/>
                </a:solidFill>
              </a:defRPr>
            </a:lvl8pPr>
            <a:lvl9pPr lvl="8" algn="ctr" rtl="0">
              <a:spcBef>
                <a:spcPts val="0"/>
              </a:spcBef>
              <a:spcAft>
                <a:spcPts val="0"/>
              </a:spcAft>
              <a:buNone/>
              <a:defRPr sz="2000">
                <a:solidFill>
                  <a:schemeClr val="dk1"/>
                </a:solidFill>
              </a:defRPr>
            </a:lvl9pPr>
          </a:lstStyle>
          <a:p>
            <a:endParaRPr/>
          </a:p>
        </p:txBody>
      </p:sp>
      <p:grpSp>
        <p:nvGrpSpPr>
          <p:cNvPr id="719" name="Google Shape;719;p42"/>
          <p:cNvGrpSpPr/>
          <p:nvPr/>
        </p:nvGrpSpPr>
        <p:grpSpPr>
          <a:xfrm>
            <a:off x="262135" y="188414"/>
            <a:ext cx="8616641" cy="4708323"/>
            <a:chOff x="262135" y="188414"/>
            <a:chExt cx="8616641" cy="4708323"/>
          </a:xfrm>
        </p:grpSpPr>
        <p:grpSp>
          <p:nvGrpSpPr>
            <p:cNvPr id="720" name="Google Shape;720;p42"/>
            <p:cNvGrpSpPr/>
            <p:nvPr/>
          </p:nvGrpSpPr>
          <p:grpSpPr>
            <a:xfrm>
              <a:off x="262135" y="188414"/>
              <a:ext cx="8616641" cy="4708323"/>
              <a:chOff x="262135" y="188414"/>
              <a:chExt cx="8616641" cy="4708323"/>
            </a:xfrm>
          </p:grpSpPr>
          <p:sp>
            <p:nvSpPr>
              <p:cNvPr id="721" name="Google Shape;721;p42"/>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22" name="Google Shape;722;p42"/>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23" name="Google Shape;723;p42"/>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24" name="Google Shape;724;p42"/>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25" name="Google Shape;725;p42"/>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26" name="Google Shape;726;p42"/>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27" name="Google Shape;727;p42"/>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28" name="Google Shape;728;p42"/>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29" name="Google Shape;729;p42"/>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30" name="Google Shape;730;p42"/>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31" name="Google Shape;731;p42"/>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732" name="Google Shape;732;p42"/>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CUSTOM_8">
    <p:spTree>
      <p:nvGrpSpPr>
        <p:cNvPr id="1" name="Shape 733"/>
        <p:cNvGrpSpPr/>
        <p:nvPr/>
      </p:nvGrpSpPr>
      <p:grpSpPr>
        <a:xfrm>
          <a:off x="0" y="0"/>
          <a:ext cx="0" cy="0"/>
          <a:chOff x="0" y="0"/>
          <a:chExt cx="0" cy="0"/>
        </a:xfrm>
      </p:grpSpPr>
      <p:sp>
        <p:nvSpPr>
          <p:cNvPr id="734" name="Google Shape;734;p43"/>
          <p:cNvSpPr txBox="1">
            <a:spLocks noGrp="1"/>
          </p:cNvSpPr>
          <p:nvPr>
            <p:ph type="title"/>
          </p:nvPr>
        </p:nvSpPr>
        <p:spPr>
          <a:xfrm>
            <a:off x="713225" y="740675"/>
            <a:ext cx="7717500" cy="564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600">
                <a:latin typeface="Poppins"/>
                <a:ea typeface="Poppins"/>
                <a:cs typeface="Poppins"/>
                <a:sym typeface="Poppins"/>
              </a:defRPr>
            </a:lvl1pPr>
            <a:lvl2pPr lvl="1" algn="ctr" rtl="0">
              <a:spcBef>
                <a:spcPts val="0"/>
              </a:spcBef>
              <a:spcAft>
                <a:spcPts val="0"/>
              </a:spcAft>
              <a:buNone/>
              <a:defRPr>
                <a:latin typeface="Poppins"/>
                <a:ea typeface="Poppins"/>
                <a:cs typeface="Poppins"/>
                <a:sym typeface="Poppins"/>
              </a:defRPr>
            </a:lvl2pPr>
            <a:lvl3pPr lvl="2" algn="ctr" rtl="0">
              <a:spcBef>
                <a:spcPts val="0"/>
              </a:spcBef>
              <a:spcAft>
                <a:spcPts val="0"/>
              </a:spcAft>
              <a:buNone/>
              <a:defRPr>
                <a:latin typeface="Poppins"/>
                <a:ea typeface="Poppins"/>
                <a:cs typeface="Poppins"/>
                <a:sym typeface="Poppins"/>
              </a:defRPr>
            </a:lvl3pPr>
            <a:lvl4pPr lvl="3" algn="ctr" rtl="0">
              <a:spcBef>
                <a:spcPts val="0"/>
              </a:spcBef>
              <a:spcAft>
                <a:spcPts val="0"/>
              </a:spcAft>
              <a:buNone/>
              <a:defRPr>
                <a:latin typeface="Poppins"/>
                <a:ea typeface="Poppins"/>
                <a:cs typeface="Poppins"/>
                <a:sym typeface="Poppins"/>
              </a:defRPr>
            </a:lvl4pPr>
            <a:lvl5pPr lvl="4" algn="ctr" rtl="0">
              <a:spcBef>
                <a:spcPts val="0"/>
              </a:spcBef>
              <a:spcAft>
                <a:spcPts val="0"/>
              </a:spcAft>
              <a:buNone/>
              <a:defRPr>
                <a:latin typeface="Poppins"/>
                <a:ea typeface="Poppins"/>
                <a:cs typeface="Poppins"/>
                <a:sym typeface="Poppins"/>
              </a:defRPr>
            </a:lvl5pPr>
            <a:lvl6pPr lvl="5" algn="ctr" rtl="0">
              <a:spcBef>
                <a:spcPts val="0"/>
              </a:spcBef>
              <a:spcAft>
                <a:spcPts val="0"/>
              </a:spcAft>
              <a:buNone/>
              <a:defRPr>
                <a:latin typeface="Poppins"/>
                <a:ea typeface="Poppins"/>
                <a:cs typeface="Poppins"/>
                <a:sym typeface="Poppins"/>
              </a:defRPr>
            </a:lvl6pPr>
            <a:lvl7pPr lvl="6" algn="ctr" rtl="0">
              <a:spcBef>
                <a:spcPts val="0"/>
              </a:spcBef>
              <a:spcAft>
                <a:spcPts val="0"/>
              </a:spcAft>
              <a:buNone/>
              <a:defRPr>
                <a:latin typeface="Poppins"/>
                <a:ea typeface="Poppins"/>
                <a:cs typeface="Poppins"/>
                <a:sym typeface="Poppins"/>
              </a:defRPr>
            </a:lvl7pPr>
            <a:lvl8pPr lvl="7" algn="ctr" rtl="0">
              <a:spcBef>
                <a:spcPts val="0"/>
              </a:spcBef>
              <a:spcAft>
                <a:spcPts val="0"/>
              </a:spcAft>
              <a:buNone/>
              <a:defRPr>
                <a:latin typeface="Poppins"/>
                <a:ea typeface="Poppins"/>
                <a:cs typeface="Poppins"/>
                <a:sym typeface="Poppins"/>
              </a:defRPr>
            </a:lvl8pPr>
            <a:lvl9pPr lvl="8" algn="ctr" rtl="0">
              <a:spcBef>
                <a:spcPts val="0"/>
              </a:spcBef>
              <a:spcAft>
                <a:spcPts val="0"/>
              </a:spcAft>
              <a:buNone/>
              <a:defRPr>
                <a:latin typeface="Poppins"/>
                <a:ea typeface="Poppins"/>
                <a:cs typeface="Poppins"/>
                <a:sym typeface="Poppins"/>
              </a:defRPr>
            </a:lvl9pPr>
          </a:lstStyle>
          <a:p>
            <a:endParaRPr/>
          </a:p>
        </p:txBody>
      </p:sp>
      <p:sp>
        <p:nvSpPr>
          <p:cNvPr id="735" name="Google Shape;735;p43"/>
          <p:cNvSpPr/>
          <p:nvPr/>
        </p:nvSpPr>
        <p:spPr>
          <a:xfrm>
            <a:off x="-51748" y="3172238"/>
            <a:ext cx="2417858" cy="2003819"/>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36" name="Google Shape;736;p43"/>
          <p:cNvSpPr/>
          <p:nvPr/>
        </p:nvSpPr>
        <p:spPr>
          <a:xfrm>
            <a:off x="7144204" y="-34611"/>
            <a:ext cx="2073136" cy="2501500"/>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737" name="Google Shape;737;p43"/>
          <p:cNvGrpSpPr/>
          <p:nvPr/>
        </p:nvGrpSpPr>
        <p:grpSpPr>
          <a:xfrm>
            <a:off x="368049" y="368442"/>
            <a:ext cx="8317778" cy="4458519"/>
            <a:chOff x="368049" y="368442"/>
            <a:chExt cx="8317778" cy="4458519"/>
          </a:xfrm>
        </p:grpSpPr>
        <p:sp>
          <p:nvSpPr>
            <p:cNvPr id="738" name="Google Shape;738;p43"/>
            <p:cNvSpPr/>
            <p:nvPr/>
          </p:nvSpPr>
          <p:spPr>
            <a:xfrm>
              <a:off x="8426783" y="248837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39" name="Google Shape;739;p43"/>
            <p:cNvSpPr/>
            <p:nvPr/>
          </p:nvSpPr>
          <p:spPr>
            <a:xfrm>
              <a:off x="368049" y="2477474"/>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40" name="Google Shape;740;p43"/>
            <p:cNvSpPr/>
            <p:nvPr/>
          </p:nvSpPr>
          <p:spPr>
            <a:xfrm>
              <a:off x="470324" y="4542300"/>
              <a:ext cx="471620" cy="284661"/>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41" name="Google Shape;741;p43"/>
            <p:cNvSpPr/>
            <p:nvPr/>
          </p:nvSpPr>
          <p:spPr>
            <a:xfrm>
              <a:off x="8341519" y="368442"/>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42" name="Google Shape;742;p43"/>
            <p:cNvSpPr/>
            <p:nvPr/>
          </p:nvSpPr>
          <p:spPr>
            <a:xfrm>
              <a:off x="431553" y="400876"/>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43" name="Google Shape;743;p43"/>
            <p:cNvSpPr/>
            <p:nvPr/>
          </p:nvSpPr>
          <p:spPr>
            <a:xfrm>
              <a:off x="8426769" y="4603417"/>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744" name="Google Shape;744;p43"/>
          <p:cNvSpPr txBox="1">
            <a:spLocks noGrp="1"/>
          </p:cNvSpPr>
          <p:nvPr>
            <p:ph type="subTitle" idx="1"/>
          </p:nvPr>
        </p:nvSpPr>
        <p:spPr>
          <a:xfrm>
            <a:off x="1078575" y="2186649"/>
            <a:ext cx="2038200" cy="7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45" name="Google Shape;745;p43"/>
          <p:cNvSpPr txBox="1">
            <a:spLocks noGrp="1"/>
          </p:cNvSpPr>
          <p:nvPr>
            <p:ph type="subTitle" idx="2"/>
          </p:nvPr>
        </p:nvSpPr>
        <p:spPr>
          <a:xfrm>
            <a:off x="3558725" y="2186649"/>
            <a:ext cx="2038200" cy="7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46" name="Google Shape;746;p43"/>
          <p:cNvSpPr txBox="1">
            <a:spLocks noGrp="1"/>
          </p:cNvSpPr>
          <p:nvPr>
            <p:ph type="subTitle" idx="3"/>
          </p:nvPr>
        </p:nvSpPr>
        <p:spPr>
          <a:xfrm>
            <a:off x="6027225" y="2186649"/>
            <a:ext cx="2038200" cy="7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47" name="Google Shape;747;p43"/>
          <p:cNvSpPr txBox="1">
            <a:spLocks noGrp="1"/>
          </p:cNvSpPr>
          <p:nvPr>
            <p:ph type="subTitle" idx="4"/>
          </p:nvPr>
        </p:nvSpPr>
        <p:spPr>
          <a:xfrm>
            <a:off x="1078575" y="1698425"/>
            <a:ext cx="20382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rtl="0">
              <a:spcBef>
                <a:spcPts val="1600"/>
              </a:spcBef>
              <a:spcAft>
                <a:spcPts val="0"/>
              </a:spcAft>
              <a:buNone/>
              <a:defRPr sz="2000">
                <a:solidFill>
                  <a:schemeClr val="lt1"/>
                </a:solidFill>
              </a:defRPr>
            </a:lvl2pPr>
            <a:lvl3pPr lvl="2" rtl="0">
              <a:spcBef>
                <a:spcPts val="1600"/>
              </a:spcBef>
              <a:spcAft>
                <a:spcPts val="0"/>
              </a:spcAft>
              <a:buNone/>
              <a:defRPr sz="2000">
                <a:solidFill>
                  <a:schemeClr val="lt1"/>
                </a:solidFill>
              </a:defRPr>
            </a:lvl3pPr>
            <a:lvl4pPr lvl="3" rtl="0">
              <a:spcBef>
                <a:spcPts val="1600"/>
              </a:spcBef>
              <a:spcAft>
                <a:spcPts val="0"/>
              </a:spcAft>
              <a:buNone/>
              <a:defRPr sz="2000">
                <a:solidFill>
                  <a:schemeClr val="lt1"/>
                </a:solidFill>
              </a:defRPr>
            </a:lvl4pPr>
            <a:lvl5pPr lvl="4" rtl="0">
              <a:spcBef>
                <a:spcPts val="1600"/>
              </a:spcBef>
              <a:spcAft>
                <a:spcPts val="0"/>
              </a:spcAft>
              <a:buNone/>
              <a:defRPr sz="2000">
                <a:solidFill>
                  <a:schemeClr val="lt1"/>
                </a:solidFill>
              </a:defRPr>
            </a:lvl5pPr>
            <a:lvl6pPr lvl="5" rtl="0">
              <a:spcBef>
                <a:spcPts val="1600"/>
              </a:spcBef>
              <a:spcAft>
                <a:spcPts val="0"/>
              </a:spcAft>
              <a:buNone/>
              <a:defRPr sz="2000">
                <a:solidFill>
                  <a:schemeClr val="lt1"/>
                </a:solidFill>
              </a:defRPr>
            </a:lvl6pPr>
            <a:lvl7pPr lvl="6" rtl="0">
              <a:spcBef>
                <a:spcPts val="1600"/>
              </a:spcBef>
              <a:spcAft>
                <a:spcPts val="0"/>
              </a:spcAft>
              <a:buNone/>
              <a:defRPr sz="2000">
                <a:solidFill>
                  <a:schemeClr val="lt1"/>
                </a:solidFill>
              </a:defRPr>
            </a:lvl7pPr>
            <a:lvl8pPr lvl="7" rtl="0">
              <a:spcBef>
                <a:spcPts val="1600"/>
              </a:spcBef>
              <a:spcAft>
                <a:spcPts val="0"/>
              </a:spcAft>
              <a:buNone/>
              <a:defRPr sz="2000">
                <a:solidFill>
                  <a:schemeClr val="lt1"/>
                </a:solidFill>
              </a:defRPr>
            </a:lvl8pPr>
            <a:lvl9pPr lvl="8" rtl="0">
              <a:spcBef>
                <a:spcPts val="1600"/>
              </a:spcBef>
              <a:spcAft>
                <a:spcPts val="1600"/>
              </a:spcAft>
              <a:buNone/>
              <a:defRPr sz="2000">
                <a:solidFill>
                  <a:schemeClr val="lt1"/>
                </a:solidFill>
              </a:defRPr>
            </a:lvl9pPr>
          </a:lstStyle>
          <a:p>
            <a:endParaRPr/>
          </a:p>
        </p:txBody>
      </p:sp>
      <p:sp>
        <p:nvSpPr>
          <p:cNvPr id="748" name="Google Shape;748;p43"/>
          <p:cNvSpPr txBox="1">
            <a:spLocks noGrp="1"/>
          </p:cNvSpPr>
          <p:nvPr>
            <p:ph type="subTitle" idx="5"/>
          </p:nvPr>
        </p:nvSpPr>
        <p:spPr>
          <a:xfrm>
            <a:off x="3558725" y="1698425"/>
            <a:ext cx="20382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rtl="0">
              <a:spcBef>
                <a:spcPts val="1600"/>
              </a:spcBef>
              <a:spcAft>
                <a:spcPts val="0"/>
              </a:spcAft>
              <a:buNone/>
              <a:defRPr sz="2000">
                <a:solidFill>
                  <a:schemeClr val="lt1"/>
                </a:solidFill>
              </a:defRPr>
            </a:lvl2pPr>
            <a:lvl3pPr lvl="2" rtl="0">
              <a:spcBef>
                <a:spcPts val="1600"/>
              </a:spcBef>
              <a:spcAft>
                <a:spcPts val="0"/>
              </a:spcAft>
              <a:buNone/>
              <a:defRPr sz="2000">
                <a:solidFill>
                  <a:schemeClr val="lt1"/>
                </a:solidFill>
              </a:defRPr>
            </a:lvl3pPr>
            <a:lvl4pPr lvl="3" rtl="0">
              <a:spcBef>
                <a:spcPts val="1600"/>
              </a:spcBef>
              <a:spcAft>
                <a:spcPts val="0"/>
              </a:spcAft>
              <a:buNone/>
              <a:defRPr sz="2000">
                <a:solidFill>
                  <a:schemeClr val="lt1"/>
                </a:solidFill>
              </a:defRPr>
            </a:lvl4pPr>
            <a:lvl5pPr lvl="4" rtl="0">
              <a:spcBef>
                <a:spcPts val="1600"/>
              </a:spcBef>
              <a:spcAft>
                <a:spcPts val="0"/>
              </a:spcAft>
              <a:buNone/>
              <a:defRPr sz="2000">
                <a:solidFill>
                  <a:schemeClr val="lt1"/>
                </a:solidFill>
              </a:defRPr>
            </a:lvl5pPr>
            <a:lvl6pPr lvl="5" rtl="0">
              <a:spcBef>
                <a:spcPts val="1600"/>
              </a:spcBef>
              <a:spcAft>
                <a:spcPts val="0"/>
              </a:spcAft>
              <a:buNone/>
              <a:defRPr sz="2000">
                <a:solidFill>
                  <a:schemeClr val="lt1"/>
                </a:solidFill>
              </a:defRPr>
            </a:lvl6pPr>
            <a:lvl7pPr lvl="6" rtl="0">
              <a:spcBef>
                <a:spcPts val="1600"/>
              </a:spcBef>
              <a:spcAft>
                <a:spcPts val="0"/>
              </a:spcAft>
              <a:buNone/>
              <a:defRPr sz="2000">
                <a:solidFill>
                  <a:schemeClr val="lt1"/>
                </a:solidFill>
              </a:defRPr>
            </a:lvl7pPr>
            <a:lvl8pPr lvl="7" rtl="0">
              <a:spcBef>
                <a:spcPts val="1600"/>
              </a:spcBef>
              <a:spcAft>
                <a:spcPts val="0"/>
              </a:spcAft>
              <a:buNone/>
              <a:defRPr sz="2000">
                <a:solidFill>
                  <a:schemeClr val="lt1"/>
                </a:solidFill>
              </a:defRPr>
            </a:lvl8pPr>
            <a:lvl9pPr lvl="8" rtl="0">
              <a:spcBef>
                <a:spcPts val="1600"/>
              </a:spcBef>
              <a:spcAft>
                <a:spcPts val="1600"/>
              </a:spcAft>
              <a:buNone/>
              <a:defRPr sz="2000">
                <a:solidFill>
                  <a:schemeClr val="lt1"/>
                </a:solidFill>
              </a:defRPr>
            </a:lvl9pPr>
          </a:lstStyle>
          <a:p>
            <a:endParaRPr/>
          </a:p>
        </p:txBody>
      </p:sp>
      <p:sp>
        <p:nvSpPr>
          <p:cNvPr id="749" name="Google Shape;749;p43"/>
          <p:cNvSpPr txBox="1">
            <a:spLocks noGrp="1"/>
          </p:cNvSpPr>
          <p:nvPr>
            <p:ph type="subTitle" idx="6"/>
          </p:nvPr>
        </p:nvSpPr>
        <p:spPr>
          <a:xfrm>
            <a:off x="6027225" y="1698425"/>
            <a:ext cx="20382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rtl="0">
              <a:spcBef>
                <a:spcPts val="1600"/>
              </a:spcBef>
              <a:spcAft>
                <a:spcPts val="0"/>
              </a:spcAft>
              <a:buNone/>
              <a:defRPr sz="2000">
                <a:solidFill>
                  <a:schemeClr val="lt1"/>
                </a:solidFill>
              </a:defRPr>
            </a:lvl2pPr>
            <a:lvl3pPr lvl="2" rtl="0">
              <a:spcBef>
                <a:spcPts val="1600"/>
              </a:spcBef>
              <a:spcAft>
                <a:spcPts val="0"/>
              </a:spcAft>
              <a:buNone/>
              <a:defRPr sz="2000">
                <a:solidFill>
                  <a:schemeClr val="lt1"/>
                </a:solidFill>
              </a:defRPr>
            </a:lvl3pPr>
            <a:lvl4pPr lvl="3" rtl="0">
              <a:spcBef>
                <a:spcPts val="1600"/>
              </a:spcBef>
              <a:spcAft>
                <a:spcPts val="0"/>
              </a:spcAft>
              <a:buNone/>
              <a:defRPr sz="2000">
                <a:solidFill>
                  <a:schemeClr val="lt1"/>
                </a:solidFill>
              </a:defRPr>
            </a:lvl4pPr>
            <a:lvl5pPr lvl="4" rtl="0">
              <a:spcBef>
                <a:spcPts val="1600"/>
              </a:spcBef>
              <a:spcAft>
                <a:spcPts val="0"/>
              </a:spcAft>
              <a:buNone/>
              <a:defRPr sz="2000">
                <a:solidFill>
                  <a:schemeClr val="lt1"/>
                </a:solidFill>
              </a:defRPr>
            </a:lvl5pPr>
            <a:lvl6pPr lvl="5" rtl="0">
              <a:spcBef>
                <a:spcPts val="1600"/>
              </a:spcBef>
              <a:spcAft>
                <a:spcPts val="0"/>
              </a:spcAft>
              <a:buNone/>
              <a:defRPr sz="2000">
                <a:solidFill>
                  <a:schemeClr val="lt1"/>
                </a:solidFill>
              </a:defRPr>
            </a:lvl6pPr>
            <a:lvl7pPr lvl="6" rtl="0">
              <a:spcBef>
                <a:spcPts val="1600"/>
              </a:spcBef>
              <a:spcAft>
                <a:spcPts val="0"/>
              </a:spcAft>
              <a:buNone/>
              <a:defRPr sz="2000">
                <a:solidFill>
                  <a:schemeClr val="lt1"/>
                </a:solidFill>
              </a:defRPr>
            </a:lvl7pPr>
            <a:lvl8pPr lvl="7" rtl="0">
              <a:spcBef>
                <a:spcPts val="1600"/>
              </a:spcBef>
              <a:spcAft>
                <a:spcPts val="0"/>
              </a:spcAft>
              <a:buNone/>
              <a:defRPr sz="2000">
                <a:solidFill>
                  <a:schemeClr val="lt1"/>
                </a:solidFill>
              </a:defRPr>
            </a:lvl8pPr>
            <a:lvl9pPr lvl="8" rtl="0">
              <a:spcBef>
                <a:spcPts val="1600"/>
              </a:spcBef>
              <a:spcAft>
                <a:spcPts val="1600"/>
              </a:spcAft>
              <a:buNone/>
              <a:defRPr sz="2000">
                <a:solidFill>
                  <a:schemeClr val="lt1"/>
                </a:solidFill>
              </a:defRPr>
            </a:lvl9pPr>
          </a:lstStyle>
          <a:p>
            <a:endParaRPr/>
          </a:p>
        </p:txBody>
      </p:sp>
      <p:sp>
        <p:nvSpPr>
          <p:cNvPr id="750" name="Google Shape;750;p43"/>
          <p:cNvSpPr txBox="1">
            <a:spLocks noGrp="1"/>
          </p:cNvSpPr>
          <p:nvPr>
            <p:ph type="subTitle" idx="7"/>
          </p:nvPr>
        </p:nvSpPr>
        <p:spPr>
          <a:xfrm>
            <a:off x="1078575" y="3461999"/>
            <a:ext cx="2038200" cy="7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51" name="Google Shape;751;p43"/>
          <p:cNvSpPr txBox="1">
            <a:spLocks noGrp="1"/>
          </p:cNvSpPr>
          <p:nvPr>
            <p:ph type="subTitle" idx="8"/>
          </p:nvPr>
        </p:nvSpPr>
        <p:spPr>
          <a:xfrm>
            <a:off x="3558725" y="3461999"/>
            <a:ext cx="2038200" cy="7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52" name="Google Shape;752;p43"/>
          <p:cNvSpPr txBox="1">
            <a:spLocks noGrp="1"/>
          </p:cNvSpPr>
          <p:nvPr>
            <p:ph type="subTitle" idx="9"/>
          </p:nvPr>
        </p:nvSpPr>
        <p:spPr>
          <a:xfrm>
            <a:off x="6027225" y="3461999"/>
            <a:ext cx="2038200" cy="7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53" name="Google Shape;753;p43"/>
          <p:cNvSpPr txBox="1">
            <a:spLocks noGrp="1"/>
          </p:cNvSpPr>
          <p:nvPr>
            <p:ph type="subTitle" idx="13"/>
          </p:nvPr>
        </p:nvSpPr>
        <p:spPr>
          <a:xfrm>
            <a:off x="1078575" y="2967975"/>
            <a:ext cx="20382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rtl="0">
              <a:spcBef>
                <a:spcPts val="1600"/>
              </a:spcBef>
              <a:spcAft>
                <a:spcPts val="0"/>
              </a:spcAft>
              <a:buNone/>
              <a:defRPr sz="2000">
                <a:solidFill>
                  <a:schemeClr val="lt1"/>
                </a:solidFill>
              </a:defRPr>
            </a:lvl2pPr>
            <a:lvl3pPr lvl="2" rtl="0">
              <a:spcBef>
                <a:spcPts val="1600"/>
              </a:spcBef>
              <a:spcAft>
                <a:spcPts val="0"/>
              </a:spcAft>
              <a:buNone/>
              <a:defRPr sz="2000">
                <a:solidFill>
                  <a:schemeClr val="lt1"/>
                </a:solidFill>
              </a:defRPr>
            </a:lvl3pPr>
            <a:lvl4pPr lvl="3" rtl="0">
              <a:spcBef>
                <a:spcPts val="1600"/>
              </a:spcBef>
              <a:spcAft>
                <a:spcPts val="0"/>
              </a:spcAft>
              <a:buNone/>
              <a:defRPr sz="2000">
                <a:solidFill>
                  <a:schemeClr val="lt1"/>
                </a:solidFill>
              </a:defRPr>
            </a:lvl4pPr>
            <a:lvl5pPr lvl="4" rtl="0">
              <a:spcBef>
                <a:spcPts val="1600"/>
              </a:spcBef>
              <a:spcAft>
                <a:spcPts val="0"/>
              </a:spcAft>
              <a:buNone/>
              <a:defRPr sz="2000">
                <a:solidFill>
                  <a:schemeClr val="lt1"/>
                </a:solidFill>
              </a:defRPr>
            </a:lvl5pPr>
            <a:lvl6pPr lvl="5" rtl="0">
              <a:spcBef>
                <a:spcPts val="1600"/>
              </a:spcBef>
              <a:spcAft>
                <a:spcPts val="0"/>
              </a:spcAft>
              <a:buNone/>
              <a:defRPr sz="2000">
                <a:solidFill>
                  <a:schemeClr val="lt1"/>
                </a:solidFill>
              </a:defRPr>
            </a:lvl6pPr>
            <a:lvl7pPr lvl="6" rtl="0">
              <a:spcBef>
                <a:spcPts val="1600"/>
              </a:spcBef>
              <a:spcAft>
                <a:spcPts val="0"/>
              </a:spcAft>
              <a:buNone/>
              <a:defRPr sz="2000">
                <a:solidFill>
                  <a:schemeClr val="lt1"/>
                </a:solidFill>
              </a:defRPr>
            </a:lvl7pPr>
            <a:lvl8pPr lvl="7" rtl="0">
              <a:spcBef>
                <a:spcPts val="1600"/>
              </a:spcBef>
              <a:spcAft>
                <a:spcPts val="0"/>
              </a:spcAft>
              <a:buNone/>
              <a:defRPr sz="2000">
                <a:solidFill>
                  <a:schemeClr val="lt1"/>
                </a:solidFill>
              </a:defRPr>
            </a:lvl8pPr>
            <a:lvl9pPr lvl="8" rtl="0">
              <a:spcBef>
                <a:spcPts val="1600"/>
              </a:spcBef>
              <a:spcAft>
                <a:spcPts val="1600"/>
              </a:spcAft>
              <a:buNone/>
              <a:defRPr sz="2000">
                <a:solidFill>
                  <a:schemeClr val="lt1"/>
                </a:solidFill>
              </a:defRPr>
            </a:lvl9pPr>
          </a:lstStyle>
          <a:p>
            <a:endParaRPr/>
          </a:p>
        </p:txBody>
      </p:sp>
      <p:sp>
        <p:nvSpPr>
          <p:cNvPr id="754" name="Google Shape;754;p43"/>
          <p:cNvSpPr txBox="1">
            <a:spLocks noGrp="1"/>
          </p:cNvSpPr>
          <p:nvPr>
            <p:ph type="subTitle" idx="14"/>
          </p:nvPr>
        </p:nvSpPr>
        <p:spPr>
          <a:xfrm>
            <a:off x="3558725" y="2967975"/>
            <a:ext cx="20382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rtl="0">
              <a:spcBef>
                <a:spcPts val="1600"/>
              </a:spcBef>
              <a:spcAft>
                <a:spcPts val="0"/>
              </a:spcAft>
              <a:buNone/>
              <a:defRPr sz="2000">
                <a:solidFill>
                  <a:schemeClr val="lt1"/>
                </a:solidFill>
              </a:defRPr>
            </a:lvl2pPr>
            <a:lvl3pPr lvl="2" rtl="0">
              <a:spcBef>
                <a:spcPts val="1600"/>
              </a:spcBef>
              <a:spcAft>
                <a:spcPts val="0"/>
              </a:spcAft>
              <a:buNone/>
              <a:defRPr sz="2000">
                <a:solidFill>
                  <a:schemeClr val="lt1"/>
                </a:solidFill>
              </a:defRPr>
            </a:lvl3pPr>
            <a:lvl4pPr lvl="3" rtl="0">
              <a:spcBef>
                <a:spcPts val="1600"/>
              </a:spcBef>
              <a:spcAft>
                <a:spcPts val="0"/>
              </a:spcAft>
              <a:buNone/>
              <a:defRPr sz="2000">
                <a:solidFill>
                  <a:schemeClr val="lt1"/>
                </a:solidFill>
              </a:defRPr>
            </a:lvl4pPr>
            <a:lvl5pPr lvl="4" rtl="0">
              <a:spcBef>
                <a:spcPts val="1600"/>
              </a:spcBef>
              <a:spcAft>
                <a:spcPts val="0"/>
              </a:spcAft>
              <a:buNone/>
              <a:defRPr sz="2000">
                <a:solidFill>
                  <a:schemeClr val="lt1"/>
                </a:solidFill>
              </a:defRPr>
            </a:lvl5pPr>
            <a:lvl6pPr lvl="5" rtl="0">
              <a:spcBef>
                <a:spcPts val="1600"/>
              </a:spcBef>
              <a:spcAft>
                <a:spcPts val="0"/>
              </a:spcAft>
              <a:buNone/>
              <a:defRPr sz="2000">
                <a:solidFill>
                  <a:schemeClr val="lt1"/>
                </a:solidFill>
              </a:defRPr>
            </a:lvl6pPr>
            <a:lvl7pPr lvl="6" rtl="0">
              <a:spcBef>
                <a:spcPts val="1600"/>
              </a:spcBef>
              <a:spcAft>
                <a:spcPts val="0"/>
              </a:spcAft>
              <a:buNone/>
              <a:defRPr sz="2000">
                <a:solidFill>
                  <a:schemeClr val="lt1"/>
                </a:solidFill>
              </a:defRPr>
            </a:lvl7pPr>
            <a:lvl8pPr lvl="7" rtl="0">
              <a:spcBef>
                <a:spcPts val="1600"/>
              </a:spcBef>
              <a:spcAft>
                <a:spcPts val="0"/>
              </a:spcAft>
              <a:buNone/>
              <a:defRPr sz="2000">
                <a:solidFill>
                  <a:schemeClr val="lt1"/>
                </a:solidFill>
              </a:defRPr>
            </a:lvl8pPr>
            <a:lvl9pPr lvl="8" rtl="0">
              <a:spcBef>
                <a:spcPts val="1600"/>
              </a:spcBef>
              <a:spcAft>
                <a:spcPts val="1600"/>
              </a:spcAft>
              <a:buNone/>
              <a:defRPr sz="2000">
                <a:solidFill>
                  <a:schemeClr val="lt1"/>
                </a:solidFill>
              </a:defRPr>
            </a:lvl9pPr>
          </a:lstStyle>
          <a:p>
            <a:endParaRPr/>
          </a:p>
        </p:txBody>
      </p:sp>
      <p:sp>
        <p:nvSpPr>
          <p:cNvPr id="755" name="Google Shape;755;p43"/>
          <p:cNvSpPr txBox="1">
            <a:spLocks noGrp="1"/>
          </p:cNvSpPr>
          <p:nvPr>
            <p:ph type="subTitle" idx="15"/>
          </p:nvPr>
        </p:nvSpPr>
        <p:spPr>
          <a:xfrm>
            <a:off x="6027225" y="2967975"/>
            <a:ext cx="20382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rtl="0">
              <a:spcBef>
                <a:spcPts val="1600"/>
              </a:spcBef>
              <a:spcAft>
                <a:spcPts val="0"/>
              </a:spcAft>
              <a:buNone/>
              <a:defRPr sz="2000">
                <a:solidFill>
                  <a:schemeClr val="lt1"/>
                </a:solidFill>
              </a:defRPr>
            </a:lvl2pPr>
            <a:lvl3pPr lvl="2" rtl="0">
              <a:spcBef>
                <a:spcPts val="1600"/>
              </a:spcBef>
              <a:spcAft>
                <a:spcPts val="0"/>
              </a:spcAft>
              <a:buNone/>
              <a:defRPr sz="2000">
                <a:solidFill>
                  <a:schemeClr val="lt1"/>
                </a:solidFill>
              </a:defRPr>
            </a:lvl3pPr>
            <a:lvl4pPr lvl="3" rtl="0">
              <a:spcBef>
                <a:spcPts val="1600"/>
              </a:spcBef>
              <a:spcAft>
                <a:spcPts val="0"/>
              </a:spcAft>
              <a:buNone/>
              <a:defRPr sz="2000">
                <a:solidFill>
                  <a:schemeClr val="lt1"/>
                </a:solidFill>
              </a:defRPr>
            </a:lvl4pPr>
            <a:lvl5pPr lvl="4" rtl="0">
              <a:spcBef>
                <a:spcPts val="1600"/>
              </a:spcBef>
              <a:spcAft>
                <a:spcPts val="0"/>
              </a:spcAft>
              <a:buNone/>
              <a:defRPr sz="2000">
                <a:solidFill>
                  <a:schemeClr val="lt1"/>
                </a:solidFill>
              </a:defRPr>
            </a:lvl5pPr>
            <a:lvl6pPr lvl="5" rtl="0">
              <a:spcBef>
                <a:spcPts val="1600"/>
              </a:spcBef>
              <a:spcAft>
                <a:spcPts val="0"/>
              </a:spcAft>
              <a:buNone/>
              <a:defRPr sz="2000">
                <a:solidFill>
                  <a:schemeClr val="lt1"/>
                </a:solidFill>
              </a:defRPr>
            </a:lvl6pPr>
            <a:lvl7pPr lvl="6" rtl="0">
              <a:spcBef>
                <a:spcPts val="1600"/>
              </a:spcBef>
              <a:spcAft>
                <a:spcPts val="0"/>
              </a:spcAft>
              <a:buNone/>
              <a:defRPr sz="2000">
                <a:solidFill>
                  <a:schemeClr val="lt1"/>
                </a:solidFill>
              </a:defRPr>
            </a:lvl7pPr>
            <a:lvl8pPr lvl="7" rtl="0">
              <a:spcBef>
                <a:spcPts val="1600"/>
              </a:spcBef>
              <a:spcAft>
                <a:spcPts val="0"/>
              </a:spcAft>
              <a:buNone/>
              <a:defRPr sz="2000">
                <a:solidFill>
                  <a:schemeClr val="lt1"/>
                </a:solidFill>
              </a:defRPr>
            </a:lvl8pPr>
            <a:lvl9pPr lvl="8" rtl="0">
              <a:spcBef>
                <a:spcPts val="1600"/>
              </a:spcBef>
              <a:spcAft>
                <a:spcPts val="1600"/>
              </a:spcAft>
              <a:buNone/>
              <a:defRPr sz="2000">
                <a:solidFill>
                  <a:schemeClr val="lt1"/>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1">
  <p:cSld name="CUSTOM_17">
    <p:bg>
      <p:bgPr>
        <a:solidFill>
          <a:schemeClr val="accent2"/>
        </a:solidFill>
        <a:effectLst/>
      </p:bgPr>
    </p:bg>
    <p:spTree>
      <p:nvGrpSpPr>
        <p:cNvPr id="1" name="Shape 756"/>
        <p:cNvGrpSpPr/>
        <p:nvPr/>
      </p:nvGrpSpPr>
      <p:grpSpPr>
        <a:xfrm>
          <a:off x="0" y="0"/>
          <a:ext cx="0" cy="0"/>
          <a:chOff x="0" y="0"/>
          <a:chExt cx="0" cy="0"/>
        </a:xfrm>
      </p:grpSpPr>
      <p:sp>
        <p:nvSpPr>
          <p:cNvPr id="757" name="Google Shape;757;p44"/>
          <p:cNvSpPr/>
          <p:nvPr/>
        </p:nvSpPr>
        <p:spPr>
          <a:xfrm>
            <a:off x="-51748" y="3172238"/>
            <a:ext cx="2417858" cy="2003819"/>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58" name="Google Shape;758;p44"/>
          <p:cNvSpPr/>
          <p:nvPr/>
        </p:nvSpPr>
        <p:spPr>
          <a:xfrm>
            <a:off x="7144204" y="-34611"/>
            <a:ext cx="2073136" cy="2501500"/>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59" name="Google Shape;759;p44"/>
          <p:cNvSpPr txBox="1">
            <a:spLocks noGrp="1"/>
          </p:cNvSpPr>
          <p:nvPr>
            <p:ph type="title"/>
          </p:nvPr>
        </p:nvSpPr>
        <p:spPr>
          <a:xfrm>
            <a:off x="713225" y="740675"/>
            <a:ext cx="7717500" cy="564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600">
                <a:solidFill>
                  <a:schemeClr val="dk1"/>
                </a:solidFill>
                <a:latin typeface="Poppins"/>
                <a:ea typeface="Poppins"/>
                <a:cs typeface="Poppins"/>
                <a:sym typeface="Poppins"/>
              </a:defRPr>
            </a:lvl1pPr>
            <a:lvl2pPr lvl="1" algn="ctr" rtl="0">
              <a:spcBef>
                <a:spcPts val="0"/>
              </a:spcBef>
              <a:spcAft>
                <a:spcPts val="0"/>
              </a:spcAft>
              <a:buNone/>
              <a:defRPr>
                <a:solidFill>
                  <a:schemeClr val="dk1"/>
                </a:solidFill>
                <a:latin typeface="Poppins"/>
                <a:ea typeface="Poppins"/>
                <a:cs typeface="Poppins"/>
                <a:sym typeface="Poppins"/>
              </a:defRPr>
            </a:lvl2pPr>
            <a:lvl3pPr lvl="2" algn="ctr" rtl="0">
              <a:spcBef>
                <a:spcPts val="0"/>
              </a:spcBef>
              <a:spcAft>
                <a:spcPts val="0"/>
              </a:spcAft>
              <a:buNone/>
              <a:defRPr>
                <a:solidFill>
                  <a:schemeClr val="dk1"/>
                </a:solidFill>
                <a:latin typeface="Poppins"/>
                <a:ea typeface="Poppins"/>
                <a:cs typeface="Poppins"/>
                <a:sym typeface="Poppins"/>
              </a:defRPr>
            </a:lvl3pPr>
            <a:lvl4pPr lvl="3" algn="ctr" rtl="0">
              <a:spcBef>
                <a:spcPts val="0"/>
              </a:spcBef>
              <a:spcAft>
                <a:spcPts val="0"/>
              </a:spcAft>
              <a:buNone/>
              <a:defRPr>
                <a:solidFill>
                  <a:schemeClr val="dk1"/>
                </a:solidFill>
                <a:latin typeface="Poppins"/>
                <a:ea typeface="Poppins"/>
                <a:cs typeface="Poppins"/>
                <a:sym typeface="Poppins"/>
              </a:defRPr>
            </a:lvl4pPr>
            <a:lvl5pPr lvl="4" algn="ctr" rtl="0">
              <a:spcBef>
                <a:spcPts val="0"/>
              </a:spcBef>
              <a:spcAft>
                <a:spcPts val="0"/>
              </a:spcAft>
              <a:buNone/>
              <a:defRPr>
                <a:solidFill>
                  <a:schemeClr val="dk1"/>
                </a:solidFill>
                <a:latin typeface="Poppins"/>
                <a:ea typeface="Poppins"/>
                <a:cs typeface="Poppins"/>
                <a:sym typeface="Poppins"/>
              </a:defRPr>
            </a:lvl5pPr>
            <a:lvl6pPr lvl="5" algn="ctr" rtl="0">
              <a:spcBef>
                <a:spcPts val="0"/>
              </a:spcBef>
              <a:spcAft>
                <a:spcPts val="0"/>
              </a:spcAft>
              <a:buNone/>
              <a:defRPr>
                <a:solidFill>
                  <a:schemeClr val="dk1"/>
                </a:solidFill>
                <a:latin typeface="Poppins"/>
                <a:ea typeface="Poppins"/>
                <a:cs typeface="Poppins"/>
                <a:sym typeface="Poppins"/>
              </a:defRPr>
            </a:lvl6pPr>
            <a:lvl7pPr lvl="6" algn="ctr" rtl="0">
              <a:spcBef>
                <a:spcPts val="0"/>
              </a:spcBef>
              <a:spcAft>
                <a:spcPts val="0"/>
              </a:spcAft>
              <a:buNone/>
              <a:defRPr>
                <a:solidFill>
                  <a:schemeClr val="dk1"/>
                </a:solidFill>
                <a:latin typeface="Poppins"/>
                <a:ea typeface="Poppins"/>
                <a:cs typeface="Poppins"/>
                <a:sym typeface="Poppins"/>
              </a:defRPr>
            </a:lvl7pPr>
            <a:lvl8pPr lvl="7" algn="ctr" rtl="0">
              <a:spcBef>
                <a:spcPts val="0"/>
              </a:spcBef>
              <a:spcAft>
                <a:spcPts val="0"/>
              </a:spcAft>
              <a:buNone/>
              <a:defRPr>
                <a:solidFill>
                  <a:schemeClr val="dk1"/>
                </a:solidFill>
                <a:latin typeface="Poppins"/>
                <a:ea typeface="Poppins"/>
                <a:cs typeface="Poppins"/>
                <a:sym typeface="Poppins"/>
              </a:defRPr>
            </a:lvl8pPr>
            <a:lvl9pPr lvl="8" algn="ctr" rtl="0">
              <a:spcBef>
                <a:spcPts val="0"/>
              </a:spcBef>
              <a:spcAft>
                <a:spcPts val="0"/>
              </a:spcAft>
              <a:buNone/>
              <a:defRPr>
                <a:solidFill>
                  <a:schemeClr val="dk1"/>
                </a:solidFill>
                <a:latin typeface="Poppins"/>
                <a:ea typeface="Poppins"/>
                <a:cs typeface="Poppins"/>
                <a:sym typeface="Poppins"/>
              </a:defRPr>
            </a:lvl9pPr>
          </a:lstStyle>
          <a:p>
            <a:endParaRPr/>
          </a:p>
        </p:txBody>
      </p:sp>
      <p:sp>
        <p:nvSpPr>
          <p:cNvPr id="760" name="Google Shape;760;p44"/>
          <p:cNvSpPr txBox="1">
            <a:spLocks noGrp="1"/>
          </p:cNvSpPr>
          <p:nvPr>
            <p:ph type="subTitle" idx="1"/>
          </p:nvPr>
        </p:nvSpPr>
        <p:spPr>
          <a:xfrm>
            <a:off x="831500" y="1959825"/>
            <a:ext cx="37077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761" name="Google Shape;761;p44"/>
          <p:cNvSpPr txBox="1">
            <a:spLocks noGrp="1"/>
          </p:cNvSpPr>
          <p:nvPr>
            <p:ph type="subTitle" idx="2"/>
          </p:nvPr>
        </p:nvSpPr>
        <p:spPr>
          <a:xfrm>
            <a:off x="831500" y="3930550"/>
            <a:ext cx="37077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762" name="Google Shape;762;p44"/>
          <p:cNvSpPr txBox="1">
            <a:spLocks noGrp="1"/>
          </p:cNvSpPr>
          <p:nvPr>
            <p:ph type="subTitle" idx="3"/>
          </p:nvPr>
        </p:nvSpPr>
        <p:spPr>
          <a:xfrm>
            <a:off x="4604775" y="2930825"/>
            <a:ext cx="37077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763" name="Google Shape;763;p44"/>
          <p:cNvSpPr txBox="1">
            <a:spLocks noGrp="1"/>
          </p:cNvSpPr>
          <p:nvPr>
            <p:ph type="subTitle" idx="4"/>
          </p:nvPr>
        </p:nvSpPr>
        <p:spPr>
          <a:xfrm>
            <a:off x="1925425" y="1457576"/>
            <a:ext cx="15285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algn="ctr" rtl="0">
              <a:spcBef>
                <a:spcPts val="0"/>
              </a:spcBef>
              <a:spcAft>
                <a:spcPts val="0"/>
              </a:spcAft>
              <a:buNone/>
              <a:defRPr sz="2000">
                <a:solidFill>
                  <a:schemeClr val="lt1"/>
                </a:solidFill>
              </a:defRPr>
            </a:lvl2pPr>
            <a:lvl3pPr lvl="2" algn="ctr" rtl="0">
              <a:spcBef>
                <a:spcPts val="0"/>
              </a:spcBef>
              <a:spcAft>
                <a:spcPts val="0"/>
              </a:spcAft>
              <a:buNone/>
              <a:defRPr sz="2000">
                <a:solidFill>
                  <a:schemeClr val="lt1"/>
                </a:solidFill>
              </a:defRPr>
            </a:lvl3pPr>
            <a:lvl4pPr lvl="3" algn="ctr" rtl="0">
              <a:spcBef>
                <a:spcPts val="0"/>
              </a:spcBef>
              <a:spcAft>
                <a:spcPts val="0"/>
              </a:spcAft>
              <a:buNone/>
              <a:defRPr sz="2000">
                <a:solidFill>
                  <a:schemeClr val="lt1"/>
                </a:solidFill>
              </a:defRPr>
            </a:lvl4pPr>
            <a:lvl5pPr lvl="4" algn="ctr" rtl="0">
              <a:spcBef>
                <a:spcPts val="0"/>
              </a:spcBef>
              <a:spcAft>
                <a:spcPts val="0"/>
              </a:spcAft>
              <a:buNone/>
              <a:defRPr sz="2000">
                <a:solidFill>
                  <a:schemeClr val="lt1"/>
                </a:solidFill>
              </a:defRPr>
            </a:lvl5pPr>
            <a:lvl6pPr lvl="5" algn="ctr" rtl="0">
              <a:spcBef>
                <a:spcPts val="0"/>
              </a:spcBef>
              <a:spcAft>
                <a:spcPts val="0"/>
              </a:spcAft>
              <a:buNone/>
              <a:defRPr sz="2000">
                <a:solidFill>
                  <a:schemeClr val="lt1"/>
                </a:solidFill>
              </a:defRPr>
            </a:lvl6pPr>
            <a:lvl7pPr lvl="6" algn="ctr" rtl="0">
              <a:spcBef>
                <a:spcPts val="0"/>
              </a:spcBef>
              <a:spcAft>
                <a:spcPts val="0"/>
              </a:spcAft>
              <a:buNone/>
              <a:defRPr sz="2000">
                <a:solidFill>
                  <a:schemeClr val="lt1"/>
                </a:solidFill>
              </a:defRPr>
            </a:lvl7pPr>
            <a:lvl8pPr lvl="7" algn="ctr" rtl="0">
              <a:spcBef>
                <a:spcPts val="0"/>
              </a:spcBef>
              <a:spcAft>
                <a:spcPts val="0"/>
              </a:spcAft>
              <a:buNone/>
              <a:defRPr sz="2000">
                <a:solidFill>
                  <a:schemeClr val="lt1"/>
                </a:solidFill>
              </a:defRPr>
            </a:lvl8pPr>
            <a:lvl9pPr lvl="8" algn="ctr" rtl="0">
              <a:spcBef>
                <a:spcPts val="0"/>
              </a:spcBef>
              <a:spcAft>
                <a:spcPts val="0"/>
              </a:spcAft>
              <a:buNone/>
              <a:defRPr sz="2000">
                <a:solidFill>
                  <a:schemeClr val="lt1"/>
                </a:solidFill>
              </a:defRPr>
            </a:lvl9pPr>
          </a:lstStyle>
          <a:p>
            <a:endParaRPr/>
          </a:p>
        </p:txBody>
      </p:sp>
      <p:sp>
        <p:nvSpPr>
          <p:cNvPr id="764" name="Google Shape;764;p44"/>
          <p:cNvSpPr txBox="1">
            <a:spLocks noGrp="1"/>
          </p:cNvSpPr>
          <p:nvPr>
            <p:ph type="subTitle" idx="5"/>
          </p:nvPr>
        </p:nvSpPr>
        <p:spPr>
          <a:xfrm>
            <a:off x="1921100" y="3456525"/>
            <a:ext cx="15285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algn="ctr" rtl="0">
              <a:spcBef>
                <a:spcPts val="0"/>
              </a:spcBef>
              <a:spcAft>
                <a:spcPts val="0"/>
              </a:spcAft>
              <a:buNone/>
              <a:defRPr sz="2000">
                <a:solidFill>
                  <a:schemeClr val="lt1"/>
                </a:solidFill>
              </a:defRPr>
            </a:lvl2pPr>
            <a:lvl3pPr lvl="2" algn="ctr" rtl="0">
              <a:spcBef>
                <a:spcPts val="0"/>
              </a:spcBef>
              <a:spcAft>
                <a:spcPts val="0"/>
              </a:spcAft>
              <a:buNone/>
              <a:defRPr sz="2000">
                <a:solidFill>
                  <a:schemeClr val="lt1"/>
                </a:solidFill>
              </a:defRPr>
            </a:lvl3pPr>
            <a:lvl4pPr lvl="3" algn="ctr" rtl="0">
              <a:spcBef>
                <a:spcPts val="0"/>
              </a:spcBef>
              <a:spcAft>
                <a:spcPts val="0"/>
              </a:spcAft>
              <a:buNone/>
              <a:defRPr sz="2000">
                <a:solidFill>
                  <a:schemeClr val="lt1"/>
                </a:solidFill>
              </a:defRPr>
            </a:lvl4pPr>
            <a:lvl5pPr lvl="4" algn="ctr" rtl="0">
              <a:spcBef>
                <a:spcPts val="0"/>
              </a:spcBef>
              <a:spcAft>
                <a:spcPts val="0"/>
              </a:spcAft>
              <a:buNone/>
              <a:defRPr sz="2000">
                <a:solidFill>
                  <a:schemeClr val="lt1"/>
                </a:solidFill>
              </a:defRPr>
            </a:lvl5pPr>
            <a:lvl6pPr lvl="5" algn="ctr" rtl="0">
              <a:spcBef>
                <a:spcPts val="0"/>
              </a:spcBef>
              <a:spcAft>
                <a:spcPts val="0"/>
              </a:spcAft>
              <a:buNone/>
              <a:defRPr sz="2000">
                <a:solidFill>
                  <a:schemeClr val="lt1"/>
                </a:solidFill>
              </a:defRPr>
            </a:lvl6pPr>
            <a:lvl7pPr lvl="6" algn="ctr" rtl="0">
              <a:spcBef>
                <a:spcPts val="0"/>
              </a:spcBef>
              <a:spcAft>
                <a:spcPts val="0"/>
              </a:spcAft>
              <a:buNone/>
              <a:defRPr sz="2000">
                <a:solidFill>
                  <a:schemeClr val="lt1"/>
                </a:solidFill>
              </a:defRPr>
            </a:lvl7pPr>
            <a:lvl8pPr lvl="7" algn="ctr" rtl="0">
              <a:spcBef>
                <a:spcPts val="0"/>
              </a:spcBef>
              <a:spcAft>
                <a:spcPts val="0"/>
              </a:spcAft>
              <a:buNone/>
              <a:defRPr sz="2000">
                <a:solidFill>
                  <a:schemeClr val="lt1"/>
                </a:solidFill>
              </a:defRPr>
            </a:lvl8pPr>
            <a:lvl9pPr lvl="8" algn="ctr" rtl="0">
              <a:spcBef>
                <a:spcPts val="0"/>
              </a:spcBef>
              <a:spcAft>
                <a:spcPts val="0"/>
              </a:spcAft>
              <a:buNone/>
              <a:defRPr sz="2000">
                <a:solidFill>
                  <a:schemeClr val="lt1"/>
                </a:solidFill>
              </a:defRPr>
            </a:lvl9pPr>
          </a:lstStyle>
          <a:p>
            <a:endParaRPr/>
          </a:p>
        </p:txBody>
      </p:sp>
      <p:sp>
        <p:nvSpPr>
          <p:cNvPr id="765" name="Google Shape;765;p44"/>
          <p:cNvSpPr txBox="1">
            <a:spLocks noGrp="1"/>
          </p:cNvSpPr>
          <p:nvPr>
            <p:ph type="subTitle" idx="6"/>
          </p:nvPr>
        </p:nvSpPr>
        <p:spPr>
          <a:xfrm>
            <a:off x="5694375" y="2457051"/>
            <a:ext cx="15285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algn="ctr" rtl="0">
              <a:spcBef>
                <a:spcPts val="0"/>
              </a:spcBef>
              <a:spcAft>
                <a:spcPts val="0"/>
              </a:spcAft>
              <a:buNone/>
              <a:defRPr sz="2000">
                <a:solidFill>
                  <a:schemeClr val="lt1"/>
                </a:solidFill>
              </a:defRPr>
            </a:lvl2pPr>
            <a:lvl3pPr lvl="2" algn="ctr" rtl="0">
              <a:spcBef>
                <a:spcPts val="0"/>
              </a:spcBef>
              <a:spcAft>
                <a:spcPts val="0"/>
              </a:spcAft>
              <a:buNone/>
              <a:defRPr sz="2000">
                <a:solidFill>
                  <a:schemeClr val="lt1"/>
                </a:solidFill>
              </a:defRPr>
            </a:lvl3pPr>
            <a:lvl4pPr lvl="3" algn="ctr" rtl="0">
              <a:spcBef>
                <a:spcPts val="0"/>
              </a:spcBef>
              <a:spcAft>
                <a:spcPts val="0"/>
              </a:spcAft>
              <a:buNone/>
              <a:defRPr sz="2000">
                <a:solidFill>
                  <a:schemeClr val="lt1"/>
                </a:solidFill>
              </a:defRPr>
            </a:lvl4pPr>
            <a:lvl5pPr lvl="4" algn="ctr" rtl="0">
              <a:spcBef>
                <a:spcPts val="0"/>
              </a:spcBef>
              <a:spcAft>
                <a:spcPts val="0"/>
              </a:spcAft>
              <a:buNone/>
              <a:defRPr sz="2000">
                <a:solidFill>
                  <a:schemeClr val="lt1"/>
                </a:solidFill>
              </a:defRPr>
            </a:lvl5pPr>
            <a:lvl6pPr lvl="5" algn="ctr" rtl="0">
              <a:spcBef>
                <a:spcPts val="0"/>
              </a:spcBef>
              <a:spcAft>
                <a:spcPts val="0"/>
              </a:spcAft>
              <a:buNone/>
              <a:defRPr sz="2000">
                <a:solidFill>
                  <a:schemeClr val="lt1"/>
                </a:solidFill>
              </a:defRPr>
            </a:lvl6pPr>
            <a:lvl7pPr lvl="6" algn="ctr" rtl="0">
              <a:spcBef>
                <a:spcPts val="0"/>
              </a:spcBef>
              <a:spcAft>
                <a:spcPts val="0"/>
              </a:spcAft>
              <a:buNone/>
              <a:defRPr sz="2000">
                <a:solidFill>
                  <a:schemeClr val="lt1"/>
                </a:solidFill>
              </a:defRPr>
            </a:lvl7pPr>
            <a:lvl8pPr lvl="7" algn="ctr" rtl="0">
              <a:spcBef>
                <a:spcPts val="0"/>
              </a:spcBef>
              <a:spcAft>
                <a:spcPts val="0"/>
              </a:spcAft>
              <a:buNone/>
              <a:defRPr sz="2000">
                <a:solidFill>
                  <a:schemeClr val="lt1"/>
                </a:solidFill>
              </a:defRPr>
            </a:lvl8pPr>
            <a:lvl9pPr lvl="8" algn="ctr" rtl="0">
              <a:spcBef>
                <a:spcPts val="0"/>
              </a:spcBef>
              <a:spcAft>
                <a:spcPts val="0"/>
              </a:spcAft>
              <a:buNone/>
              <a:defRPr sz="2000">
                <a:solidFill>
                  <a:schemeClr val="lt1"/>
                </a:solidFill>
              </a:defRPr>
            </a:lvl9pPr>
          </a:lstStyle>
          <a:p>
            <a:endParaRPr/>
          </a:p>
        </p:txBody>
      </p:sp>
      <p:sp>
        <p:nvSpPr>
          <p:cNvPr id="766" name="Google Shape;766;p44"/>
          <p:cNvSpPr txBox="1">
            <a:spLocks noGrp="1"/>
          </p:cNvSpPr>
          <p:nvPr>
            <p:ph type="subTitle" idx="7"/>
          </p:nvPr>
        </p:nvSpPr>
        <p:spPr>
          <a:xfrm>
            <a:off x="831500" y="2930825"/>
            <a:ext cx="37077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767" name="Google Shape;767;p44"/>
          <p:cNvSpPr txBox="1">
            <a:spLocks noGrp="1"/>
          </p:cNvSpPr>
          <p:nvPr>
            <p:ph type="subTitle" idx="8"/>
          </p:nvPr>
        </p:nvSpPr>
        <p:spPr>
          <a:xfrm>
            <a:off x="4604775" y="1959825"/>
            <a:ext cx="37077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768" name="Google Shape;768;p44"/>
          <p:cNvSpPr txBox="1">
            <a:spLocks noGrp="1"/>
          </p:cNvSpPr>
          <p:nvPr>
            <p:ph type="subTitle" idx="9"/>
          </p:nvPr>
        </p:nvSpPr>
        <p:spPr>
          <a:xfrm>
            <a:off x="4604775" y="3930550"/>
            <a:ext cx="37077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769" name="Google Shape;769;p44"/>
          <p:cNvSpPr txBox="1">
            <a:spLocks noGrp="1"/>
          </p:cNvSpPr>
          <p:nvPr>
            <p:ph type="subTitle" idx="13"/>
          </p:nvPr>
        </p:nvSpPr>
        <p:spPr>
          <a:xfrm>
            <a:off x="1921100" y="2457051"/>
            <a:ext cx="15285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algn="ctr" rtl="0">
              <a:spcBef>
                <a:spcPts val="0"/>
              </a:spcBef>
              <a:spcAft>
                <a:spcPts val="0"/>
              </a:spcAft>
              <a:buNone/>
              <a:defRPr sz="2000">
                <a:solidFill>
                  <a:schemeClr val="lt1"/>
                </a:solidFill>
              </a:defRPr>
            </a:lvl2pPr>
            <a:lvl3pPr lvl="2" algn="ctr" rtl="0">
              <a:spcBef>
                <a:spcPts val="0"/>
              </a:spcBef>
              <a:spcAft>
                <a:spcPts val="0"/>
              </a:spcAft>
              <a:buNone/>
              <a:defRPr sz="2000">
                <a:solidFill>
                  <a:schemeClr val="lt1"/>
                </a:solidFill>
              </a:defRPr>
            </a:lvl3pPr>
            <a:lvl4pPr lvl="3" algn="ctr" rtl="0">
              <a:spcBef>
                <a:spcPts val="0"/>
              </a:spcBef>
              <a:spcAft>
                <a:spcPts val="0"/>
              </a:spcAft>
              <a:buNone/>
              <a:defRPr sz="2000">
                <a:solidFill>
                  <a:schemeClr val="lt1"/>
                </a:solidFill>
              </a:defRPr>
            </a:lvl4pPr>
            <a:lvl5pPr lvl="4" algn="ctr" rtl="0">
              <a:spcBef>
                <a:spcPts val="0"/>
              </a:spcBef>
              <a:spcAft>
                <a:spcPts val="0"/>
              </a:spcAft>
              <a:buNone/>
              <a:defRPr sz="2000">
                <a:solidFill>
                  <a:schemeClr val="lt1"/>
                </a:solidFill>
              </a:defRPr>
            </a:lvl5pPr>
            <a:lvl6pPr lvl="5" algn="ctr" rtl="0">
              <a:spcBef>
                <a:spcPts val="0"/>
              </a:spcBef>
              <a:spcAft>
                <a:spcPts val="0"/>
              </a:spcAft>
              <a:buNone/>
              <a:defRPr sz="2000">
                <a:solidFill>
                  <a:schemeClr val="lt1"/>
                </a:solidFill>
              </a:defRPr>
            </a:lvl6pPr>
            <a:lvl7pPr lvl="6" algn="ctr" rtl="0">
              <a:spcBef>
                <a:spcPts val="0"/>
              </a:spcBef>
              <a:spcAft>
                <a:spcPts val="0"/>
              </a:spcAft>
              <a:buNone/>
              <a:defRPr sz="2000">
                <a:solidFill>
                  <a:schemeClr val="lt1"/>
                </a:solidFill>
              </a:defRPr>
            </a:lvl7pPr>
            <a:lvl8pPr lvl="7" algn="ctr" rtl="0">
              <a:spcBef>
                <a:spcPts val="0"/>
              </a:spcBef>
              <a:spcAft>
                <a:spcPts val="0"/>
              </a:spcAft>
              <a:buNone/>
              <a:defRPr sz="2000">
                <a:solidFill>
                  <a:schemeClr val="lt1"/>
                </a:solidFill>
              </a:defRPr>
            </a:lvl8pPr>
            <a:lvl9pPr lvl="8" algn="ctr" rtl="0">
              <a:spcBef>
                <a:spcPts val="0"/>
              </a:spcBef>
              <a:spcAft>
                <a:spcPts val="0"/>
              </a:spcAft>
              <a:buNone/>
              <a:defRPr sz="2000">
                <a:solidFill>
                  <a:schemeClr val="lt1"/>
                </a:solidFill>
              </a:defRPr>
            </a:lvl9pPr>
          </a:lstStyle>
          <a:p>
            <a:endParaRPr/>
          </a:p>
        </p:txBody>
      </p:sp>
      <p:sp>
        <p:nvSpPr>
          <p:cNvPr id="770" name="Google Shape;770;p44"/>
          <p:cNvSpPr txBox="1">
            <a:spLocks noGrp="1"/>
          </p:cNvSpPr>
          <p:nvPr>
            <p:ph type="subTitle" idx="14"/>
          </p:nvPr>
        </p:nvSpPr>
        <p:spPr>
          <a:xfrm>
            <a:off x="5690000" y="1457576"/>
            <a:ext cx="15285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algn="ctr" rtl="0">
              <a:spcBef>
                <a:spcPts val="0"/>
              </a:spcBef>
              <a:spcAft>
                <a:spcPts val="0"/>
              </a:spcAft>
              <a:buNone/>
              <a:defRPr sz="2000">
                <a:solidFill>
                  <a:schemeClr val="lt1"/>
                </a:solidFill>
              </a:defRPr>
            </a:lvl2pPr>
            <a:lvl3pPr lvl="2" algn="ctr" rtl="0">
              <a:spcBef>
                <a:spcPts val="0"/>
              </a:spcBef>
              <a:spcAft>
                <a:spcPts val="0"/>
              </a:spcAft>
              <a:buNone/>
              <a:defRPr sz="2000">
                <a:solidFill>
                  <a:schemeClr val="lt1"/>
                </a:solidFill>
              </a:defRPr>
            </a:lvl3pPr>
            <a:lvl4pPr lvl="3" algn="ctr" rtl="0">
              <a:spcBef>
                <a:spcPts val="0"/>
              </a:spcBef>
              <a:spcAft>
                <a:spcPts val="0"/>
              </a:spcAft>
              <a:buNone/>
              <a:defRPr sz="2000">
                <a:solidFill>
                  <a:schemeClr val="lt1"/>
                </a:solidFill>
              </a:defRPr>
            </a:lvl4pPr>
            <a:lvl5pPr lvl="4" algn="ctr" rtl="0">
              <a:spcBef>
                <a:spcPts val="0"/>
              </a:spcBef>
              <a:spcAft>
                <a:spcPts val="0"/>
              </a:spcAft>
              <a:buNone/>
              <a:defRPr sz="2000">
                <a:solidFill>
                  <a:schemeClr val="lt1"/>
                </a:solidFill>
              </a:defRPr>
            </a:lvl5pPr>
            <a:lvl6pPr lvl="5" algn="ctr" rtl="0">
              <a:spcBef>
                <a:spcPts val="0"/>
              </a:spcBef>
              <a:spcAft>
                <a:spcPts val="0"/>
              </a:spcAft>
              <a:buNone/>
              <a:defRPr sz="2000">
                <a:solidFill>
                  <a:schemeClr val="lt1"/>
                </a:solidFill>
              </a:defRPr>
            </a:lvl6pPr>
            <a:lvl7pPr lvl="6" algn="ctr" rtl="0">
              <a:spcBef>
                <a:spcPts val="0"/>
              </a:spcBef>
              <a:spcAft>
                <a:spcPts val="0"/>
              </a:spcAft>
              <a:buNone/>
              <a:defRPr sz="2000">
                <a:solidFill>
                  <a:schemeClr val="lt1"/>
                </a:solidFill>
              </a:defRPr>
            </a:lvl7pPr>
            <a:lvl8pPr lvl="7" algn="ctr" rtl="0">
              <a:spcBef>
                <a:spcPts val="0"/>
              </a:spcBef>
              <a:spcAft>
                <a:spcPts val="0"/>
              </a:spcAft>
              <a:buNone/>
              <a:defRPr sz="2000">
                <a:solidFill>
                  <a:schemeClr val="lt1"/>
                </a:solidFill>
              </a:defRPr>
            </a:lvl8pPr>
            <a:lvl9pPr lvl="8" algn="ctr" rtl="0">
              <a:spcBef>
                <a:spcPts val="0"/>
              </a:spcBef>
              <a:spcAft>
                <a:spcPts val="0"/>
              </a:spcAft>
              <a:buNone/>
              <a:defRPr sz="2000">
                <a:solidFill>
                  <a:schemeClr val="lt1"/>
                </a:solidFill>
              </a:defRPr>
            </a:lvl9pPr>
          </a:lstStyle>
          <a:p>
            <a:endParaRPr/>
          </a:p>
        </p:txBody>
      </p:sp>
      <p:sp>
        <p:nvSpPr>
          <p:cNvPr id="771" name="Google Shape;771;p44"/>
          <p:cNvSpPr txBox="1">
            <a:spLocks noGrp="1"/>
          </p:cNvSpPr>
          <p:nvPr>
            <p:ph type="subTitle" idx="15"/>
          </p:nvPr>
        </p:nvSpPr>
        <p:spPr>
          <a:xfrm>
            <a:off x="5694375" y="3456525"/>
            <a:ext cx="15285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solidFill>
                  <a:schemeClr val="lt1"/>
                </a:solidFill>
                <a:latin typeface="Poppins"/>
                <a:ea typeface="Poppins"/>
                <a:cs typeface="Poppins"/>
                <a:sym typeface="Poppins"/>
              </a:defRPr>
            </a:lvl1pPr>
            <a:lvl2pPr lvl="1" algn="ctr" rtl="0">
              <a:spcBef>
                <a:spcPts val="0"/>
              </a:spcBef>
              <a:spcAft>
                <a:spcPts val="0"/>
              </a:spcAft>
              <a:buNone/>
              <a:defRPr sz="2000">
                <a:solidFill>
                  <a:schemeClr val="lt1"/>
                </a:solidFill>
              </a:defRPr>
            </a:lvl2pPr>
            <a:lvl3pPr lvl="2" algn="ctr" rtl="0">
              <a:spcBef>
                <a:spcPts val="0"/>
              </a:spcBef>
              <a:spcAft>
                <a:spcPts val="0"/>
              </a:spcAft>
              <a:buNone/>
              <a:defRPr sz="2000">
                <a:solidFill>
                  <a:schemeClr val="lt1"/>
                </a:solidFill>
              </a:defRPr>
            </a:lvl3pPr>
            <a:lvl4pPr lvl="3" algn="ctr" rtl="0">
              <a:spcBef>
                <a:spcPts val="0"/>
              </a:spcBef>
              <a:spcAft>
                <a:spcPts val="0"/>
              </a:spcAft>
              <a:buNone/>
              <a:defRPr sz="2000">
                <a:solidFill>
                  <a:schemeClr val="lt1"/>
                </a:solidFill>
              </a:defRPr>
            </a:lvl4pPr>
            <a:lvl5pPr lvl="4" algn="ctr" rtl="0">
              <a:spcBef>
                <a:spcPts val="0"/>
              </a:spcBef>
              <a:spcAft>
                <a:spcPts val="0"/>
              </a:spcAft>
              <a:buNone/>
              <a:defRPr sz="2000">
                <a:solidFill>
                  <a:schemeClr val="lt1"/>
                </a:solidFill>
              </a:defRPr>
            </a:lvl5pPr>
            <a:lvl6pPr lvl="5" algn="ctr" rtl="0">
              <a:spcBef>
                <a:spcPts val="0"/>
              </a:spcBef>
              <a:spcAft>
                <a:spcPts val="0"/>
              </a:spcAft>
              <a:buNone/>
              <a:defRPr sz="2000">
                <a:solidFill>
                  <a:schemeClr val="lt1"/>
                </a:solidFill>
              </a:defRPr>
            </a:lvl6pPr>
            <a:lvl7pPr lvl="6" algn="ctr" rtl="0">
              <a:spcBef>
                <a:spcPts val="0"/>
              </a:spcBef>
              <a:spcAft>
                <a:spcPts val="0"/>
              </a:spcAft>
              <a:buNone/>
              <a:defRPr sz="2000">
                <a:solidFill>
                  <a:schemeClr val="lt1"/>
                </a:solidFill>
              </a:defRPr>
            </a:lvl7pPr>
            <a:lvl8pPr lvl="7" algn="ctr" rtl="0">
              <a:spcBef>
                <a:spcPts val="0"/>
              </a:spcBef>
              <a:spcAft>
                <a:spcPts val="0"/>
              </a:spcAft>
              <a:buNone/>
              <a:defRPr sz="2000">
                <a:solidFill>
                  <a:schemeClr val="lt1"/>
                </a:solidFill>
              </a:defRPr>
            </a:lvl8pPr>
            <a:lvl9pPr lvl="8" algn="ctr" rtl="0">
              <a:spcBef>
                <a:spcPts val="0"/>
              </a:spcBef>
              <a:spcAft>
                <a:spcPts val="0"/>
              </a:spcAft>
              <a:buNone/>
              <a:defRPr sz="2000">
                <a:solidFill>
                  <a:schemeClr val="lt1"/>
                </a:solidFill>
              </a:defRPr>
            </a:lvl9pPr>
          </a:lstStyle>
          <a:p>
            <a:endParaRPr/>
          </a:p>
        </p:txBody>
      </p:sp>
      <p:grpSp>
        <p:nvGrpSpPr>
          <p:cNvPr id="772" name="Google Shape;772;p44"/>
          <p:cNvGrpSpPr/>
          <p:nvPr/>
        </p:nvGrpSpPr>
        <p:grpSpPr>
          <a:xfrm>
            <a:off x="185935" y="188414"/>
            <a:ext cx="8692841" cy="4760852"/>
            <a:chOff x="185935" y="188414"/>
            <a:chExt cx="8692841" cy="4760852"/>
          </a:xfrm>
        </p:grpSpPr>
        <p:grpSp>
          <p:nvGrpSpPr>
            <p:cNvPr id="773" name="Google Shape;773;p44"/>
            <p:cNvGrpSpPr/>
            <p:nvPr/>
          </p:nvGrpSpPr>
          <p:grpSpPr>
            <a:xfrm>
              <a:off x="185935" y="188414"/>
              <a:ext cx="8692841" cy="4760852"/>
              <a:chOff x="185935" y="188414"/>
              <a:chExt cx="8692841" cy="4760852"/>
            </a:xfrm>
          </p:grpSpPr>
          <p:sp>
            <p:nvSpPr>
              <p:cNvPr id="774" name="Google Shape;774;p44"/>
              <p:cNvSpPr/>
              <p:nvPr/>
            </p:nvSpPr>
            <p:spPr>
              <a:xfrm>
                <a:off x="7295141" y="47468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75" name="Google Shape;775;p44"/>
              <p:cNvSpPr/>
              <p:nvPr/>
            </p:nvSpPr>
            <p:spPr>
              <a:xfrm>
                <a:off x="15186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76" name="Google Shape;776;p44"/>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77" name="Google Shape;777;p44"/>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78" name="Google Shape;778;p44"/>
              <p:cNvSpPr/>
              <p:nvPr/>
            </p:nvSpPr>
            <p:spPr>
              <a:xfrm>
                <a:off x="185935" y="1722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79" name="Google Shape;779;p44"/>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80" name="Google Shape;780;p44"/>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81" name="Google Shape;781;p44"/>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82" name="Google Shape;782;p44"/>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83" name="Google Shape;783;p44"/>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84" name="Google Shape;784;p44"/>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785" name="Google Shape;785;p44"/>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1">
  <p:cSld name="CUSTOM_11">
    <p:bg>
      <p:bgPr>
        <a:solidFill>
          <a:schemeClr val="accent2"/>
        </a:solidFill>
        <a:effectLst/>
      </p:bgPr>
    </p:bg>
    <p:spTree>
      <p:nvGrpSpPr>
        <p:cNvPr id="1" name="Shape 786"/>
        <p:cNvGrpSpPr/>
        <p:nvPr/>
      </p:nvGrpSpPr>
      <p:grpSpPr>
        <a:xfrm>
          <a:off x="0" y="0"/>
          <a:ext cx="0" cy="0"/>
          <a:chOff x="0" y="0"/>
          <a:chExt cx="0" cy="0"/>
        </a:xfrm>
      </p:grpSpPr>
      <p:sp>
        <p:nvSpPr>
          <p:cNvPr id="787" name="Google Shape;787;p45"/>
          <p:cNvSpPr/>
          <p:nvPr/>
        </p:nvSpPr>
        <p:spPr>
          <a:xfrm>
            <a:off x="2663872" y="-39739"/>
            <a:ext cx="6495193" cy="5194934"/>
          </a:xfrm>
          <a:custGeom>
            <a:avLst/>
            <a:gdLst/>
            <a:ahLst/>
            <a:cxnLst/>
            <a:rect l="l" t="t" r="r" b="b"/>
            <a:pathLst>
              <a:path w="8602905" h="6857999" extrusionOk="0">
                <a:moveTo>
                  <a:pt x="2646944" y="4643659"/>
                </a:moveTo>
                <a:cubicBezTo>
                  <a:pt x="5293889" y="4844563"/>
                  <a:pt x="6269259" y="1837203"/>
                  <a:pt x="5619019" y="292883"/>
                </a:cubicBezTo>
                <a:cubicBezTo>
                  <a:pt x="5578961" y="197760"/>
                  <a:pt x="5545857" y="99853"/>
                  <a:pt x="5519504" y="0"/>
                </a:cubicBezTo>
                <a:lnTo>
                  <a:pt x="8602905" y="0"/>
                </a:lnTo>
                <a:lnTo>
                  <a:pt x="8602905" y="6857999"/>
                </a:lnTo>
                <a:lnTo>
                  <a:pt x="91969" y="6857999"/>
                </a:lnTo>
                <a:cubicBezTo>
                  <a:pt x="91969" y="6857999"/>
                  <a:pt x="0" y="4442756"/>
                  <a:pt x="2646944" y="4643659"/>
                </a:cubicBez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88" name="Google Shape;788;p45"/>
          <p:cNvSpPr txBox="1">
            <a:spLocks noGrp="1"/>
          </p:cNvSpPr>
          <p:nvPr>
            <p:ph type="title"/>
          </p:nvPr>
        </p:nvSpPr>
        <p:spPr>
          <a:xfrm>
            <a:off x="4170125" y="2151075"/>
            <a:ext cx="4018500" cy="1068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600"/>
              <a:buNone/>
              <a:defRPr sz="5200">
                <a:solidFill>
                  <a:schemeClr val="dk1"/>
                </a:solidFill>
                <a:latin typeface="Poppins"/>
                <a:ea typeface="Poppins"/>
                <a:cs typeface="Poppins"/>
                <a:sym typeface="Poppins"/>
              </a:defRPr>
            </a:lvl1pPr>
            <a:lvl2pPr lvl="1" algn="r" rtl="0">
              <a:spcBef>
                <a:spcPts val="0"/>
              </a:spcBef>
              <a:spcAft>
                <a:spcPts val="0"/>
              </a:spcAft>
              <a:buClr>
                <a:schemeClr val="dk1"/>
              </a:buClr>
              <a:buSzPts val="2600"/>
              <a:buNone/>
              <a:defRPr>
                <a:solidFill>
                  <a:schemeClr val="dk1"/>
                </a:solidFill>
              </a:defRPr>
            </a:lvl2pPr>
            <a:lvl3pPr lvl="2" algn="r" rtl="0">
              <a:spcBef>
                <a:spcPts val="0"/>
              </a:spcBef>
              <a:spcAft>
                <a:spcPts val="0"/>
              </a:spcAft>
              <a:buClr>
                <a:schemeClr val="dk1"/>
              </a:buClr>
              <a:buSzPts val="2600"/>
              <a:buNone/>
              <a:defRPr>
                <a:solidFill>
                  <a:schemeClr val="dk1"/>
                </a:solidFill>
              </a:defRPr>
            </a:lvl3pPr>
            <a:lvl4pPr lvl="3" algn="r" rtl="0">
              <a:spcBef>
                <a:spcPts val="0"/>
              </a:spcBef>
              <a:spcAft>
                <a:spcPts val="0"/>
              </a:spcAft>
              <a:buClr>
                <a:schemeClr val="dk1"/>
              </a:buClr>
              <a:buSzPts val="2600"/>
              <a:buNone/>
              <a:defRPr>
                <a:solidFill>
                  <a:schemeClr val="dk1"/>
                </a:solidFill>
              </a:defRPr>
            </a:lvl4pPr>
            <a:lvl5pPr lvl="4" algn="r" rtl="0">
              <a:spcBef>
                <a:spcPts val="0"/>
              </a:spcBef>
              <a:spcAft>
                <a:spcPts val="0"/>
              </a:spcAft>
              <a:buClr>
                <a:schemeClr val="dk1"/>
              </a:buClr>
              <a:buSzPts val="2600"/>
              <a:buNone/>
              <a:defRPr>
                <a:solidFill>
                  <a:schemeClr val="dk1"/>
                </a:solidFill>
              </a:defRPr>
            </a:lvl5pPr>
            <a:lvl6pPr lvl="5" algn="r" rtl="0">
              <a:spcBef>
                <a:spcPts val="0"/>
              </a:spcBef>
              <a:spcAft>
                <a:spcPts val="0"/>
              </a:spcAft>
              <a:buClr>
                <a:schemeClr val="dk1"/>
              </a:buClr>
              <a:buSzPts val="2600"/>
              <a:buNone/>
              <a:defRPr>
                <a:solidFill>
                  <a:schemeClr val="dk1"/>
                </a:solidFill>
              </a:defRPr>
            </a:lvl6pPr>
            <a:lvl7pPr lvl="6" algn="r" rtl="0">
              <a:spcBef>
                <a:spcPts val="0"/>
              </a:spcBef>
              <a:spcAft>
                <a:spcPts val="0"/>
              </a:spcAft>
              <a:buClr>
                <a:schemeClr val="dk1"/>
              </a:buClr>
              <a:buSzPts val="2600"/>
              <a:buNone/>
              <a:defRPr>
                <a:solidFill>
                  <a:schemeClr val="dk1"/>
                </a:solidFill>
              </a:defRPr>
            </a:lvl7pPr>
            <a:lvl8pPr lvl="7" algn="r" rtl="0">
              <a:spcBef>
                <a:spcPts val="0"/>
              </a:spcBef>
              <a:spcAft>
                <a:spcPts val="0"/>
              </a:spcAft>
              <a:buClr>
                <a:schemeClr val="dk1"/>
              </a:buClr>
              <a:buSzPts val="2600"/>
              <a:buNone/>
              <a:defRPr>
                <a:solidFill>
                  <a:schemeClr val="dk1"/>
                </a:solidFill>
              </a:defRPr>
            </a:lvl8pPr>
            <a:lvl9pPr lvl="8" algn="r" rtl="0">
              <a:spcBef>
                <a:spcPts val="0"/>
              </a:spcBef>
              <a:spcAft>
                <a:spcPts val="0"/>
              </a:spcAft>
              <a:buClr>
                <a:schemeClr val="dk1"/>
              </a:buClr>
              <a:buSzPts val="2600"/>
              <a:buNone/>
              <a:defRPr>
                <a:solidFill>
                  <a:schemeClr val="dk1"/>
                </a:solidFill>
              </a:defRPr>
            </a:lvl9pPr>
          </a:lstStyle>
          <a:p>
            <a:endParaRPr/>
          </a:p>
        </p:txBody>
      </p:sp>
      <p:sp>
        <p:nvSpPr>
          <p:cNvPr id="789" name="Google Shape;789;p45"/>
          <p:cNvSpPr txBox="1">
            <a:spLocks noGrp="1"/>
          </p:cNvSpPr>
          <p:nvPr>
            <p:ph type="body" idx="1"/>
          </p:nvPr>
        </p:nvSpPr>
        <p:spPr>
          <a:xfrm>
            <a:off x="4170125" y="3021800"/>
            <a:ext cx="4018500" cy="11169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0"/>
              </a:spcBef>
              <a:spcAft>
                <a:spcPts val="0"/>
              </a:spcAft>
              <a:buClr>
                <a:srgbClr val="D63E3D"/>
              </a:buClr>
              <a:buSzPts val="1400"/>
              <a:buChar char="●"/>
              <a:defRPr>
                <a:solidFill>
                  <a:schemeClr val="accent5"/>
                </a:solidFill>
              </a:defRPr>
            </a:lvl1pPr>
            <a:lvl2pPr marL="914400" lvl="1" indent="-317500" algn="r" rtl="0">
              <a:spcBef>
                <a:spcPts val="0"/>
              </a:spcBef>
              <a:spcAft>
                <a:spcPts val="0"/>
              </a:spcAft>
              <a:buClr>
                <a:srgbClr val="D63E3D"/>
              </a:buClr>
              <a:buSzPts val="1400"/>
              <a:buChar char="○"/>
              <a:defRPr>
                <a:solidFill>
                  <a:srgbClr val="D63E3D"/>
                </a:solidFill>
              </a:defRPr>
            </a:lvl2pPr>
            <a:lvl3pPr marL="1371600" lvl="2" indent="-317500" algn="r" rtl="0">
              <a:spcBef>
                <a:spcPts val="1600"/>
              </a:spcBef>
              <a:spcAft>
                <a:spcPts val="0"/>
              </a:spcAft>
              <a:buClr>
                <a:srgbClr val="D63E3D"/>
              </a:buClr>
              <a:buSzPts val="1400"/>
              <a:buChar char="■"/>
              <a:defRPr>
                <a:solidFill>
                  <a:srgbClr val="D63E3D"/>
                </a:solidFill>
              </a:defRPr>
            </a:lvl3pPr>
            <a:lvl4pPr marL="1828800" lvl="3" indent="-317500" algn="r" rtl="0">
              <a:spcBef>
                <a:spcPts val="1600"/>
              </a:spcBef>
              <a:spcAft>
                <a:spcPts val="0"/>
              </a:spcAft>
              <a:buClr>
                <a:srgbClr val="D63E3D"/>
              </a:buClr>
              <a:buSzPts val="1400"/>
              <a:buChar char="●"/>
              <a:defRPr>
                <a:solidFill>
                  <a:srgbClr val="D63E3D"/>
                </a:solidFill>
              </a:defRPr>
            </a:lvl4pPr>
            <a:lvl5pPr marL="2286000" lvl="4" indent="-317500" algn="r" rtl="0">
              <a:spcBef>
                <a:spcPts val="1600"/>
              </a:spcBef>
              <a:spcAft>
                <a:spcPts val="0"/>
              </a:spcAft>
              <a:buClr>
                <a:srgbClr val="D63E3D"/>
              </a:buClr>
              <a:buSzPts val="1400"/>
              <a:buChar char="○"/>
              <a:defRPr>
                <a:solidFill>
                  <a:srgbClr val="D63E3D"/>
                </a:solidFill>
              </a:defRPr>
            </a:lvl5pPr>
            <a:lvl6pPr marL="2743200" lvl="5" indent="-317500" algn="r" rtl="0">
              <a:spcBef>
                <a:spcPts val="1600"/>
              </a:spcBef>
              <a:spcAft>
                <a:spcPts val="0"/>
              </a:spcAft>
              <a:buClr>
                <a:srgbClr val="D63E3D"/>
              </a:buClr>
              <a:buSzPts val="1400"/>
              <a:buChar char="■"/>
              <a:defRPr>
                <a:solidFill>
                  <a:srgbClr val="D63E3D"/>
                </a:solidFill>
              </a:defRPr>
            </a:lvl6pPr>
            <a:lvl7pPr marL="3200400" lvl="6" indent="-317500" algn="r" rtl="0">
              <a:spcBef>
                <a:spcPts val="1600"/>
              </a:spcBef>
              <a:spcAft>
                <a:spcPts val="0"/>
              </a:spcAft>
              <a:buClr>
                <a:srgbClr val="D63E3D"/>
              </a:buClr>
              <a:buSzPts val="1400"/>
              <a:buChar char="●"/>
              <a:defRPr>
                <a:solidFill>
                  <a:srgbClr val="D63E3D"/>
                </a:solidFill>
              </a:defRPr>
            </a:lvl7pPr>
            <a:lvl8pPr marL="3657600" lvl="7" indent="-317500" algn="r" rtl="0">
              <a:spcBef>
                <a:spcPts val="1600"/>
              </a:spcBef>
              <a:spcAft>
                <a:spcPts val="0"/>
              </a:spcAft>
              <a:buClr>
                <a:srgbClr val="D63E3D"/>
              </a:buClr>
              <a:buSzPts val="1400"/>
              <a:buChar char="○"/>
              <a:defRPr>
                <a:solidFill>
                  <a:srgbClr val="D63E3D"/>
                </a:solidFill>
              </a:defRPr>
            </a:lvl8pPr>
            <a:lvl9pPr marL="4114800" lvl="8" indent="-317500" algn="r" rtl="0">
              <a:spcBef>
                <a:spcPts val="1600"/>
              </a:spcBef>
              <a:spcAft>
                <a:spcPts val="1600"/>
              </a:spcAft>
              <a:buClr>
                <a:srgbClr val="D63E3D"/>
              </a:buClr>
              <a:buSzPts val="1400"/>
              <a:buChar char="■"/>
              <a:defRPr>
                <a:solidFill>
                  <a:srgbClr val="D63E3D"/>
                </a:solidFill>
              </a:defRPr>
            </a:lvl9pPr>
          </a:lstStyle>
          <a:p>
            <a:endParaRPr/>
          </a:p>
        </p:txBody>
      </p:sp>
      <p:sp>
        <p:nvSpPr>
          <p:cNvPr id="790" name="Google Shape;790;p45"/>
          <p:cNvSpPr txBox="1">
            <a:spLocks noGrp="1"/>
          </p:cNvSpPr>
          <p:nvPr>
            <p:ph type="title" idx="2" hasCustomPrompt="1"/>
          </p:nvPr>
        </p:nvSpPr>
        <p:spPr>
          <a:xfrm>
            <a:off x="4170125" y="1232050"/>
            <a:ext cx="4018500" cy="1209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2F2F2"/>
              </a:buClr>
              <a:buSzPts val="7200"/>
              <a:buNone/>
              <a:defRPr sz="7200">
                <a:solidFill>
                  <a:srgbClr val="F2F2F2"/>
                </a:solidFill>
                <a:latin typeface="Poppins"/>
                <a:ea typeface="Poppins"/>
                <a:cs typeface="Poppins"/>
                <a:sym typeface="Poppins"/>
              </a:defRPr>
            </a:lvl1pPr>
            <a:lvl2pPr lvl="1" algn="r" rtl="0">
              <a:spcBef>
                <a:spcPts val="0"/>
              </a:spcBef>
              <a:spcAft>
                <a:spcPts val="0"/>
              </a:spcAft>
              <a:buClr>
                <a:srgbClr val="F2F2F2"/>
              </a:buClr>
              <a:buSzPts val="7200"/>
              <a:buNone/>
              <a:defRPr sz="7200">
                <a:solidFill>
                  <a:srgbClr val="F2F2F2"/>
                </a:solidFill>
              </a:defRPr>
            </a:lvl2pPr>
            <a:lvl3pPr lvl="2" algn="r" rtl="0">
              <a:spcBef>
                <a:spcPts val="0"/>
              </a:spcBef>
              <a:spcAft>
                <a:spcPts val="0"/>
              </a:spcAft>
              <a:buClr>
                <a:srgbClr val="F2F2F2"/>
              </a:buClr>
              <a:buSzPts val="7200"/>
              <a:buNone/>
              <a:defRPr sz="7200">
                <a:solidFill>
                  <a:srgbClr val="F2F2F2"/>
                </a:solidFill>
              </a:defRPr>
            </a:lvl3pPr>
            <a:lvl4pPr lvl="3" algn="r" rtl="0">
              <a:spcBef>
                <a:spcPts val="0"/>
              </a:spcBef>
              <a:spcAft>
                <a:spcPts val="0"/>
              </a:spcAft>
              <a:buClr>
                <a:srgbClr val="F2F2F2"/>
              </a:buClr>
              <a:buSzPts val="7200"/>
              <a:buNone/>
              <a:defRPr sz="7200">
                <a:solidFill>
                  <a:srgbClr val="F2F2F2"/>
                </a:solidFill>
              </a:defRPr>
            </a:lvl4pPr>
            <a:lvl5pPr lvl="4" algn="r" rtl="0">
              <a:spcBef>
                <a:spcPts val="0"/>
              </a:spcBef>
              <a:spcAft>
                <a:spcPts val="0"/>
              </a:spcAft>
              <a:buClr>
                <a:srgbClr val="F2F2F2"/>
              </a:buClr>
              <a:buSzPts val="7200"/>
              <a:buNone/>
              <a:defRPr sz="7200">
                <a:solidFill>
                  <a:srgbClr val="F2F2F2"/>
                </a:solidFill>
              </a:defRPr>
            </a:lvl5pPr>
            <a:lvl6pPr lvl="5" algn="r" rtl="0">
              <a:spcBef>
                <a:spcPts val="0"/>
              </a:spcBef>
              <a:spcAft>
                <a:spcPts val="0"/>
              </a:spcAft>
              <a:buClr>
                <a:srgbClr val="F2F2F2"/>
              </a:buClr>
              <a:buSzPts val="7200"/>
              <a:buNone/>
              <a:defRPr sz="7200">
                <a:solidFill>
                  <a:srgbClr val="F2F2F2"/>
                </a:solidFill>
              </a:defRPr>
            </a:lvl6pPr>
            <a:lvl7pPr lvl="6" algn="r" rtl="0">
              <a:spcBef>
                <a:spcPts val="0"/>
              </a:spcBef>
              <a:spcAft>
                <a:spcPts val="0"/>
              </a:spcAft>
              <a:buClr>
                <a:srgbClr val="F2F2F2"/>
              </a:buClr>
              <a:buSzPts val="7200"/>
              <a:buNone/>
              <a:defRPr sz="7200">
                <a:solidFill>
                  <a:srgbClr val="F2F2F2"/>
                </a:solidFill>
              </a:defRPr>
            </a:lvl7pPr>
            <a:lvl8pPr lvl="7" algn="r" rtl="0">
              <a:spcBef>
                <a:spcPts val="0"/>
              </a:spcBef>
              <a:spcAft>
                <a:spcPts val="0"/>
              </a:spcAft>
              <a:buClr>
                <a:srgbClr val="F2F2F2"/>
              </a:buClr>
              <a:buSzPts val="7200"/>
              <a:buNone/>
              <a:defRPr sz="7200">
                <a:solidFill>
                  <a:srgbClr val="F2F2F2"/>
                </a:solidFill>
              </a:defRPr>
            </a:lvl8pPr>
            <a:lvl9pPr lvl="8" algn="r" rtl="0">
              <a:spcBef>
                <a:spcPts val="0"/>
              </a:spcBef>
              <a:spcAft>
                <a:spcPts val="0"/>
              </a:spcAft>
              <a:buClr>
                <a:srgbClr val="F2F2F2"/>
              </a:buClr>
              <a:buSzPts val="7200"/>
              <a:buNone/>
              <a:defRPr sz="7200">
                <a:solidFill>
                  <a:srgbClr val="F2F2F2"/>
                </a:solidFill>
              </a:defRPr>
            </a:lvl9pPr>
          </a:lstStyle>
          <a:p>
            <a:r>
              <a:t>xx%</a:t>
            </a:r>
          </a:p>
        </p:txBody>
      </p:sp>
      <p:sp>
        <p:nvSpPr>
          <p:cNvPr id="791" name="Google Shape;791;p45"/>
          <p:cNvSpPr/>
          <p:nvPr/>
        </p:nvSpPr>
        <p:spPr>
          <a:xfrm>
            <a:off x="-70498" y="-39743"/>
            <a:ext cx="1721727" cy="2084363"/>
          </a:xfrm>
          <a:custGeom>
            <a:avLst/>
            <a:gdLst/>
            <a:ahLst/>
            <a:cxnLst/>
            <a:rect l="l" t="t" r="r" b="b"/>
            <a:pathLst>
              <a:path w="2280433" h="2751634" extrusionOk="0">
                <a:moveTo>
                  <a:pt x="2256049" y="0"/>
                </a:moveTo>
                <a:cubicBezTo>
                  <a:pt x="2256049" y="0"/>
                  <a:pt x="2280433" y="640228"/>
                  <a:pt x="1578789" y="586962"/>
                </a:cubicBezTo>
                <a:cubicBezTo>
                  <a:pt x="877136" y="533717"/>
                  <a:pt x="618595" y="1330896"/>
                  <a:pt x="790955" y="1740259"/>
                </a:cubicBezTo>
                <a:cubicBezTo>
                  <a:pt x="963326" y="2149623"/>
                  <a:pt x="652578" y="2751634"/>
                  <a:pt x="0" y="2655315"/>
                </a:cubicBezTo>
                <a:lnTo>
                  <a:pt x="0" y="0"/>
                </a:ln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792" name="Google Shape;792;p45"/>
          <p:cNvGrpSpPr/>
          <p:nvPr/>
        </p:nvGrpSpPr>
        <p:grpSpPr>
          <a:xfrm>
            <a:off x="262135" y="188414"/>
            <a:ext cx="8616641" cy="4708323"/>
            <a:chOff x="262135" y="188414"/>
            <a:chExt cx="8616641" cy="4708323"/>
          </a:xfrm>
        </p:grpSpPr>
        <p:grpSp>
          <p:nvGrpSpPr>
            <p:cNvPr id="793" name="Google Shape;793;p45"/>
            <p:cNvGrpSpPr/>
            <p:nvPr/>
          </p:nvGrpSpPr>
          <p:grpSpPr>
            <a:xfrm>
              <a:off x="262135" y="188414"/>
              <a:ext cx="8616641" cy="4708323"/>
              <a:chOff x="262135" y="188414"/>
              <a:chExt cx="8616641" cy="4708323"/>
            </a:xfrm>
          </p:grpSpPr>
          <p:sp>
            <p:nvSpPr>
              <p:cNvPr id="794" name="Google Shape;794;p45"/>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95" name="Google Shape;795;p45"/>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96" name="Google Shape;796;p45"/>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97" name="Google Shape;797;p45"/>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98" name="Google Shape;798;p45"/>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99" name="Google Shape;799;p45"/>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00" name="Google Shape;800;p45"/>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01" name="Google Shape;801;p45"/>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02" name="Google Shape;802;p45"/>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03" name="Google Shape;803;p45"/>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04" name="Google Shape;804;p45"/>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805" name="Google Shape;805;p45"/>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806"/>
        <p:cNvGrpSpPr/>
        <p:nvPr/>
      </p:nvGrpSpPr>
      <p:grpSpPr>
        <a:xfrm>
          <a:off x="0" y="0"/>
          <a:ext cx="0" cy="0"/>
          <a:chOff x="0" y="0"/>
          <a:chExt cx="0" cy="0"/>
        </a:xfrm>
      </p:grpSpPr>
      <p:sp>
        <p:nvSpPr>
          <p:cNvPr id="807" name="Google Shape;807;p46"/>
          <p:cNvSpPr txBox="1">
            <a:spLocks noGrp="1"/>
          </p:cNvSpPr>
          <p:nvPr>
            <p:ph type="title"/>
          </p:nvPr>
        </p:nvSpPr>
        <p:spPr>
          <a:xfrm>
            <a:off x="713225" y="740675"/>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atin typeface="Poppins"/>
                <a:ea typeface="Poppins"/>
                <a:cs typeface="Poppins"/>
                <a:sym typeface="Poppins"/>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808" name="Google Shape;808;p46"/>
          <p:cNvSpPr/>
          <p:nvPr/>
        </p:nvSpPr>
        <p:spPr>
          <a:xfrm>
            <a:off x="5255451" y="0"/>
            <a:ext cx="4946134" cy="5160644"/>
          </a:xfrm>
          <a:custGeom>
            <a:avLst/>
            <a:gdLst/>
            <a:ahLst/>
            <a:cxnLst/>
            <a:rect l="l" t="t" r="r" b="b"/>
            <a:pathLst>
              <a:path w="6594845" h="6857999" extrusionOk="0">
                <a:moveTo>
                  <a:pt x="4523983" y="0"/>
                </a:moveTo>
                <a:cubicBezTo>
                  <a:pt x="4152995" y="542787"/>
                  <a:pt x="4065153" y="1249849"/>
                  <a:pt x="4307448" y="1825296"/>
                </a:cubicBezTo>
                <a:cubicBezTo>
                  <a:pt x="4805912" y="3009148"/>
                  <a:pt x="4058210" y="5314547"/>
                  <a:pt x="2029100" y="5160528"/>
                </a:cubicBezTo>
                <a:cubicBezTo>
                  <a:pt x="0" y="5006519"/>
                  <a:pt x="70495" y="6857999"/>
                  <a:pt x="70495" y="6857999"/>
                </a:cubicBezTo>
                <a:lnTo>
                  <a:pt x="6594845" y="6857999"/>
                </a:lnTo>
                <a:lnTo>
                  <a:pt x="6594845"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809" name="Google Shape;809;p46"/>
          <p:cNvGrpSpPr/>
          <p:nvPr/>
        </p:nvGrpSpPr>
        <p:grpSpPr>
          <a:xfrm>
            <a:off x="262135" y="188414"/>
            <a:ext cx="8746089" cy="4724366"/>
            <a:chOff x="262135" y="188414"/>
            <a:chExt cx="8746089" cy="4724366"/>
          </a:xfrm>
        </p:grpSpPr>
        <p:grpSp>
          <p:nvGrpSpPr>
            <p:cNvPr id="810" name="Google Shape;810;p46"/>
            <p:cNvGrpSpPr/>
            <p:nvPr/>
          </p:nvGrpSpPr>
          <p:grpSpPr>
            <a:xfrm>
              <a:off x="262135" y="188414"/>
              <a:ext cx="8719141" cy="4724366"/>
              <a:chOff x="262135" y="188414"/>
              <a:chExt cx="8719141" cy="4724366"/>
            </a:xfrm>
          </p:grpSpPr>
          <p:sp>
            <p:nvSpPr>
              <p:cNvPr id="811" name="Google Shape;811;p46"/>
              <p:cNvSpPr/>
              <p:nvPr/>
            </p:nvSpPr>
            <p:spPr>
              <a:xfrm>
                <a:off x="7550866"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12" name="Google Shape;812;p46"/>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13" name="Google Shape;813;p46"/>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14" name="Google Shape;814;p46"/>
              <p:cNvSpPr/>
              <p:nvPr/>
            </p:nvSpPr>
            <p:spPr>
              <a:xfrm>
                <a:off x="8779498" y="843674"/>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15" name="Google Shape;815;p46"/>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16" name="Google Shape;816;p46"/>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17" name="Google Shape;817;p46"/>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18" name="Google Shape;818;p46"/>
              <p:cNvSpPr/>
              <p:nvPr/>
            </p:nvSpPr>
            <p:spPr>
              <a:xfrm>
                <a:off x="5712693" y="4630928"/>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19" name="Google Shape;819;p46"/>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20" name="Google Shape;820;p46"/>
              <p:cNvSpPr/>
              <p:nvPr/>
            </p:nvSpPr>
            <p:spPr>
              <a:xfrm>
                <a:off x="7523936" y="390842"/>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21" name="Google Shape;821;p46"/>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822" name="Google Shape;822;p46"/>
            <p:cNvSpPr/>
            <p:nvPr/>
          </p:nvSpPr>
          <p:spPr>
            <a:xfrm>
              <a:off x="8752574" y="3548742"/>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6"/>
          <p:cNvSpPr/>
          <p:nvPr/>
        </p:nvSpPr>
        <p:spPr>
          <a:xfrm>
            <a:off x="-51748" y="3172238"/>
            <a:ext cx="2417858" cy="2003819"/>
          </a:xfrm>
          <a:custGeom>
            <a:avLst/>
            <a:gdLst/>
            <a:ahLst/>
            <a:cxnLst/>
            <a:rect l="l" t="t" r="r" b="b"/>
            <a:pathLst>
              <a:path w="3181392" h="2636604" extrusionOk="0">
                <a:moveTo>
                  <a:pt x="0" y="28183"/>
                </a:moveTo>
                <a:cubicBezTo>
                  <a:pt x="0" y="28183"/>
                  <a:pt x="740219" y="0"/>
                  <a:pt x="678645" y="811223"/>
                </a:cubicBezTo>
                <a:cubicBezTo>
                  <a:pt x="617071" y="1622456"/>
                  <a:pt x="1538763" y="1921382"/>
                  <a:pt x="2012060" y="1722098"/>
                </a:cubicBezTo>
                <a:cubicBezTo>
                  <a:pt x="2485358" y="1522814"/>
                  <a:pt x="3181392" y="1882087"/>
                  <a:pt x="3070034" y="2636604"/>
                </a:cubicBezTo>
                <a:lnTo>
                  <a:pt x="0" y="2636604"/>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78" name="Google Shape;78;p6"/>
          <p:cNvSpPr/>
          <p:nvPr/>
        </p:nvSpPr>
        <p:spPr>
          <a:xfrm>
            <a:off x="7144204" y="-34611"/>
            <a:ext cx="2073136" cy="2501500"/>
          </a:xfrm>
          <a:custGeom>
            <a:avLst/>
            <a:gdLst/>
            <a:ahLst/>
            <a:cxnLst/>
            <a:rect l="l" t="t" r="r" b="b"/>
            <a:pathLst>
              <a:path w="2727811" h="3291448" extrusionOk="0">
                <a:moveTo>
                  <a:pt x="29157" y="0"/>
                </a:moveTo>
                <a:cubicBezTo>
                  <a:pt x="29157" y="0"/>
                  <a:pt x="0" y="765820"/>
                  <a:pt x="839290" y="702119"/>
                </a:cubicBezTo>
                <a:cubicBezTo>
                  <a:pt x="1678590" y="638418"/>
                  <a:pt x="1987856" y="1591987"/>
                  <a:pt x="1781672" y="2081667"/>
                </a:cubicBezTo>
                <a:cubicBezTo>
                  <a:pt x="1575498" y="2571337"/>
                  <a:pt x="1947195" y="3291448"/>
                  <a:pt x="2727811" y="3176238"/>
                </a:cubicBezTo>
                <a:lnTo>
                  <a:pt x="2727811"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79" name="Google Shape;79;p6"/>
          <p:cNvGrpSpPr/>
          <p:nvPr/>
        </p:nvGrpSpPr>
        <p:grpSpPr>
          <a:xfrm>
            <a:off x="368049" y="368442"/>
            <a:ext cx="8317778" cy="4458519"/>
            <a:chOff x="368049" y="368442"/>
            <a:chExt cx="8317778" cy="4458519"/>
          </a:xfrm>
        </p:grpSpPr>
        <p:sp>
          <p:nvSpPr>
            <p:cNvPr id="80" name="Google Shape;80;p6"/>
            <p:cNvSpPr/>
            <p:nvPr/>
          </p:nvSpPr>
          <p:spPr>
            <a:xfrm>
              <a:off x="8426783" y="2488371"/>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1" name="Google Shape;81;p6"/>
            <p:cNvSpPr/>
            <p:nvPr/>
          </p:nvSpPr>
          <p:spPr>
            <a:xfrm>
              <a:off x="368049" y="2477474"/>
              <a:ext cx="204461" cy="204453"/>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2" name="Google Shape;82;p6"/>
            <p:cNvSpPr/>
            <p:nvPr/>
          </p:nvSpPr>
          <p:spPr>
            <a:xfrm>
              <a:off x="470324" y="4542300"/>
              <a:ext cx="471620" cy="284661"/>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3" name="Google Shape;83;p6"/>
            <p:cNvSpPr/>
            <p:nvPr/>
          </p:nvSpPr>
          <p:spPr>
            <a:xfrm>
              <a:off x="8341519" y="368442"/>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4" name="Google Shape;84;p6"/>
            <p:cNvSpPr/>
            <p:nvPr/>
          </p:nvSpPr>
          <p:spPr>
            <a:xfrm>
              <a:off x="431553" y="400876"/>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85" name="Google Shape;85;p6"/>
            <p:cNvSpPr/>
            <p:nvPr/>
          </p:nvSpPr>
          <p:spPr>
            <a:xfrm>
              <a:off x="8426769" y="4603417"/>
              <a:ext cx="259059" cy="162531"/>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86" name="Google Shape;86;p6"/>
          <p:cNvSpPr txBox="1">
            <a:spLocks noGrp="1"/>
          </p:cNvSpPr>
          <p:nvPr>
            <p:ph type="title"/>
          </p:nvPr>
        </p:nvSpPr>
        <p:spPr>
          <a:xfrm>
            <a:off x="713225" y="74067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sz="2600">
                <a:latin typeface="Poppins"/>
                <a:ea typeface="Poppins"/>
                <a:cs typeface="Poppins"/>
                <a:sym typeface="Poppin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2"/>
        </a:solidFill>
        <a:effectLst/>
      </p:bgPr>
    </p:bg>
    <p:spTree>
      <p:nvGrpSpPr>
        <p:cNvPr id="1" name="Shape 87"/>
        <p:cNvGrpSpPr/>
        <p:nvPr/>
      </p:nvGrpSpPr>
      <p:grpSpPr>
        <a:xfrm>
          <a:off x="0" y="0"/>
          <a:ext cx="0" cy="0"/>
          <a:chOff x="0" y="0"/>
          <a:chExt cx="0" cy="0"/>
        </a:xfrm>
      </p:grpSpPr>
      <p:sp>
        <p:nvSpPr>
          <p:cNvPr id="88" name="Google Shape;88;p7"/>
          <p:cNvSpPr txBox="1">
            <a:spLocks noGrp="1"/>
          </p:cNvSpPr>
          <p:nvPr>
            <p:ph type="body" idx="1"/>
          </p:nvPr>
        </p:nvSpPr>
        <p:spPr>
          <a:xfrm>
            <a:off x="1211175" y="2794800"/>
            <a:ext cx="3464400" cy="1116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D63E3D"/>
              </a:buClr>
              <a:buSzPts val="1400"/>
              <a:buChar char="●"/>
              <a:defRPr>
                <a:solidFill>
                  <a:schemeClr val="accent5"/>
                </a:solidFill>
              </a:defRPr>
            </a:lvl1pPr>
            <a:lvl2pPr marL="914400" lvl="1" indent="-317500" rtl="0">
              <a:spcBef>
                <a:spcPts val="0"/>
              </a:spcBef>
              <a:spcAft>
                <a:spcPts val="0"/>
              </a:spcAft>
              <a:buClr>
                <a:srgbClr val="D63E3D"/>
              </a:buClr>
              <a:buSzPts val="1400"/>
              <a:buChar char="○"/>
              <a:defRPr>
                <a:solidFill>
                  <a:srgbClr val="D63E3D"/>
                </a:solidFill>
              </a:defRPr>
            </a:lvl2pPr>
            <a:lvl3pPr marL="1371600" lvl="2" indent="-317500" rtl="0">
              <a:spcBef>
                <a:spcPts val="1600"/>
              </a:spcBef>
              <a:spcAft>
                <a:spcPts val="0"/>
              </a:spcAft>
              <a:buClr>
                <a:srgbClr val="D63E3D"/>
              </a:buClr>
              <a:buSzPts val="1400"/>
              <a:buChar char="■"/>
              <a:defRPr>
                <a:solidFill>
                  <a:srgbClr val="D63E3D"/>
                </a:solidFill>
              </a:defRPr>
            </a:lvl3pPr>
            <a:lvl4pPr marL="1828800" lvl="3" indent="-317500" rtl="0">
              <a:spcBef>
                <a:spcPts val="1600"/>
              </a:spcBef>
              <a:spcAft>
                <a:spcPts val="0"/>
              </a:spcAft>
              <a:buClr>
                <a:srgbClr val="D63E3D"/>
              </a:buClr>
              <a:buSzPts val="1400"/>
              <a:buChar char="●"/>
              <a:defRPr>
                <a:solidFill>
                  <a:srgbClr val="D63E3D"/>
                </a:solidFill>
              </a:defRPr>
            </a:lvl4pPr>
            <a:lvl5pPr marL="2286000" lvl="4" indent="-317500" rtl="0">
              <a:spcBef>
                <a:spcPts val="1600"/>
              </a:spcBef>
              <a:spcAft>
                <a:spcPts val="0"/>
              </a:spcAft>
              <a:buClr>
                <a:srgbClr val="D63E3D"/>
              </a:buClr>
              <a:buSzPts val="1400"/>
              <a:buChar char="○"/>
              <a:defRPr>
                <a:solidFill>
                  <a:srgbClr val="D63E3D"/>
                </a:solidFill>
              </a:defRPr>
            </a:lvl5pPr>
            <a:lvl6pPr marL="2743200" lvl="5" indent="-317500" rtl="0">
              <a:spcBef>
                <a:spcPts val="1600"/>
              </a:spcBef>
              <a:spcAft>
                <a:spcPts val="0"/>
              </a:spcAft>
              <a:buClr>
                <a:srgbClr val="D63E3D"/>
              </a:buClr>
              <a:buSzPts val="1400"/>
              <a:buChar char="■"/>
              <a:defRPr>
                <a:solidFill>
                  <a:srgbClr val="D63E3D"/>
                </a:solidFill>
              </a:defRPr>
            </a:lvl6pPr>
            <a:lvl7pPr marL="3200400" lvl="6" indent="-317500" rtl="0">
              <a:spcBef>
                <a:spcPts val="1600"/>
              </a:spcBef>
              <a:spcAft>
                <a:spcPts val="0"/>
              </a:spcAft>
              <a:buClr>
                <a:srgbClr val="D63E3D"/>
              </a:buClr>
              <a:buSzPts val="1400"/>
              <a:buChar char="●"/>
              <a:defRPr>
                <a:solidFill>
                  <a:srgbClr val="D63E3D"/>
                </a:solidFill>
              </a:defRPr>
            </a:lvl7pPr>
            <a:lvl8pPr marL="3657600" lvl="7" indent="-317500" rtl="0">
              <a:spcBef>
                <a:spcPts val="1600"/>
              </a:spcBef>
              <a:spcAft>
                <a:spcPts val="0"/>
              </a:spcAft>
              <a:buClr>
                <a:srgbClr val="D63E3D"/>
              </a:buClr>
              <a:buSzPts val="1400"/>
              <a:buChar char="○"/>
              <a:defRPr>
                <a:solidFill>
                  <a:srgbClr val="D63E3D"/>
                </a:solidFill>
              </a:defRPr>
            </a:lvl8pPr>
            <a:lvl9pPr marL="4114800" lvl="8" indent="-317500" rtl="0">
              <a:spcBef>
                <a:spcPts val="1600"/>
              </a:spcBef>
              <a:spcAft>
                <a:spcPts val="1600"/>
              </a:spcAft>
              <a:buClr>
                <a:srgbClr val="D63E3D"/>
              </a:buClr>
              <a:buSzPts val="1400"/>
              <a:buChar char="■"/>
              <a:defRPr>
                <a:solidFill>
                  <a:srgbClr val="D63E3D"/>
                </a:solidFill>
              </a:defRPr>
            </a:lvl9pPr>
          </a:lstStyle>
          <a:p>
            <a:endParaRPr/>
          </a:p>
        </p:txBody>
      </p:sp>
      <p:sp>
        <p:nvSpPr>
          <p:cNvPr id="89" name="Google Shape;89;p7"/>
          <p:cNvSpPr/>
          <p:nvPr/>
        </p:nvSpPr>
        <p:spPr>
          <a:xfrm>
            <a:off x="2663872" y="-39739"/>
            <a:ext cx="6495193" cy="5194934"/>
          </a:xfrm>
          <a:custGeom>
            <a:avLst/>
            <a:gdLst/>
            <a:ahLst/>
            <a:cxnLst/>
            <a:rect l="l" t="t" r="r" b="b"/>
            <a:pathLst>
              <a:path w="8602905" h="6857999" extrusionOk="0">
                <a:moveTo>
                  <a:pt x="2646944" y="4643659"/>
                </a:moveTo>
                <a:cubicBezTo>
                  <a:pt x="5293889" y="4844563"/>
                  <a:pt x="6269259" y="1837203"/>
                  <a:pt x="5619019" y="292883"/>
                </a:cubicBezTo>
                <a:cubicBezTo>
                  <a:pt x="5578961" y="197760"/>
                  <a:pt x="5545857" y="99853"/>
                  <a:pt x="5519504" y="0"/>
                </a:cubicBezTo>
                <a:lnTo>
                  <a:pt x="8602905" y="0"/>
                </a:lnTo>
                <a:lnTo>
                  <a:pt x="8602905" y="6857999"/>
                </a:lnTo>
                <a:lnTo>
                  <a:pt x="91969" y="6857999"/>
                </a:lnTo>
                <a:cubicBezTo>
                  <a:pt x="91969" y="6857999"/>
                  <a:pt x="0" y="4442756"/>
                  <a:pt x="2646944" y="4643659"/>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90" name="Google Shape;90;p7"/>
          <p:cNvGrpSpPr/>
          <p:nvPr/>
        </p:nvGrpSpPr>
        <p:grpSpPr>
          <a:xfrm>
            <a:off x="166240" y="161852"/>
            <a:ext cx="8734311" cy="4707460"/>
            <a:chOff x="166240" y="161852"/>
            <a:chExt cx="8734311" cy="4707460"/>
          </a:xfrm>
        </p:grpSpPr>
        <p:sp>
          <p:nvSpPr>
            <p:cNvPr id="91" name="Google Shape;91;p7"/>
            <p:cNvSpPr/>
            <p:nvPr/>
          </p:nvSpPr>
          <p:spPr>
            <a:xfrm>
              <a:off x="193190" y="100048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5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92" name="Google Shape;92;p7"/>
            <p:cNvSpPr/>
            <p:nvPr/>
          </p:nvSpPr>
          <p:spPr>
            <a:xfrm>
              <a:off x="1184676" y="4666871"/>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93" name="Google Shape;93;p7"/>
            <p:cNvSpPr/>
            <p:nvPr/>
          </p:nvSpPr>
          <p:spPr>
            <a:xfrm>
              <a:off x="4471114" y="4666876"/>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94" name="Google Shape;94;p7"/>
            <p:cNvSpPr/>
            <p:nvPr/>
          </p:nvSpPr>
          <p:spPr>
            <a:xfrm>
              <a:off x="8698780" y="2677538"/>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95" name="Google Shape;95;p7"/>
            <p:cNvSpPr/>
            <p:nvPr/>
          </p:nvSpPr>
          <p:spPr>
            <a:xfrm>
              <a:off x="5072039" y="161852"/>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96" name="Google Shape;96;p7"/>
            <p:cNvSpPr/>
            <p:nvPr/>
          </p:nvSpPr>
          <p:spPr>
            <a:xfrm>
              <a:off x="166240" y="3510968"/>
              <a:ext cx="255659" cy="160927"/>
            </a:xfrm>
            <a:custGeom>
              <a:avLst/>
              <a:gdLst/>
              <a:ahLst/>
              <a:cxnLst/>
              <a:rect l="l" t="t" r="r" b="b"/>
              <a:pathLst>
                <a:path w="340878" h="213857" extrusionOk="0">
                  <a:moveTo>
                    <a:pt x="0" y="147383"/>
                  </a:moveTo>
                  <a:cubicBezTo>
                    <a:pt x="0" y="114702"/>
                    <a:pt x="23706" y="87460"/>
                    <a:pt x="54821" y="81957"/>
                  </a:cubicBezTo>
                  <a:cubicBezTo>
                    <a:pt x="66082" y="34692"/>
                    <a:pt x="108510" y="0"/>
                    <a:pt x="158834" y="0"/>
                  </a:cubicBezTo>
                  <a:cubicBezTo>
                    <a:pt x="193749" y="0"/>
                    <a:pt x="225710" y="16668"/>
                    <a:pt x="245617" y="44428"/>
                  </a:cubicBezTo>
                  <a:cubicBezTo>
                    <a:pt x="249015" y="44005"/>
                    <a:pt x="252423" y="43793"/>
                    <a:pt x="255852" y="43793"/>
                  </a:cubicBezTo>
                  <a:cubicBezTo>
                    <a:pt x="302736" y="43793"/>
                    <a:pt x="340878" y="81946"/>
                    <a:pt x="340878" y="128820"/>
                  </a:cubicBezTo>
                  <a:cubicBezTo>
                    <a:pt x="340878" y="175704"/>
                    <a:pt x="302736" y="213857"/>
                    <a:pt x="255852" y="213857"/>
                  </a:cubicBezTo>
                  <a:lnTo>
                    <a:pt x="66463" y="213857"/>
                  </a:lnTo>
                  <a:cubicBezTo>
                    <a:pt x="29813" y="213857"/>
                    <a:pt x="0" y="184033"/>
                    <a:pt x="0" y="147383"/>
                  </a:cubicBezTo>
                  <a:close/>
                  <a:moveTo>
                    <a:pt x="242188" y="88413"/>
                  </a:moveTo>
                  <a:lnTo>
                    <a:pt x="224800" y="94276"/>
                  </a:lnTo>
                  <a:lnTo>
                    <a:pt x="216534" y="77893"/>
                  </a:lnTo>
                  <a:cubicBezTo>
                    <a:pt x="205464" y="55954"/>
                    <a:pt x="183356" y="42333"/>
                    <a:pt x="158834" y="42333"/>
                  </a:cubicBezTo>
                  <a:cubicBezTo>
                    <a:pt x="124354" y="42333"/>
                    <a:pt x="96011" y="69278"/>
                    <a:pt x="94318" y="103684"/>
                  </a:cubicBezTo>
                  <a:lnTo>
                    <a:pt x="93165" y="127052"/>
                  </a:lnTo>
                  <a:lnTo>
                    <a:pt x="70019" y="123570"/>
                  </a:lnTo>
                  <a:cubicBezTo>
                    <a:pt x="68865" y="123401"/>
                    <a:pt x="67680" y="123264"/>
                    <a:pt x="66463" y="123264"/>
                  </a:cubicBezTo>
                  <a:cubicBezTo>
                    <a:pt x="53160" y="123264"/>
                    <a:pt x="42333" y="134080"/>
                    <a:pt x="42333" y="147383"/>
                  </a:cubicBezTo>
                  <a:cubicBezTo>
                    <a:pt x="42333" y="160697"/>
                    <a:pt x="53160" y="171524"/>
                    <a:pt x="66463" y="171524"/>
                  </a:cubicBezTo>
                  <a:lnTo>
                    <a:pt x="255852" y="171524"/>
                  </a:lnTo>
                  <a:cubicBezTo>
                    <a:pt x="279389" y="171524"/>
                    <a:pt x="298545" y="152368"/>
                    <a:pt x="298545" y="128820"/>
                  </a:cubicBezTo>
                  <a:cubicBezTo>
                    <a:pt x="298545" y="105282"/>
                    <a:pt x="279389" y="86127"/>
                    <a:pt x="255852" y="86127"/>
                  </a:cubicBezTo>
                  <a:cubicBezTo>
                    <a:pt x="251280" y="86127"/>
                    <a:pt x="246686" y="86889"/>
                    <a:pt x="242188" y="8841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97" name="Google Shape;97;p7"/>
            <p:cNvSpPr/>
            <p:nvPr/>
          </p:nvSpPr>
          <p:spPr>
            <a:xfrm>
              <a:off x="7490195" y="4599413"/>
              <a:ext cx="294370" cy="185297"/>
            </a:xfrm>
            <a:custGeom>
              <a:avLst/>
              <a:gdLst/>
              <a:ahLst/>
              <a:cxnLst/>
              <a:rect l="l" t="t" r="r" b="b"/>
              <a:pathLst>
                <a:path w="392493" h="246242" extrusionOk="0">
                  <a:moveTo>
                    <a:pt x="0" y="169714"/>
                  </a:moveTo>
                  <a:cubicBezTo>
                    <a:pt x="0" y="132079"/>
                    <a:pt x="27294" y="100710"/>
                    <a:pt x="63129" y="94371"/>
                  </a:cubicBezTo>
                  <a:cubicBezTo>
                    <a:pt x="76094" y="39952"/>
                    <a:pt x="124936" y="0"/>
                    <a:pt x="182890" y="0"/>
                  </a:cubicBezTo>
                  <a:cubicBezTo>
                    <a:pt x="223086" y="0"/>
                    <a:pt x="259884" y="19198"/>
                    <a:pt x="282807" y="51159"/>
                  </a:cubicBezTo>
                  <a:cubicBezTo>
                    <a:pt x="286723" y="50672"/>
                    <a:pt x="290650" y="50440"/>
                    <a:pt x="294587" y="50440"/>
                  </a:cubicBezTo>
                  <a:cubicBezTo>
                    <a:pt x="348572" y="50440"/>
                    <a:pt x="392493" y="94360"/>
                    <a:pt x="392493" y="148335"/>
                  </a:cubicBezTo>
                  <a:cubicBezTo>
                    <a:pt x="392493" y="202321"/>
                    <a:pt x="348572" y="246242"/>
                    <a:pt x="294587" y="246242"/>
                  </a:cubicBezTo>
                  <a:lnTo>
                    <a:pt x="76528" y="246242"/>
                  </a:lnTo>
                  <a:cubicBezTo>
                    <a:pt x="34332" y="246242"/>
                    <a:pt x="0" y="211910"/>
                    <a:pt x="0" y="169714"/>
                  </a:cubicBezTo>
                  <a:close/>
                  <a:moveTo>
                    <a:pt x="278860" y="101811"/>
                  </a:moveTo>
                  <a:lnTo>
                    <a:pt x="258847" y="108553"/>
                  </a:lnTo>
                  <a:lnTo>
                    <a:pt x="249322" y="89693"/>
                  </a:lnTo>
                  <a:cubicBezTo>
                    <a:pt x="236579" y="64431"/>
                    <a:pt x="211126" y="48746"/>
                    <a:pt x="182890" y="48746"/>
                  </a:cubicBezTo>
                  <a:cubicBezTo>
                    <a:pt x="143181" y="48746"/>
                    <a:pt x="110553" y="79777"/>
                    <a:pt x="108595" y="119401"/>
                  </a:cubicBezTo>
                  <a:lnTo>
                    <a:pt x="107283"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37" y="99176"/>
                    <a:pt x="284046" y="100054"/>
                    <a:pt x="278860" y="101811"/>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98" name="Google Shape;98;p7"/>
            <p:cNvSpPr/>
            <p:nvPr/>
          </p:nvSpPr>
          <p:spPr>
            <a:xfrm>
              <a:off x="8331855" y="446851"/>
              <a:ext cx="294362" cy="185297"/>
            </a:xfrm>
            <a:custGeom>
              <a:avLst/>
              <a:gdLst/>
              <a:ahLst/>
              <a:cxnLst/>
              <a:rect l="l" t="t" r="r" b="b"/>
              <a:pathLst>
                <a:path w="392482" h="246242" extrusionOk="0">
                  <a:moveTo>
                    <a:pt x="0" y="169714"/>
                  </a:moveTo>
                  <a:cubicBezTo>
                    <a:pt x="0" y="132079"/>
                    <a:pt x="27294" y="100710"/>
                    <a:pt x="63129" y="94371"/>
                  </a:cubicBezTo>
                  <a:cubicBezTo>
                    <a:pt x="76094" y="39952"/>
                    <a:pt x="124936" y="0"/>
                    <a:pt x="182879" y="0"/>
                  </a:cubicBezTo>
                  <a:cubicBezTo>
                    <a:pt x="223086" y="0"/>
                    <a:pt x="259884" y="19198"/>
                    <a:pt x="282807" y="51159"/>
                  </a:cubicBezTo>
                  <a:cubicBezTo>
                    <a:pt x="286723" y="50672"/>
                    <a:pt x="290639" y="50440"/>
                    <a:pt x="294587" y="50440"/>
                  </a:cubicBezTo>
                  <a:cubicBezTo>
                    <a:pt x="348572" y="50440"/>
                    <a:pt x="392482" y="94360"/>
                    <a:pt x="392482" y="148335"/>
                  </a:cubicBezTo>
                  <a:cubicBezTo>
                    <a:pt x="392482" y="202321"/>
                    <a:pt x="348572" y="246242"/>
                    <a:pt x="294587" y="246242"/>
                  </a:cubicBezTo>
                  <a:lnTo>
                    <a:pt x="76528" y="246242"/>
                  </a:lnTo>
                  <a:cubicBezTo>
                    <a:pt x="34332" y="246242"/>
                    <a:pt x="0" y="211910"/>
                    <a:pt x="0" y="169714"/>
                  </a:cubicBezTo>
                  <a:close/>
                  <a:moveTo>
                    <a:pt x="278860" y="101811"/>
                  </a:moveTo>
                  <a:lnTo>
                    <a:pt x="258836" y="108553"/>
                  </a:lnTo>
                  <a:lnTo>
                    <a:pt x="249322" y="89693"/>
                  </a:lnTo>
                  <a:cubicBezTo>
                    <a:pt x="236579" y="64431"/>
                    <a:pt x="211126" y="48746"/>
                    <a:pt x="182879" y="48746"/>
                  </a:cubicBezTo>
                  <a:cubicBezTo>
                    <a:pt x="143181" y="48746"/>
                    <a:pt x="110542" y="79777"/>
                    <a:pt x="108595" y="119401"/>
                  </a:cubicBezTo>
                  <a:lnTo>
                    <a:pt x="107272" y="146303"/>
                  </a:lnTo>
                  <a:lnTo>
                    <a:pt x="80623" y="142292"/>
                  </a:lnTo>
                  <a:cubicBezTo>
                    <a:pt x="79290" y="142091"/>
                    <a:pt x="77925" y="141943"/>
                    <a:pt x="76528" y="141943"/>
                  </a:cubicBezTo>
                  <a:cubicBezTo>
                    <a:pt x="61213" y="141943"/>
                    <a:pt x="48746" y="154400"/>
                    <a:pt x="48746" y="169714"/>
                  </a:cubicBezTo>
                  <a:cubicBezTo>
                    <a:pt x="48746" y="185038"/>
                    <a:pt x="61213" y="197506"/>
                    <a:pt x="76528" y="197506"/>
                  </a:cubicBezTo>
                  <a:lnTo>
                    <a:pt x="294587" y="197506"/>
                  </a:lnTo>
                  <a:cubicBezTo>
                    <a:pt x="321690" y="197506"/>
                    <a:pt x="343746" y="175450"/>
                    <a:pt x="343746" y="148335"/>
                  </a:cubicBezTo>
                  <a:cubicBezTo>
                    <a:pt x="343746" y="121232"/>
                    <a:pt x="321690" y="99176"/>
                    <a:pt x="294587" y="99176"/>
                  </a:cubicBezTo>
                  <a:cubicBezTo>
                    <a:pt x="289327" y="99176"/>
                    <a:pt x="284035" y="100054"/>
                    <a:pt x="278860" y="101811"/>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99" name="Google Shape;99;p7"/>
            <p:cNvSpPr/>
            <p:nvPr/>
          </p:nvSpPr>
          <p:spPr>
            <a:xfrm>
              <a:off x="2071820" y="214662"/>
              <a:ext cx="438244" cy="275871"/>
            </a:xfrm>
            <a:custGeom>
              <a:avLst/>
              <a:gdLst/>
              <a:ahLst/>
              <a:cxnLst/>
              <a:rect l="l" t="t" r="r" b="b"/>
              <a:pathLst>
                <a:path w="584326" h="366606" extrusionOk="0">
                  <a:moveTo>
                    <a:pt x="0" y="220842"/>
                  </a:moveTo>
                  <a:cubicBezTo>
                    <a:pt x="0" y="140483"/>
                    <a:pt x="65404" y="75088"/>
                    <a:pt x="145764" y="75088"/>
                  </a:cubicBezTo>
                  <a:cubicBezTo>
                    <a:pt x="151627" y="75088"/>
                    <a:pt x="157469" y="75437"/>
                    <a:pt x="163300" y="76168"/>
                  </a:cubicBezTo>
                  <a:cubicBezTo>
                    <a:pt x="197410" y="28596"/>
                    <a:pt x="252190" y="0"/>
                    <a:pt x="312049" y="0"/>
                  </a:cubicBezTo>
                  <a:cubicBezTo>
                    <a:pt x="398335" y="0"/>
                    <a:pt x="471042" y="59478"/>
                    <a:pt x="490336" y="140493"/>
                  </a:cubicBezTo>
                  <a:cubicBezTo>
                    <a:pt x="543686" y="149955"/>
                    <a:pt x="584326" y="196659"/>
                    <a:pt x="584326" y="252666"/>
                  </a:cubicBezTo>
                  <a:cubicBezTo>
                    <a:pt x="584326" y="315489"/>
                    <a:pt x="533209" y="366606"/>
                    <a:pt x="470386" y="366606"/>
                  </a:cubicBezTo>
                  <a:lnTo>
                    <a:pt x="145764" y="366606"/>
                  </a:lnTo>
                  <a:cubicBezTo>
                    <a:pt x="65404" y="366606"/>
                    <a:pt x="0" y="301212"/>
                    <a:pt x="0" y="220842"/>
                  </a:cubicBezTo>
                  <a:close/>
                  <a:moveTo>
                    <a:pt x="464311" y="211846"/>
                  </a:moveTo>
                  <a:lnTo>
                    <a:pt x="424624" y="217826"/>
                  </a:lnTo>
                  <a:lnTo>
                    <a:pt x="422645" y="177757"/>
                  </a:lnTo>
                  <a:cubicBezTo>
                    <a:pt x="419756" y="118776"/>
                    <a:pt x="371178" y="72569"/>
                    <a:pt x="312049" y="72569"/>
                  </a:cubicBezTo>
                  <a:cubicBezTo>
                    <a:pt x="270012" y="72569"/>
                    <a:pt x="232113" y="95916"/>
                    <a:pt x="213158" y="133519"/>
                  </a:cubicBezTo>
                  <a:lnTo>
                    <a:pt x="198987" y="161596"/>
                  </a:lnTo>
                  <a:lnTo>
                    <a:pt x="169185" y="151574"/>
                  </a:lnTo>
                  <a:cubicBezTo>
                    <a:pt x="161459" y="148970"/>
                    <a:pt x="153574" y="147658"/>
                    <a:pt x="145764" y="147658"/>
                  </a:cubicBezTo>
                  <a:cubicBezTo>
                    <a:pt x="105399" y="147658"/>
                    <a:pt x="72569" y="180488"/>
                    <a:pt x="72569" y="220842"/>
                  </a:cubicBezTo>
                  <a:cubicBezTo>
                    <a:pt x="72569" y="261207"/>
                    <a:pt x="105399" y="294036"/>
                    <a:pt x="145764" y="294036"/>
                  </a:cubicBezTo>
                  <a:lnTo>
                    <a:pt x="470386" y="294036"/>
                  </a:lnTo>
                  <a:cubicBezTo>
                    <a:pt x="493204" y="294036"/>
                    <a:pt x="511757" y="275484"/>
                    <a:pt x="511757" y="252666"/>
                  </a:cubicBezTo>
                  <a:cubicBezTo>
                    <a:pt x="511757" y="229859"/>
                    <a:pt x="493204" y="211317"/>
                    <a:pt x="470386" y="211317"/>
                  </a:cubicBezTo>
                  <a:cubicBezTo>
                    <a:pt x="468312" y="211317"/>
                    <a:pt x="466291" y="211539"/>
                    <a:pt x="464311" y="211846"/>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100" name="Google Shape;100;p7"/>
          <p:cNvSpPr txBox="1">
            <a:spLocks noGrp="1"/>
          </p:cNvSpPr>
          <p:nvPr>
            <p:ph type="title"/>
          </p:nvPr>
        </p:nvSpPr>
        <p:spPr>
          <a:xfrm>
            <a:off x="1211175" y="1446850"/>
            <a:ext cx="3464400" cy="134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600"/>
              <a:buNone/>
              <a:defRPr sz="2600">
                <a:solidFill>
                  <a:schemeClr val="dk1"/>
                </a:solidFill>
                <a:latin typeface="Poppins"/>
                <a:ea typeface="Poppins"/>
                <a:cs typeface="Poppins"/>
                <a:sym typeface="Poppins"/>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01"/>
        <p:cNvGrpSpPr/>
        <p:nvPr/>
      </p:nvGrpSpPr>
      <p:grpSpPr>
        <a:xfrm>
          <a:off x="0" y="0"/>
          <a:ext cx="0" cy="0"/>
          <a:chOff x="0" y="0"/>
          <a:chExt cx="0" cy="0"/>
        </a:xfrm>
      </p:grpSpPr>
      <p:sp>
        <p:nvSpPr>
          <p:cNvPr id="102" name="Google Shape;102;p8"/>
          <p:cNvSpPr txBox="1">
            <a:spLocks noGrp="1"/>
          </p:cNvSpPr>
          <p:nvPr>
            <p:ph type="body" idx="1"/>
          </p:nvPr>
        </p:nvSpPr>
        <p:spPr>
          <a:xfrm>
            <a:off x="1211175" y="2841350"/>
            <a:ext cx="3799500" cy="914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03" name="Google Shape;10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04" name="Google Shape;104;p8"/>
          <p:cNvSpPr/>
          <p:nvPr/>
        </p:nvSpPr>
        <p:spPr>
          <a:xfrm>
            <a:off x="4211826" y="0"/>
            <a:ext cx="4946134" cy="5160644"/>
          </a:xfrm>
          <a:custGeom>
            <a:avLst/>
            <a:gdLst/>
            <a:ahLst/>
            <a:cxnLst/>
            <a:rect l="l" t="t" r="r" b="b"/>
            <a:pathLst>
              <a:path w="6594845" h="6857999" extrusionOk="0">
                <a:moveTo>
                  <a:pt x="4523983" y="0"/>
                </a:moveTo>
                <a:cubicBezTo>
                  <a:pt x="4152995" y="542787"/>
                  <a:pt x="4065153" y="1249849"/>
                  <a:pt x="4307448" y="1825296"/>
                </a:cubicBezTo>
                <a:cubicBezTo>
                  <a:pt x="4805912" y="3009148"/>
                  <a:pt x="4058210" y="5314547"/>
                  <a:pt x="2029100" y="5160528"/>
                </a:cubicBezTo>
                <a:cubicBezTo>
                  <a:pt x="0" y="5006519"/>
                  <a:pt x="70495" y="6857999"/>
                  <a:pt x="70495" y="6857999"/>
                </a:cubicBezTo>
                <a:lnTo>
                  <a:pt x="6594845" y="6857999"/>
                </a:lnTo>
                <a:lnTo>
                  <a:pt x="6594845"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05" name="Google Shape;105;p8"/>
          <p:cNvSpPr/>
          <p:nvPr/>
        </p:nvSpPr>
        <p:spPr>
          <a:xfrm>
            <a:off x="5372038" y="1705613"/>
            <a:ext cx="1558496" cy="1563691"/>
          </a:xfrm>
          <a:custGeom>
            <a:avLst/>
            <a:gdLst/>
            <a:ahLst/>
            <a:cxnLst/>
            <a:rect l="l" t="t" r="r" b="b"/>
            <a:pathLst>
              <a:path w="2077995" h="2077995" extrusionOk="0">
                <a:moveTo>
                  <a:pt x="2077995" y="1038997"/>
                </a:moveTo>
                <a:cubicBezTo>
                  <a:pt x="2077995" y="1612815"/>
                  <a:pt x="1612815" y="2077995"/>
                  <a:pt x="1038997" y="2077995"/>
                </a:cubicBezTo>
                <a:cubicBezTo>
                  <a:pt x="465169" y="2077995"/>
                  <a:pt x="0" y="1612815"/>
                  <a:pt x="0" y="1038997"/>
                </a:cubicBezTo>
                <a:cubicBezTo>
                  <a:pt x="0" y="465169"/>
                  <a:pt x="465169" y="0"/>
                  <a:pt x="1038997" y="0"/>
                </a:cubicBezTo>
                <a:cubicBezTo>
                  <a:pt x="1612815" y="0"/>
                  <a:pt x="2077995" y="465169"/>
                  <a:pt x="2077995" y="1038997"/>
                </a:cubicBez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106" name="Google Shape;106;p8"/>
          <p:cNvGrpSpPr/>
          <p:nvPr/>
        </p:nvGrpSpPr>
        <p:grpSpPr>
          <a:xfrm>
            <a:off x="262135" y="188414"/>
            <a:ext cx="8616641" cy="4708323"/>
            <a:chOff x="262135" y="188414"/>
            <a:chExt cx="8616641" cy="4708323"/>
          </a:xfrm>
        </p:grpSpPr>
        <p:grpSp>
          <p:nvGrpSpPr>
            <p:cNvPr id="107" name="Google Shape;107;p8"/>
            <p:cNvGrpSpPr/>
            <p:nvPr/>
          </p:nvGrpSpPr>
          <p:grpSpPr>
            <a:xfrm>
              <a:off x="262135" y="188414"/>
              <a:ext cx="8616641" cy="4708323"/>
              <a:chOff x="262135" y="188414"/>
              <a:chExt cx="8616641" cy="4708323"/>
            </a:xfrm>
          </p:grpSpPr>
          <p:sp>
            <p:nvSpPr>
              <p:cNvPr id="108" name="Google Shape;108;p8"/>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09" name="Google Shape;109;p8"/>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10" name="Google Shape;110;p8"/>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11" name="Google Shape;111;p8"/>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12" name="Google Shape;112;p8"/>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13" name="Google Shape;113;p8"/>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14" name="Google Shape;114;p8"/>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15" name="Google Shape;115;p8"/>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16" name="Google Shape;116;p8"/>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17" name="Google Shape;117;p8"/>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18" name="Google Shape;118;p8"/>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119" name="Google Shape;119;p8"/>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120" name="Google Shape;120;p8"/>
          <p:cNvSpPr txBox="1">
            <a:spLocks noGrp="1"/>
          </p:cNvSpPr>
          <p:nvPr>
            <p:ph type="title"/>
          </p:nvPr>
        </p:nvSpPr>
        <p:spPr>
          <a:xfrm>
            <a:off x="1211175" y="1143000"/>
            <a:ext cx="4192500" cy="15414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sz="5200">
                <a:latin typeface="Poppins"/>
                <a:ea typeface="Poppins"/>
                <a:cs typeface="Poppins"/>
                <a:sym typeface="Poppins"/>
              </a:defRPr>
            </a:lvl1pPr>
            <a:lvl2pPr lvl="1" rtl="0">
              <a:spcBef>
                <a:spcPts val="0"/>
              </a:spcBef>
              <a:spcAft>
                <a:spcPts val="0"/>
              </a:spcAft>
              <a:buSzPts val="2600"/>
              <a:buNone/>
              <a:defRPr>
                <a:latin typeface="Nunito"/>
                <a:ea typeface="Nunito"/>
                <a:cs typeface="Nunito"/>
                <a:sym typeface="Nunito"/>
              </a:defRPr>
            </a:lvl2pPr>
            <a:lvl3pPr lvl="2" rtl="0">
              <a:spcBef>
                <a:spcPts val="0"/>
              </a:spcBef>
              <a:spcAft>
                <a:spcPts val="0"/>
              </a:spcAft>
              <a:buSzPts val="2600"/>
              <a:buNone/>
              <a:defRPr>
                <a:latin typeface="Nunito"/>
                <a:ea typeface="Nunito"/>
                <a:cs typeface="Nunito"/>
                <a:sym typeface="Nunito"/>
              </a:defRPr>
            </a:lvl3pPr>
            <a:lvl4pPr lvl="3" rtl="0">
              <a:spcBef>
                <a:spcPts val="0"/>
              </a:spcBef>
              <a:spcAft>
                <a:spcPts val="0"/>
              </a:spcAft>
              <a:buSzPts val="2600"/>
              <a:buNone/>
              <a:defRPr>
                <a:latin typeface="Nunito"/>
                <a:ea typeface="Nunito"/>
                <a:cs typeface="Nunito"/>
                <a:sym typeface="Nunito"/>
              </a:defRPr>
            </a:lvl4pPr>
            <a:lvl5pPr lvl="4" rtl="0">
              <a:spcBef>
                <a:spcPts val="0"/>
              </a:spcBef>
              <a:spcAft>
                <a:spcPts val="0"/>
              </a:spcAft>
              <a:buSzPts val="2600"/>
              <a:buNone/>
              <a:defRPr>
                <a:latin typeface="Nunito"/>
                <a:ea typeface="Nunito"/>
                <a:cs typeface="Nunito"/>
                <a:sym typeface="Nunito"/>
              </a:defRPr>
            </a:lvl5pPr>
            <a:lvl6pPr lvl="5" rtl="0">
              <a:spcBef>
                <a:spcPts val="0"/>
              </a:spcBef>
              <a:spcAft>
                <a:spcPts val="0"/>
              </a:spcAft>
              <a:buSzPts val="2600"/>
              <a:buNone/>
              <a:defRPr>
                <a:latin typeface="Nunito"/>
                <a:ea typeface="Nunito"/>
                <a:cs typeface="Nunito"/>
                <a:sym typeface="Nunito"/>
              </a:defRPr>
            </a:lvl6pPr>
            <a:lvl7pPr lvl="6" rtl="0">
              <a:spcBef>
                <a:spcPts val="0"/>
              </a:spcBef>
              <a:spcAft>
                <a:spcPts val="0"/>
              </a:spcAft>
              <a:buSzPts val="2600"/>
              <a:buNone/>
              <a:defRPr>
                <a:latin typeface="Nunito"/>
                <a:ea typeface="Nunito"/>
                <a:cs typeface="Nunito"/>
                <a:sym typeface="Nunito"/>
              </a:defRPr>
            </a:lvl7pPr>
            <a:lvl8pPr lvl="7" rtl="0">
              <a:spcBef>
                <a:spcPts val="0"/>
              </a:spcBef>
              <a:spcAft>
                <a:spcPts val="0"/>
              </a:spcAft>
              <a:buSzPts val="2600"/>
              <a:buNone/>
              <a:defRPr>
                <a:latin typeface="Nunito"/>
                <a:ea typeface="Nunito"/>
                <a:cs typeface="Nunito"/>
                <a:sym typeface="Nunito"/>
              </a:defRPr>
            </a:lvl8pPr>
            <a:lvl9pPr lvl="8" rtl="0">
              <a:spcBef>
                <a:spcPts val="0"/>
              </a:spcBef>
              <a:spcAft>
                <a:spcPts val="0"/>
              </a:spcAft>
              <a:buSzPts val="2600"/>
              <a:buNone/>
              <a:defRPr>
                <a:latin typeface="Nunito"/>
                <a:ea typeface="Nunito"/>
                <a:cs typeface="Nunito"/>
                <a:sym typeface="Nunit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121"/>
        <p:cNvGrpSpPr/>
        <p:nvPr/>
      </p:nvGrpSpPr>
      <p:grpSpPr>
        <a:xfrm>
          <a:off x="0" y="0"/>
          <a:ext cx="0" cy="0"/>
          <a:chOff x="0" y="0"/>
          <a:chExt cx="0" cy="0"/>
        </a:xfrm>
      </p:grpSpPr>
      <p:sp>
        <p:nvSpPr>
          <p:cNvPr id="122" name="Google Shape;122;p9"/>
          <p:cNvSpPr/>
          <p:nvPr/>
        </p:nvSpPr>
        <p:spPr>
          <a:xfrm>
            <a:off x="-14438" y="-43150"/>
            <a:ext cx="6387657" cy="5212079"/>
          </a:xfrm>
          <a:custGeom>
            <a:avLst/>
            <a:gdLst/>
            <a:ahLst/>
            <a:cxnLst/>
            <a:rect l="l" t="t" r="r" b="b"/>
            <a:pathLst>
              <a:path w="8602905" h="6857999" extrusionOk="0">
                <a:moveTo>
                  <a:pt x="5955961" y="4643659"/>
                </a:moveTo>
                <a:cubicBezTo>
                  <a:pt x="3309016" y="4844573"/>
                  <a:pt x="2333656" y="1837203"/>
                  <a:pt x="2983896" y="292883"/>
                </a:cubicBezTo>
                <a:cubicBezTo>
                  <a:pt x="3023944" y="197760"/>
                  <a:pt x="3057059" y="99853"/>
                  <a:pt x="3083401" y="0"/>
                </a:cubicBezTo>
                <a:lnTo>
                  <a:pt x="0" y="0"/>
                </a:lnTo>
                <a:lnTo>
                  <a:pt x="0" y="6857999"/>
                </a:lnTo>
                <a:lnTo>
                  <a:pt x="8510947" y="6857999"/>
                </a:lnTo>
                <a:cubicBezTo>
                  <a:pt x="8510947" y="6857999"/>
                  <a:pt x="8602905" y="4442756"/>
                  <a:pt x="5955961" y="4643659"/>
                </a:cubicBezTo>
                <a:close/>
              </a:path>
            </a:pathLst>
          </a:custGeom>
          <a:solidFill>
            <a:schemeClr val="dk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23" name="Google Shape;123;p9"/>
          <p:cNvSpPr txBox="1">
            <a:spLocks noGrp="1"/>
          </p:cNvSpPr>
          <p:nvPr>
            <p:ph type="title"/>
          </p:nvPr>
        </p:nvSpPr>
        <p:spPr>
          <a:xfrm>
            <a:off x="3422175" y="1223800"/>
            <a:ext cx="3698700" cy="1068600"/>
          </a:xfrm>
          <a:prstGeom prst="rect">
            <a:avLst/>
          </a:prstGeom>
        </p:spPr>
        <p:txBody>
          <a:bodyPr spcFirstLastPara="1" wrap="square" lIns="91425" tIns="91425" rIns="91425" bIns="91425" anchor="t" anchorCtr="0">
            <a:noAutofit/>
          </a:bodyPr>
          <a:lstStyle>
            <a:lvl1pPr lvl="0" algn="r" rtl="0">
              <a:lnSpc>
                <a:spcPct val="97900"/>
              </a:lnSpc>
              <a:spcBef>
                <a:spcPts val="0"/>
              </a:spcBef>
              <a:spcAft>
                <a:spcPts val="0"/>
              </a:spcAft>
              <a:buClr>
                <a:schemeClr val="dk1"/>
              </a:buClr>
              <a:buSzPts val="2600"/>
              <a:buNone/>
              <a:defRPr sz="5200">
                <a:solidFill>
                  <a:schemeClr val="dk1"/>
                </a:solidFill>
                <a:latin typeface="Poppins"/>
                <a:ea typeface="Poppins"/>
                <a:cs typeface="Poppins"/>
                <a:sym typeface="Poppins"/>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
        <p:nvSpPr>
          <p:cNvPr id="124" name="Google Shape;124;p9"/>
          <p:cNvSpPr txBox="1">
            <a:spLocks noGrp="1"/>
          </p:cNvSpPr>
          <p:nvPr>
            <p:ph type="body" idx="1"/>
          </p:nvPr>
        </p:nvSpPr>
        <p:spPr>
          <a:xfrm>
            <a:off x="3422175" y="2298900"/>
            <a:ext cx="3698700" cy="11169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0"/>
              </a:spcBef>
              <a:spcAft>
                <a:spcPts val="0"/>
              </a:spcAft>
              <a:buClr>
                <a:schemeClr val="dk1"/>
              </a:buClr>
              <a:buSzPts val="1400"/>
              <a:buChar char="●"/>
              <a:defRPr>
                <a:solidFill>
                  <a:srgbClr val="D63E3D"/>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grpSp>
        <p:nvGrpSpPr>
          <p:cNvPr id="125" name="Google Shape;125;p9"/>
          <p:cNvGrpSpPr/>
          <p:nvPr/>
        </p:nvGrpSpPr>
        <p:grpSpPr>
          <a:xfrm>
            <a:off x="3645101" y="-43144"/>
            <a:ext cx="5498739" cy="5053483"/>
            <a:chOff x="3742428" y="-105883"/>
            <a:chExt cx="5449152" cy="5007911"/>
          </a:xfrm>
        </p:grpSpPr>
        <p:sp>
          <p:nvSpPr>
            <p:cNvPr id="126" name="Google Shape;126;p9"/>
            <p:cNvSpPr/>
            <p:nvPr/>
          </p:nvSpPr>
          <p:spPr>
            <a:xfrm>
              <a:off x="6786534" y="409751"/>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27" name="Google Shape;127;p9"/>
            <p:cNvSpPr/>
            <p:nvPr/>
          </p:nvSpPr>
          <p:spPr>
            <a:xfrm>
              <a:off x="3742428" y="409751"/>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28" name="Google Shape;128;p9"/>
            <p:cNvSpPr/>
            <p:nvPr/>
          </p:nvSpPr>
          <p:spPr>
            <a:xfrm>
              <a:off x="5248869" y="373091"/>
              <a:ext cx="438244" cy="275863"/>
            </a:xfrm>
            <a:custGeom>
              <a:avLst/>
              <a:gdLst/>
              <a:ahLst/>
              <a:cxnLst/>
              <a:rect l="l" t="t" r="r" b="b"/>
              <a:pathLst>
                <a:path w="584326" h="366596" extrusionOk="0">
                  <a:moveTo>
                    <a:pt x="438562" y="366596"/>
                  </a:moveTo>
                  <a:lnTo>
                    <a:pt x="113940" y="366596"/>
                  </a:lnTo>
                  <a:cubicBezTo>
                    <a:pt x="51106" y="366596"/>
                    <a:pt x="0" y="315478"/>
                    <a:pt x="0" y="252655"/>
                  </a:cubicBezTo>
                  <a:cubicBezTo>
                    <a:pt x="0" y="196659"/>
                    <a:pt x="40639" y="149955"/>
                    <a:pt x="93990" y="140493"/>
                  </a:cubicBezTo>
                  <a:cubicBezTo>
                    <a:pt x="113283" y="59467"/>
                    <a:pt x="185991" y="0"/>
                    <a:pt x="272277" y="0"/>
                  </a:cubicBezTo>
                  <a:cubicBezTo>
                    <a:pt x="332136" y="0"/>
                    <a:pt x="386916" y="28596"/>
                    <a:pt x="421026" y="76157"/>
                  </a:cubicBezTo>
                  <a:cubicBezTo>
                    <a:pt x="426857" y="75437"/>
                    <a:pt x="432699" y="75078"/>
                    <a:pt x="438562" y="75078"/>
                  </a:cubicBezTo>
                  <a:cubicBezTo>
                    <a:pt x="518932" y="75078"/>
                    <a:pt x="584326" y="140472"/>
                    <a:pt x="584326" y="220831"/>
                  </a:cubicBezTo>
                  <a:cubicBezTo>
                    <a:pt x="584326" y="301201"/>
                    <a:pt x="518932" y="366596"/>
                    <a:pt x="438562" y="366596"/>
                  </a:cubicBezTo>
                  <a:close/>
                  <a:moveTo>
                    <a:pt x="113940" y="211306"/>
                  </a:moveTo>
                  <a:cubicBezTo>
                    <a:pt x="91122" y="211306"/>
                    <a:pt x="72569" y="229859"/>
                    <a:pt x="72569" y="252655"/>
                  </a:cubicBezTo>
                  <a:cubicBezTo>
                    <a:pt x="72569" y="275473"/>
                    <a:pt x="91122" y="294026"/>
                    <a:pt x="113940" y="294026"/>
                  </a:cubicBezTo>
                  <a:lnTo>
                    <a:pt x="438562" y="294026"/>
                  </a:lnTo>
                  <a:cubicBezTo>
                    <a:pt x="478927" y="294026"/>
                    <a:pt x="511757" y="261196"/>
                    <a:pt x="511757" y="220831"/>
                  </a:cubicBezTo>
                  <a:cubicBezTo>
                    <a:pt x="511757" y="180477"/>
                    <a:pt x="478927" y="147648"/>
                    <a:pt x="438562" y="147648"/>
                  </a:cubicBezTo>
                  <a:cubicBezTo>
                    <a:pt x="430752" y="147648"/>
                    <a:pt x="422867" y="148960"/>
                    <a:pt x="415141" y="151563"/>
                  </a:cubicBezTo>
                  <a:lnTo>
                    <a:pt x="385349" y="161596"/>
                  </a:lnTo>
                  <a:lnTo>
                    <a:pt x="371168" y="133508"/>
                  </a:lnTo>
                  <a:cubicBezTo>
                    <a:pt x="352213" y="95916"/>
                    <a:pt x="314314" y="72569"/>
                    <a:pt x="272277" y="72569"/>
                  </a:cubicBezTo>
                  <a:cubicBezTo>
                    <a:pt x="213158" y="72569"/>
                    <a:pt x="164570" y="118766"/>
                    <a:pt x="161681" y="177757"/>
                  </a:cubicBezTo>
                  <a:lnTo>
                    <a:pt x="159702" y="217826"/>
                  </a:lnTo>
                  <a:lnTo>
                    <a:pt x="120014" y="211835"/>
                  </a:lnTo>
                  <a:cubicBezTo>
                    <a:pt x="118035" y="211539"/>
                    <a:pt x="116014" y="211306"/>
                    <a:pt x="113940" y="211306"/>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nvGrpSpPr>
            <p:cNvPr id="129" name="Google Shape;129;p9"/>
            <p:cNvGrpSpPr/>
            <p:nvPr/>
          </p:nvGrpSpPr>
          <p:grpSpPr>
            <a:xfrm>
              <a:off x="7386626" y="-105883"/>
              <a:ext cx="1804954" cy="2181495"/>
              <a:chOff x="9911570" y="-2"/>
              <a:chExt cx="2280422" cy="2751634"/>
            </a:xfrm>
          </p:grpSpPr>
          <p:sp>
            <p:nvSpPr>
              <p:cNvPr id="130" name="Google Shape;130;p9"/>
              <p:cNvSpPr/>
              <p:nvPr/>
            </p:nvSpPr>
            <p:spPr>
              <a:xfrm>
                <a:off x="9911570" y="-2"/>
                <a:ext cx="2280422" cy="2751634"/>
              </a:xfrm>
              <a:custGeom>
                <a:avLst/>
                <a:gdLst/>
                <a:ahLst/>
                <a:cxnLst/>
                <a:rect l="l" t="t" r="r" b="b"/>
                <a:pathLst>
                  <a:path w="2280422" h="2751634" extrusionOk="0">
                    <a:moveTo>
                      <a:pt x="24373" y="0"/>
                    </a:moveTo>
                    <a:cubicBezTo>
                      <a:pt x="24373" y="0"/>
                      <a:pt x="0" y="640228"/>
                      <a:pt x="701643" y="586972"/>
                    </a:cubicBezTo>
                    <a:cubicBezTo>
                      <a:pt x="1403286" y="533717"/>
                      <a:pt x="1661826" y="1330896"/>
                      <a:pt x="1489466" y="1740259"/>
                    </a:cubicBezTo>
                    <a:cubicBezTo>
                      <a:pt x="1317106" y="2149623"/>
                      <a:pt x="1627843" y="2751634"/>
                      <a:pt x="2280422" y="2655315"/>
                    </a:cubicBezTo>
                    <a:lnTo>
                      <a:pt x="2280422" y="0"/>
                    </a:lnTo>
                    <a:close/>
                  </a:path>
                </a:pathLst>
              </a:custGeom>
              <a:solidFill>
                <a:schemeClr val="lt1"/>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31" name="Google Shape;131;p9"/>
              <p:cNvSpPr/>
              <p:nvPr/>
            </p:nvSpPr>
            <p:spPr>
              <a:xfrm>
                <a:off x="10149354" y="1512287"/>
                <a:ext cx="584326" cy="366596"/>
              </a:xfrm>
              <a:custGeom>
                <a:avLst/>
                <a:gdLst/>
                <a:ahLst/>
                <a:cxnLst/>
                <a:rect l="l" t="t" r="r" b="b"/>
                <a:pathLst>
                  <a:path w="584326" h="366596" extrusionOk="0">
                    <a:moveTo>
                      <a:pt x="438562" y="366596"/>
                    </a:moveTo>
                    <a:lnTo>
                      <a:pt x="113940" y="366596"/>
                    </a:lnTo>
                    <a:cubicBezTo>
                      <a:pt x="51117" y="366596"/>
                      <a:pt x="0" y="315478"/>
                      <a:pt x="0" y="252655"/>
                    </a:cubicBezTo>
                    <a:cubicBezTo>
                      <a:pt x="0" y="196659"/>
                      <a:pt x="40650" y="149955"/>
                      <a:pt x="93990" y="140493"/>
                    </a:cubicBezTo>
                    <a:cubicBezTo>
                      <a:pt x="113283" y="59467"/>
                      <a:pt x="186002" y="0"/>
                      <a:pt x="272277" y="0"/>
                    </a:cubicBezTo>
                    <a:cubicBezTo>
                      <a:pt x="332147" y="0"/>
                      <a:pt x="386916" y="28585"/>
                      <a:pt x="421026" y="76157"/>
                    </a:cubicBezTo>
                    <a:cubicBezTo>
                      <a:pt x="426857" y="75437"/>
                      <a:pt x="432699" y="75078"/>
                      <a:pt x="438562" y="75078"/>
                    </a:cubicBezTo>
                    <a:cubicBezTo>
                      <a:pt x="518932" y="75078"/>
                      <a:pt x="584326" y="140472"/>
                      <a:pt x="584326" y="220831"/>
                    </a:cubicBezTo>
                    <a:cubicBezTo>
                      <a:pt x="584326" y="301201"/>
                      <a:pt x="518932" y="366596"/>
                      <a:pt x="438562" y="366596"/>
                    </a:cubicBezTo>
                    <a:close/>
                    <a:moveTo>
                      <a:pt x="113940" y="211306"/>
                    </a:moveTo>
                    <a:cubicBezTo>
                      <a:pt x="91122" y="211306"/>
                      <a:pt x="72569" y="229848"/>
                      <a:pt x="72569" y="252655"/>
                    </a:cubicBezTo>
                    <a:cubicBezTo>
                      <a:pt x="72569" y="275473"/>
                      <a:pt x="91122" y="294026"/>
                      <a:pt x="113940" y="294026"/>
                    </a:cubicBezTo>
                    <a:lnTo>
                      <a:pt x="438562" y="294026"/>
                    </a:lnTo>
                    <a:cubicBezTo>
                      <a:pt x="478927" y="294026"/>
                      <a:pt x="511757" y="261196"/>
                      <a:pt x="511757" y="220831"/>
                    </a:cubicBezTo>
                    <a:cubicBezTo>
                      <a:pt x="511757" y="180477"/>
                      <a:pt x="478927" y="147648"/>
                      <a:pt x="438562" y="147648"/>
                    </a:cubicBezTo>
                    <a:cubicBezTo>
                      <a:pt x="430752" y="147648"/>
                      <a:pt x="422867" y="148960"/>
                      <a:pt x="415141" y="151563"/>
                    </a:cubicBezTo>
                    <a:lnTo>
                      <a:pt x="385349" y="161596"/>
                    </a:lnTo>
                    <a:lnTo>
                      <a:pt x="371178" y="133508"/>
                    </a:lnTo>
                    <a:cubicBezTo>
                      <a:pt x="352213" y="95916"/>
                      <a:pt x="314324" y="72569"/>
                      <a:pt x="272277" y="72569"/>
                    </a:cubicBezTo>
                    <a:cubicBezTo>
                      <a:pt x="213158" y="72569"/>
                      <a:pt x="164581" y="118766"/>
                      <a:pt x="161692" y="177747"/>
                    </a:cubicBezTo>
                    <a:lnTo>
                      <a:pt x="159702" y="217826"/>
                    </a:lnTo>
                    <a:lnTo>
                      <a:pt x="120014" y="211835"/>
                    </a:lnTo>
                    <a:cubicBezTo>
                      <a:pt x="118035" y="211529"/>
                      <a:pt x="116014" y="211306"/>
                      <a:pt x="113940" y="211306"/>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132" name="Google Shape;132;p9"/>
            <p:cNvSpPr/>
            <p:nvPr/>
          </p:nvSpPr>
          <p:spPr>
            <a:xfrm>
              <a:off x="8314778" y="2656728"/>
              <a:ext cx="201771" cy="202435"/>
            </a:xfrm>
            <a:custGeom>
              <a:avLst/>
              <a:gdLst/>
              <a:ahLst/>
              <a:cxnLst/>
              <a:rect l="l" t="t" r="r" b="b"/>
              <a:pathLst>
                <a:path w="269028" h="269017" extrusionOk="0">
                  <a:moveTo>
                    <a:pt x="227837" y="93323"/>
                  </a:moveTo>
                  <a:lnTo>
                    <a:pt x="175704" y="93323"/>
                  </a:lnTo>
                  <a:lnTo>
                    <a:pt x="175704" y="41190"/>
                  </a:lnTo>
                  <a:cubicBezTo>
                    <a:pt x="175704" y="18436"/>
                    <a:pt x="157257" y="0"/>
                    <a:pt x="134514" y="0"/>
                  </a:cubicBezTo>
                  <a:cubicBezTo>
                    <a:pt x="111770" y="0"/>
                    <a:pt x="93323" y="18436"/>
                    <a:pt x="93323" y="41190"/>
                  </a:cubicBezTo>
                  <a:lnTo>
                    <a:pt x="93323" y="93323"/>
                  </a:lnTo>
                  <a:lnTo>
                    <a:pt x="41190" y="93323"/>
                  </a:lnTo>
                  <a:cubicBezTo>
                    <a:pt x="18446" y="93323"/>
                    <a:pt x="0" y="111759"/>
                    <a:pt x="0" y="134514"/>
                  </a:cubicBezTo>
                  <a:cubicBezTo>
                    <a:pt x="0" y="157268"/>
                    <a:pt x="18446" y="175704"/>
                    <a:pt x="41190" y="175704"/>
                  </a:cubicBezTo>
                  <a:lnTo>
                    <a:pt x="93323" y="175704"/>
                  </a:lnTo>
                  <a:lnTo>
                    <a:pt x="93323" y="227827"/>
                  </a:lnTo>
                  <a:cubicBezTo>
                    <a:pt x="93323" y="250581"/>
                    <a:pt x="111770" y="269017"/>
                    <a:pt x="134514" y="269017"/>
                  </a:cubicBezTo>
                  <a:cubicBezTo>
                    <a:pt x="157257" y="269017"/>
                    <a:pt x="175704" y="250581"/>
                    <a:pt x="175704" y="227827"/>
                  </a:cubicBezTo>
                  <a:lnTo>
                    <a:pt x="175704" y="175704"/>
                  </a:lnTo>
                  <a:lnTo>
                    <a:pt x="227837" y="175704"/>
                  </a:lnTo>
                  <a:cubicBezTo>
                    <a:pt x="250581" y="175704"/>
                    <a:pt x="269028" y="157268"/>
                    <a:pt x="269028" y="134514"/>
                  </a:cubicBezTo>
                  <a:cubicBezTo>
                    <a:pt x="269028" y="111759"/>
                    <a:pt x="250581" y="93323"/>
                    <a:pt x="227837"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33" name="Google Shape;133;p9"/>
            <p:cNvSpPr/>
            <p:nvPr/>
          </p:nvSpPr>
          <p:spPr>
            <a:xfrm>
              <a:off x="7143796" y="469959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4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34" name="Google Shape;134;p9"/>
            <p:cNvSpPr/>
            <p:nvPr/>
          </p:nvSpPr>
          <p:spPr>
            <a:xfrm>
              <a:off x="8223164" y="4243588"/>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5"/>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grpSp>
        <p:nvGrpSpPr>
          <p:cNvPr id="135" name="Google Shape;135;p9"/>
          <p:cNvGrpSpPr/>
          <p:nvPr/>
        </p:nvGrpSpPr>
        <p:grpSpPr>
          <a:xfrm>
            <a:off x="454762" y="2344092"/>
            <a:ext cx="5064152" cy="2456919"/>
            <a:chOff x="454762" y="2344092"/>
            <a:chExt cx="5064152" cy="2456919"/>
          </a:xfrm>
        </p:grpSpPr>
        <p:sp>
          <p:nvSpPr>
            <p:cNvPr id="136" name="Google Shape;136;p9"/>
            <p:cNvSpPr/>
            <p:nvPr/>
          </p:nvSpPr>
          <p:spPr>
            <a:xfrm>
              <a:off x="3742428" y="4598576"/>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37" name="Google Shape;137;p9"/>
            <p:cNvSpPr/>
            <p:nvPr/>
          </p:nvSpPr>
          <p:spPr>
            <a:xfrm>
              <a:off x="454762" y="3848088"/>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4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38" name="Google Shape;138;p9"/>
            <p:cNvSpPr/>
            <p:nvPr/>
          </p:nvSpPr>
          <p:spPr>
            <a:xfrm>
              <a:off x="5263263" y="4619298"/>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39" name="Google Shape;139;p9"/>
            <p:cNvSpPr/>
            <p:nvPr/>
          </p:nvSpPr>
          <p:spPr>
            <a:xfrm>
              <a:off x="1780775" y="4470466"/>
              <a:ext cx="294361" cy="185297"/>
            </a:xfrm>
            <a:custGeom>
              <a:avLst/>
              <a:gdLst/>
              <a:ahLst/>
              <a:cxnLst/>
              <a:rect l="l" t="t" r="r" b="b"/>
              <a:pathLst>
                <a:path w="392482" h="246242" extrusionOk="0">
                  <a:moveTo>
                    <a:pt x="315965" y="246242"/>
                  </a:moveTo>
                  <a:lnTo>
                    <a:pt x="97906" y="246242"/>
                  </a:lnTo>
                  <a:cubicBezTo>
                    <a:pt x="43920" y="246242"/>
                    <a:pt x="0" y="202321"/>
                    <a:pt x="0" y="148335"/>
                  </a:cubicBezTo>
                  <a:cubicBezTo>
                    <a:pt x="0" y="94350"/>
                    <a:pt x="43920" y="50440"/>
                    <a:pt x="97906" y="50440"/>
                  </a:cubicBezTo>
                  <a:cubicBezTo>
                    <a:pt x="101843" y="50440"/>
                    <a:pt x="105769" y="50672"/>
                    <a:pt x="109685" y="51159"/>
                  </a:cubicBezTo>
                  <a:cubicBezTo>
                    <a:pt x="132609" y="19198"/>
                    <a:pt x="169396" y="0"/>
                    <a:pt x="209602" y="0"/>
                  </a:cubicBezTo>
                  <a:cubicBezTo>
                    <a:pt x="267557" y="0"/>
                    <a:pt x="316399" y="39952"/>
                    <a:pt x="329363" y="94371"/>
                  </a:cubicBezTo>
                  <a:cubicBezTo>
                    <a:pt x="365199" y="100710"/>
                    <a:pt x="392482" y="132079"/>
                    <a:pt x="392482" y="169714"/>
                  </a:cubicBezTo>
                  <a:cubicBezTo>
                    <a:pt x="392482" y="211910"/>
                    <a:pt x="358161" y="246242"/>
                    <a:pt x="315965" y="246242"/>
                  </a:cubicBezTo>
                  <a:close/>
                  <a:moveTo>
                    <a:pt x="97906" y="99176"/>
                  </a:moveTo>
                  <a:cubicBezTo>
                    <a:pt x="70791" y="99176"/>
                    <a:pt x="48746" y="121221"/>
                    <a:pt x="48746" y="148335"/>
                  </a:cubicBezTo>
                  <a:cubicBezTo>
                    <a:pt x="48746" y="175450"/>
                    <a:pt x="70791" y="197495"/>
                    <a:pt x="97906" y="197495"/>
                  </a:cubicBezTo>
                  <a:lnTo>
                    <a:pt x="315965" y="197495"/>
                  </a:lnTo>
                  <a:cubicBezTo>
                    <a:pt x="331279" y="197495"/>
                    <a:pt x="343746" y="185038"/>
                    <a:pt x="343746" y="169714"/>
                  </a:cubicBezTo>
                  <a:cubicBezTo>
                    <a:pt x="343746" y="154389"/>
                    <a:pt x="331279" y="141933"/>
                    <a:pt x="315965" y="141933"/>
                  </a:cubicBezTo>
                  <a:cubicBezTo>
                    <a:pt x="314568" y="141933"/>
                    <a:pt x="313203" y="142091"/>
                    <a:pt x="311859" y="142292"/>
                  </a:cubicBezTo>
                  <a:lnTo>
                    <a:pt x="285210" y="146303"/>
                  </a:lnTo>
                  <a:lnTo>
                    <a:pt x="283897" y="119390"/>
                  </a:lnTo>
                  <a:cubicBezTo>
                    <a:pt x="281939" y="79777"/>
                    <a:pt x="249311" y="48746"/>
                    <a:pt x="209602" y="48746"/>
                  </a:cubicBezTo>
                  <a:cubicBezTo>
                    <a:pt x="181366" y="48746"/>
                    <a:pt x="155913" y="64431"/>
                    <a:pt x="143160" y="89693"/>
                  </a:cubicBezTo>
                  <a:lnTo>
                    <a:pt x="133646" y="108553"/>
                  </a:lnTo>
                  <a:lnTo>
                    <a:pt x="113633" y="101811"/>
                  </a:lnTo>
                  <a:cubicBezTo>
                    <a:pt x="108447" y="100054"/>
                    <a:pt x="103155" y="99176"/>
                    <a:pt x="97906" y="99176"/>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40" name="Google Shape;140;p9"/>
            <p:cNvSpPr/>
            <p:nvPr/>
          </p:nvSpPr>
          <p:spPr>
            <a:xfrm>
              <a:off x="601148" y="2344092"/>
              <a:ext cx="294362" cy="185297"/>
            </a:xfrm>
            <a:custGeom>
              <a:avLst/>
              <a:gdLst/>
              <a:ahLst/>
              <a:cxnLst/>
              <a:rect l="l" t="t" r="r" b="b"/>
              <a:pathLst>
                <a:path w="392482" h="246242" extrusionOk="0">
                  <a:moveTo>
                    <a:pt x="315954" y="246242"/>
                  </a:moveTo>
                  <a:lnTo>
                    <a:pt x="97895" y="246242"/>
                  </a:lnTo>
                  <a:cubicBezTo>
                    <a:pt x="43910" y="246242"/>
                    <a:pt x="0" y="202321"/>
                    <a:pt x="0" y="148335"/>
                  </a:cubicBezTo>
                  <a:cubicBezTo>
                    <a:pt x="0" y="94350"/>
                    <a:pt x="43910" y="50440"/>
                    <a:pt x="97895" y="50440"/>
                  </a:cubicBezTo>
                  <a:cubicBezTo>
                    <a:pt x="101832" y="50440"/>
                    <a:pt x="105759" y="50672"/>
                    <a:pt x="109675" y="51159"/>
                  </a:cubicBezTo>
                  <a:cubicBezTo>
                    <a:pt x="132598" y="19198"/>
                    <a:pt x="169396" y="0"/>
                    <a:pt x="209602" y="0"/>
                  </a:cubicBezTo>
                  <a:cubicBezTo>
                    <a:pt x="267546" y="0"/>
                    <a:pt x="316388" y="39952"/>
                    <a:pt x="329353" y="94371"/>
                  </a:cubicBezTo>
                  <a:cubicBezTo>
                    <a:pt x="365188" y="100710"/>
                    <a:pt x="392482" y="132079"/>
                    <a:pt x="392482" y="169714"/>
                  </a:cubicBezTo>
                  <a:cubicBezTo>
                    <a:pt x="392482" y="211910"/>
                    <a:pt x="358150" y="246242"/>
                    <a:pt x="315954" y="246242"/>
                  </a:cubicBezTo>
                  <a:close/>
                  <a:moveTo>
                    <a:pt x="97895" y="99176"/>
                  </a:moveTo>
                  <a:cubicBezTo>
                    <a:pt x="70781" y="99176"/>
                    <a:pt x="48736" y="121221"/>
                    <a:pt x="48736" y="148335"/>
                  </a:cubicBezTo>
                  <a:cubicBezTo>
                    <a:pt x="48736" y="175450"/>
                    <a:pt x="70781" y="197495"/>
                    <a:pt x="97895" y="197495"/>
                  </a:cubicBezTo>
                  <a:lnTo>
                    <a:pt x="315954" y="197495"/>
                  </a:lnTo>
                  <a:cubicBezTo>
                    <a:pt x="331268" y="197495"/>
                    <a:pt x="343736" y="185038"/>
                    <a:pt x="343736" y="169714"/>
                  </a:cubicBezTo>
                  <a:cubicBezTo>
                    <a:pt x="343736" y="154389"/>
                    <a:pt x="331268" y="141933"/>
                    <a:pt x="315954" y="141933"/>
                  </a:cubicBezTo>
                  <a:cubicBezTo>
                    <a:pt x="314557" y="141933"/>
                    <a:pt x="313192" y="142091"/>
                    <a:pt x="311859" y="142292"/>
                  </a:cubicBezTo>
                  <a:lnTo>
                    <a:pt x="285210" y="146303"/>
                  </a:lnTo>
                  <a:lnTo>
                    <a:pt x="283887" y="119390"/>
                  </a:lnTo>
                  <a:cubicBezTo>
                    <a:pt x="281929" y="79777"/>
                    <a:pt x="249300" y="48746"/>
                    <a:pt x="209602" y="48746"/>
                  </a:cubicBezTo>
                  <a:cubicBezTo>
                    <a:pt x="181355" y="48746"/>
                    <a:pt x="155903" y="64431"/>
                    <a:pt x="143160" y="89693"/>
                  </a:cubicBezTo>
                  <a:lnTo>
                    <a:pt x="133635" y="108553"/>
                  </a:lnTo>
                  <a:lnTo>
                    <a:pt x="113622" y="101811"/>
                  </a:lnTo>
                  <a:cubicBezTo>
                    <a:pt x="108436" y="100054"/>
                    <a:pt x="103155" y="99176"/>
                    <a:pt x="97895" y="99176"/>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5268225" y="2824725"/>
            <a:ext cx="3720000" cy="14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600">
                <a:latin typeface="Poppins"/>
                <a:ea typeface="Poppins"/>
                <a:cs typeface="Poppins"/>
                <a:sym typeface="Poppin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43" name="Google Shape;143;p10"/>
          <p:cNvGrpSpPr/>
          <p:nvPr/>
        </p:nvGrpSpPr>
        <p:grpSpPr>
          <a:xfrm>
            <a:off x="262135" y="188414"/>
            <a:ext cx="8616641" cy="4708323"/>
            <a:chOff x="262135" y="188414"/>
            <a:chExt cx="8616641" cy="4708323"/>
          </a:xfrm>
        </p:grpSpPr>
        <p:grpSp>
          <p:nvGrpSpPr>
            <p:cNvPr id="144" name="Google Shape;144;p10"/>
            <p:cNvGrpSpPr/>
            <p:nvPr/>
          </p:nvGrpSpPr>
          <p:grpSpPr>
            <a:xfrm>
              <a:off x="262135" y="188414"/>
              <a:ext cx="8616641" cy="4708323"/>
              <a:chOff x="262135" y="188414"/>
              <a:chExt cx="8616641" cy="4708323"/>
            </a:xfrm>
          </p:grpSpPr>
          <p:sp>
            <p:nvSpPr>
              <p:cNvPr id="145" name="Google Shape;145;p10"/>
              <p:cNvSpPr/>
              <p:nvPr/>
            </p:nvSpPr>
            <p:spPr>
              <a:xfrm>
                <a:off x="7066541" y="467063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57" y="175704"/>
                      <a:pt x="0" y="157268"/>
                      <a:pt x="0" y="134514"/>
                    </a:cubicBezTo>
                    <a:cubicBezTo>
                      <a:pt x="0" y="111759"/>
                      <a:pt x="18457"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46" name="Google Shape;146;p10"/>
              <p:cNvSpPr/>
              <p:nvPr/>
            </p:nvSpPr>
            <p:spPr>
              <a:xfrm>
                <a:off x="1671079" y="188414"/>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4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16"/>
                    </a:lnTo>
                    <a:cubicBezTo>
                      <a:pt x="175704" y="250581"/>
                      <a:pt x="157247" y="269017"/>
                      <a:pt x="134514" y="269017"/>
                    </a:cubicBezTo>
                    <a:cubicBezTo>
                      <a:pt x="111770" y="269017"/>
                      <a:pt x="93323" y="250581"/>
                      <a:pt x="93323" y="227816"/>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47" name="Google Shape;147;p10"/>
              <p:cNvSpPr/>
              <p:nvPr/>
            </p:nvSpPr>
            <p:spPr>
              <a:xfrm>
                <a:off x="6024098" y="274080"/>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81"/>
                      <a:pt x="157257" y="269017"/>
                      <a:pt x="134514" y="269017"/>
                    </a:cubicBezTo>
                    <a:cubicBezTo>
                      <a:pt x="111770" y="269017"/>
                      <a:pt x="93323" y="250581"/>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48" name="Google Shape;148;p10"/>
              <p:cNvSpPr/>
              <p:nvPr/>
            </p:nvSpPr>
            <p:spPr>
              <a:xfrm>
                <a:off x="8676998" y="1943199"/>
                <a:ext cx="201779" cy="202435"/>
              </a:xfrm>
              <a:custGeom>
                <a:avLst/>
                <a:gdLst/>
                <a:ahLst/>
                <a:cxnLst/>
                <a:rect l="l" t="t" r="r" b="b"/>
                <a:pathLst>
                  <a:path w="269038" h="269017" extrusionOk="0">
                    <a:moveTo>
                      <a:pt x="41200" y="93323"/>
                    </a:moveTo>
                    <a:lnTo>
                      <a:pt x="93334" y="93323"/>
                    </a:lnTo>
                    <a:lnTo>
                      <a:pt x="93334" y="41190"/>
                    </a:lnTo>
                    <a:cubicBezTo>
                      <a:pt x="93334" y="18436"/>
                      <a:pt x="111781" y="0"/>
                      <a:pt x="134524" y="0"/>
                    </a:cubicBezTo>
                    <a:cubicBezTo>
                      <a:pt x="157268" y="0"/>
                      <a:pt x="175715" y="18436"/>
                      <a:pt x="175715" y="41190"/>
                    </a:cubicBezTo>
                    <a:lnTo>
                      <a:pt x="175715" y="93323"/>
                    </a:lnTo>
                    <a:lnTo>
                      <a:pt x="227848" y="93323"/>
                    </a:lnTo>
                    <a:cubicBezTo>
                      <a:pt x="250592" y="93323"/>
                      <a:pt x="269038" y="111759"/>
                      <a:pt x="269038" y="134514"/>
                    </a:cubicBezTo>
                    <a:cubicBezTo>
                      <a:pt x="269038" y="157268"/>
                      <a:pt x="250592" y="175704"/>
                      <a:pt x="227848" y="175704"/>
                    </a:cubicBezTo>
                    <a:lnTo>
                      <a:pt x="175715" y="175704"/>
                    </a:lnTo>
                    <a:lnTo>
                      <a:pt x="175715" y="227827"/>
                    </a:lnTo>
                    <a:cubicBezTo>
                      <a:pt x="175715" y="250581"/>
                      <a:pt x="157268" y="269017"/>
                      <a:pt x="134524" y="269017"/>
                    </a:cubicBezTo>
                    <a:cubicBezTo>
                      <a:pt x="111781" y="269017"/>
                      <a:pt x="93334" y="250581"/>
                      <a:pt x="93334" y="227827"/>
                    </a:cubicBezTo>
                    <a:lnTo>
                      <a:pt x="93334" y="175704"/>
                    </a:lnTo>
                    <a:lnTo>
                      <a:pt x="41200" y="175704"/>
                    </a:lnTo>
                    <a:cubicBezTo>
                      <a:pt x="18457" y="175704"/>
                      <a:pt x="0" y="157268"/>
                      <a:pt x="0" y="134514"/>
                    </a:cubicBezTo>
                    <a:cubicBezTo>
                      <a:pt x="0" y="111759"/>
                      <a:pt x="18457" y="93323"/>
                      <a:pt x="4120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49" name="Google Shape;149;p10"/>
              <p:cNvSpPr/>
              <p:nvPr/>
            </p:nvSpPr>
            <p:spPr>
              <a:xfrm>
                <a:off x="262135" y="2103752"/>
                <a:ext cx="201771" cy="202435"/>
              </a:xfrm>
              <a:custGeom>
                <a:avLst/>
                <a:gdLst/>
                <a:ahLst/>
                <a:cxnLst/>
                <a:rect l="l" t="t" r="r" b="b"/>
                <a:pathLst>
                  <a:path w="269028" h="269017" extrusionOk="0">
                    <a:moveTo>
                      <a:pt x="41190" y="93323"/>
                    </a:moveTo>
                    <a:lnTo>
                      <a:pt x="93323" y="93323"/>
                    </a:lnTo>
                    <a:lnTo>
                      <a:pt x="93323" y="41190"/>
                    </a:lnTo>
                    <a:cubicBezTo>
                      <a:pt x="93323" y="18436"/>
                      <a:pt x="111770" y="0"/>
                      <a:pt x="134514" y="0"/>
                    </a:cubicBezTo>
                    <a:cubicBezTo>
                      <a:pt x="157257" y="0"/>
                      <a:pt x="175704" y="18436"/>
                      <a:pt x="175704" y="41190"/>
                    </a:cubicBezTo>
                    <a:lnTo>
                      <a:pt x="175704" y="93323"/>
                    </a:lnTo>
                    <a:lnTo>
                      <a:pt x="227837" y="93323"/>
                    </a:lnTo>
                    <a:cubicBezTo>
                      <a:pt x="250581" y="93323"/>
                      <a:pt x="269028" y="111759"/>
                      <a:pt x="269028" y="134524"/>
                    </a:cubicBezTo>
                    <a:cubicBezTo>
                      <a:pt x="269028" y="157268"/>
                      <a:pt x="250581" y="175715"/>
                      <a:pt x="227837" y="175715"/>
                    </a:cubicBezTo>
                    <a:lnTo>
                      <a:pt x="175704" y="175715"/>
                    </a:lnTo>
                    <a:lnTo>
                      <a:pt x="175704" y="227827"/>
                    </a:lnTo>
                    <a:cubicBezTo>
                      <a:pt x="175704" y="250581"/>
                      <a:pt x="157257" y="269017"/>
                      <a:pt x="134514" y="269017"/>
                    </a:cubicBezTo>
                    <a:cubicBezTo>
                      <a:pt x="111770" y="269017"/>
                      <a:pt x="93323" y="250581"/>
                      <a:pt x="93323" y="227827"/>
                    </a:cubicBezTo>
                    <a:lnTo>
                      <a:pt x="93323" y="175715"/>
                    </a:lnTo>
                    <a:lnTo>
                      <a:pt x="41190" y="175715"/>
                    </a:lnTo>
                    <a:cubicBezTo>
                      <a:pt x="18446" y="175715"/>
                      <a:pt x="0" y="157268"/>
                      <a:pt x="0" y="13452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50" name="Google Shape;150;p10"/>
              <p:cNvSpPr/>
              <p:nvPr/>
            </p:nvSpPr>
            <p:spPr>
              <a:xfrm>
                <a:off x="2944366" y="4694302"/>
                <a:ext cx="201771" cy="202435"/>
              </a:xfrm>
              <a:custGeom>
                <a:avLst/>
                <a:gdLst/>
                <a:ahLst/>
                <a:cxnLst/>
                <a:rect l="l" t="t" r="r" b="b"/>
                <a:pathLst>
                  <a:path w="269028" h="269017" extrusionOk="0">
                    <a:moveTo>
                      <a:pt x="41190" y="93323"/>
                    </a:moveTo>
                    <a:lnTo>
                      <a:pt x="93323" y="93323"/>
                    </a:lnTo>
                    <a:lnTo>
                      <a:pt x="93323" y="41179"/>
                    </a:lnTo>
                    <a:cubicBezTo>
                      <a:pt x="93323" y="18436"/>
                      <a:pt x="111770" y="0"/>
                      <a:pt x="134514" y="0"/>
                    </a:cubicBezTo>
                    <a:cubicBezTo>
                      <a:pt x="157257" y="0"/>
                      <a:pt x="175704" y="18436"/>
                      <a:pt x="175704" y="41179"/>
                    </a:cubicBezTo>
                    <a:lnTo>
                      <a:pt x="175704" y="93323"/>
                    </a:lnTo>
                    <a:lnTo>
                      <a:pt x="227837" y="93323"/>
                    </a:lnTo>
                    <a:cubicBezTo>
                      <a:pt x="250581" y="93323"/>
                      <a:pt x="269028" y="111759"/>
                      <a:pt x="269028" y="134514"/>
                    </a:cubicBezTo>
                    <a:cubicBezTo>
                      <a:pt x="269028" y="157268"/>
                      <a:pt x="250581" y="175704"/>
                      <a:pt x="227837" y="175704"/>
                    </a:cubicBezTo>
                    <a:lnTo>
                      <a:pt x="175704" y="175704"/>
                    </a:lnTo>
                    <a:lnTo>
                      <a:pt x="175704" y="227827"/>
                    </a:lnTo>
                    <a:cubicBezTo>
                      <a:pt x="175704" y="250570"/>
                      <a:pt x="157257" y="269017"/>
                      <a:pt x="134514" y="269017"/>
                    </a:cubicBezTo>
                    <a:cubicBezTo>
                      <a:pt x="111770" y="269017"/>
                      <a:pt x="93323" y="250570"/>
                      <a:pt x="93323" y="227827"/>
                    </a:cubicBezTo>
                    <a:lnTo>
                      <a:pt x="93323" y="175704"/>
                    </a:lnTo>
                    <a:lnTo>
                      <a:pt x="41190" y="175704"/>
                    </a:lnTo>
                    <a:cubicBezTo>
                      <a:pt x="18446" y="175704"/>
                      <a:pt x="0" y="157268"/>
                      <a:pt x="0" y="134514"/>
                    </a:cubicBezTo>
                    <a:cubicBezTo>
                      <a:pt x="0" y="111759"/>
                      <a:pt x="18446" y="93323"/>
                      <a:pt x="41190" y="9332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51" name="Google Shape;151;p10"/>
              <p:cNvSpPr/>
              <p:nvPr/>
            </p:nvSpPr>
            <p:spPr>
              <a:xfrm>
                <a:off x="4038555" y="226740"/>
                <a:ext cx="255650" cy="160927"/>
              </a:xfrm>
              <a:custGeom>
                <a:avLst/>
                <a:gdLst/>
                <a:ahLst/>
                <a:cxnLst/>
                <a:rect l="l" t="t" r="r" b="b"/>
                <a:pathLst>
                  <a:path w="340867" h="213857" extrusionOk="0">
                    <a:moveTo>
                      <a:pt x="274415" y="213857"/>
                    </a:moveTo>
                    <a:lnTo>
                      <a:pt x="85026" y="213857"/>
                    </a:lnTo>
                    <a:cubicBezTo>
                      <a:pt x="38142" y="213857"/>
                      <a:pt x="0" y="175715"/>
                      <a:pt x="0" y="128830"/>
                    </a:cubicBezTo>
                    <a:cubicBezTo>
                      <a:pt x="0" y="81946"/>
                      <a:pt x="38142" y="43804"/>
                      <a:pt x="85026" y="43804"/>
                    </a:cubicBezTo>
                    <a:cubicBezTo>
                      <a:pt x="88444" y="43804"/>
                      <a:pt x="91863" y="44016"/>
                      <a:pt x="95260" y="44439"/>
                    </a:cubicBezTo>
                    <a:cubicBezTo>
                      <a:pt x="115167" y="16679"/>
                      <a:pt x="147118" y="0"/>
                      <a:pt x="182043" y="0"/>
                    </a:cubicBezTo>
                    <a:cubicBezTo>
                      <a:pt x="232367" y="0"/>
                      <a:pt x="274785" y="34702"/>
                      <a:pt x="286046" y="81957"/>
                    </a:cubicBezTo>
                    <a:cubicBezTo>
                      <a:pt x="317171" y="87471"/>
                      <a:pt x="340867" y="114712"/>
                      <a:pt x="340867" y="147394"/>
                    </a:cubicBezTo>
                    <a:cubicBezTo>
                      <a:pt x="340867" y="184044"/>
                      <a:pt x="311054" y="213857"/>
                      <a:pt x="274415" y="213857"/>
                    </a:cubicBezTo>
                    <a:close/>
                    <a:moveTo>
                      <a:pt x="85026" y="86137"/>
                    </a:moveTo>
                    <a:cubicBezTo>
                      <a:pt x="61478" y="86137"/>
                      <a:pt x="42333" y="105293"/>
                      <a:pt x="42333" y="128830"/>
                    </a:cubicBezTo>
                    <a:cubicBezTo>
                      <a:pt x="42333" y="152378"/>
                      <a:pt x="61478" y="171524"/>
                      <a:pt x="85026" y="171524"/>
                    </a:cubicBezTo>
                    <a:lnTo>
                      <a:pt x="274415" y="171524"/>
                    </a:lnTo>
                    <a:cubicBezTo>
                      <a:pt x="287707" y="171524"/>
                      <a:pt x="298534" y="160707"/>
                      <a:pt x="298534" y="147394"/>
                    </a:cubicBezTo>
                    <a:cubicBezTo>
                      <a:pt x="298534" y="134090"/>
                      <a:pt x="287707" y="123274"/>
                      <a:pt x="274415" y="123274"/>
                    </a:cubicBezTo>
                    <a:cubicBezTo>
                      <a:pt x="273198" y="123274"/>
                      <a:pt x="272012" y="123401"/>
                      <a:pt x="270848" y="123581"/>
                    </a:cubicBezTo>
                    <a:lnTo>
                      <a:pt x="247702" y="127063"/>
                    </a:lnTo>
                    <a:lnTo>
                      <a:pt x="246559" y="103695"/>
                    </a:lnTo>
                    <a:cubicBezTo>
                      <a:pt x="244866" y="69289"/>
                      <a:pt x="216524" y="42333"/>
                      <a:pt x="182043" y="42333"/>
                    </a:cubicBezTo>
                    <a:cubicBezTo>
                      <a:pt x="157511" y="42333"/>
                      <a:pt x="135403" y="55954"/>
                      <a:pt x="124332" y="77903"/>
                    </a:cubicBezTo>
                    <a:lnTo>
                      <a:pt x="116067" y="94286"/>
                    </a:lnTo>
                    <a:lnTo>
                      <a:pt x="98689" y="88423"/>
                    </a:lnTo>
                    <a:cubicBezTo>
                      <a:pt x="94181" y="86899"/>
                      <a:pt x="89587" y="86137"/>
                      <a:pt x="85026" y="86137"/>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52" name="Google Shape;152;p10"/>
              <p:cNvSpPr/>
              <p:nvPr/>
            </p:nvSpPr>
            <p:spPr>
              <a:xfrm>
                <a:off x="4892693" y="4598603"/>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53" name="Google Shape;153;p10"/>
              <p:cNvSpPr/>
              <p:nvPr/>
            </p:nvSpPr>
            <p:spPr>
              <a:xfrm>
                <a:off x="515528" y="4527116"/>
                <a:ext cx="465415" cy="281852"/>
              </a:xfrm>
              <a:custGeom>
                <a:avLst/>
                <a:gdLst/>
                <a:ahLst/>
                <a:cxnLst/>
                <a:rect l="l" t="t" r="r" b="b"/>
                <a:pathLst>
                  <a:path w="620553" h="374554" extrusionOk="0">
                    <a:moveTo>
                      <a:pt x="475689" y="374554"/>
                    </a:moveTo>
                    <a:lnTo>
                      <a:pt x="108902" y="374554"/>
                    </a:lnTo>
                    <a:cubicBezTo>
                      <a:pt x="48852" y="374554"/>
                      <a:pt x="0" y="325712"/>
                      <a:pt x="0" y="265662"/>
                    </a:cubicBezTo>
                    <a:cubicBezTo>
                      <a:pt x="0" y="207602"/>
                      <a:pt x="45656" y="160019"/>
                      <a:pt x="102965" y="156919"/>
                    </a:cubicBezTo>
                    <a:cubicBezTo>
                      <a:pt x="117485" y="67405"/>
                      <a:pt x="194955" y="0"/>
                      <a:pt x="287792" y="0"/>
                    </a:cubicBezTo>
                    <a:cubicBezTo>
                      <a:pt x="353059" y="0"/>
                      <a:pt x="412411" y="33263"/>
                      <a:pt x="446510" y="87862"/>
                    </a:cubicBezTo>
                    <a:cubicBezTo>
                      <a:pt x="456152" y="85862"/>
                      <a:pt x="465910" y="84846"/>
                      <a:pt x="475689" y="84846"/>
                    </a:cubicBezTo>
                    <a:cubicBezTo>
                      <a:pt x="555561" y="84846"/>
                      <a:pt x="620553" y="149838"/>
                      <a:pt x="620553" y="229711"/>
                    </a:cubicBezTo>
                    <a:cubicBezTo>
                      <a:pt x="620553" y="309573"/>
                      <a:pt x="555561" y="374554"/>
                      <a:pt x="475689" y="374554"/>
                    </a:cubicBezTo>
                    <a:close/>
                    <a:moveTo>
                      <a:pt x="108902" y="199093"/>
                    </a:moveTo>
                    <a:cubicBezTo>
                      <a:pt x="72188" y="199093"/>
                      <a:pt x="42333" y="228949"/>
                      <a:pt x="42333" y="265662"/>
                    </a:cubicBezTo>
                    <a:cubicBezTo>
                      <a:pt x="42333" y="302365"/>
                      <a:pt x="72188" y="332221"/>
                      <a:pt x="108902" y="332221"/>
                    </a:cubicBezTo>
                    <a:lnTo>
                      <a:pt x="475689" y="332221"/>
                    </a:lnTo>
                    <a:cubicBezTo>
                      <a:pt x="532225" y="332221"/>
                      <a:pt x="578220" y="286226"/>
                      <a:pt x="578220" y="229711"/>
                    </a:cubicBezTo>
                    <a:cubicBezTo>
                      <a:pt x="578220" y="173175"/>
                      <a:pt x="532225" y="127179"/>
                      <a:pt x="475689" y="127179"/>
                    </a:cubicBezTo>
                    <a:cubicBezTo>
                      <a:pt x="464682" y="127179"/>
                      <a:pt x="453654" y="129021"/>
                      <a:pt x="442933" y="132640"/>
                    </a:cubicBezTo>
                    <a:lnTo>
                      <a:pt x="425534" y="138514"/>
                    </a:lnTo>
                    <a:lnTo>
                      <a:pt x="417258" y="122121"/>
                    </a:lnTo>
                    <a:cubicBezTo>
                      <a:pt x="392440" y="72908"/>
                      <a:pt x="342836" y="42333"/>
                      <a:pt x="287792" y="42333"/>
                    </a:cubicBezTo>
                    <a:cubicBezTo>
                      <a:pt x="210417" y="42333"/>
                      <a:pt x="146833" y="102817"/>
                      <a:pt x="143044" y="180033"/>
                    </a:cubicBezTo>
                    <a:lnTo>
                      <a:pt x="141890" y="203358"/>
                    </a:lnTo>
                    <a:lnTo>
                      <a:pt x="118787" y="199929"/>
                    </a:lnTo>
                    <a:cubicBezTo>
                      <a:pt x="114945" y="199358"/>
                      <a:pt x="111802" y="199093"/>
                      <a:pt x="108902" y="199093"/>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54" name="Google Shape;154;p10"/>
              <p:cNvSpPr/>
              <p:nvPr/>
            </p:nvSpPr>
            <p:spPr>
              <a:xfrm>
                <a:off x="8288011" y="39866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sp>
            <p:nvSpPr>
              <p:cNvPr id="155" name="Google Shape;155;p10"/>
              <p:cNvSpPr/>
              <p:nvPr/>
            </p:nvSpPr>
            <p:spPr>
              <a:xfrm>
                <a:off x="477243" y="430748"/>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
          <p:nvSpPr>
            <p:cNvPr id="156" name="Google Shape;156;p10"/>
            <p:cNvSpPr/>
            <p:nvPr/>
          </p:nvSpPr>
          <p:spPr>
            <a:xfrm>
              <a:off x="8421361" y="4527117"/>
              <a:ext cx="255650" cy="160927"/>
            </a:xfrm>
            <a:custGeom>
              <a:avLst/>
              <a:gdLst/>
              <a:ahLst/>
              <a:cxnLst/>
              <a:rect l="l" t="t" r="r" b="b"/>
              <a:pathLst>
                <a:path w="340867" h="213857" extrusionOk="0">
                  <a:moveTo>
                    <a:pt x="255841" y="213857"/>
                  </a:moveTo>
                  <a:lnTo>
                    <a:pt x="66463" y="213857"/>
                  </a:lnTo>
                  <a:cubicBezTo>
                    <a:pt x="29813" y="213857"/>
                    <a:pt x="0" y="184033"/>
                    <a:pt x="0" y="147383"/>
                  </a:cubicBezTo>
                  <a:cubicBezTo>
                    <a:pt x="0" y="114712"/>
                    <a:pt x="23706" y="87471"/>
                    <a:pt x="54821" y="81957"/>
                  </a:cubicBezTo>
                  <a:cubicBezTo>
                    <a:pt x="66082" y="34692"/>
                    <a:pt x="108500" y="0"/>
                    <a:pt x="158834" y="0"/>
                  </a:cubicBezTo>
                  <a:cubicBezTo>
                    <a:pt x="193749" y="0"/>
                    <a:pt x="225710" y="16679"/>
                    <a:pt x="245607" y="44428"/>
                  </a:cubicBezTo>
                  <a:cubicBezTo>
                    <a:pt x="249004" y="44005"/>
                    <a:pt x="252412" y="43793"/>
                    <a:pt x="255841" y="43793"/>
                  </a:cubicBezTo>
                  <a:cubicBezTo>
                    <a:pt x="302715" y="43793"/>
                    <a:pt x="340867" y="81946"/>
                    <a:pt x="340867" y="128820"/>
                  </a:cubicBezTo>
                  <a:cubicBezTo>
                    <a:pt x="340867" y="175704"/>
                    <a:pt x="302715" y="213857"/>
                    <a:pt x="255841" y="213857"/>
                  </a:cubicBezTo>
                  <a:close/>
                  <a:moveTo>
                    <a:pt x="66463" y="123264"/>
                  </a:moveTo>
                  <a:cubicBezTo>
                    <a:pt x="53149" y="123264"/>
                    <a:pt x="42333" y="134080"/>
                    <a:pt x="42333" y="147383"/>
                  </a:cubicBezTo>
                  <a:cubicBezTo>
                    <a:pt x="42333" y="160697"/>
                    <a:pt x="53149" y="171524"/>
                    <a:pt x="66463" y="171524"/>
                  </a:cubicBezTo>
                  <a:lnTo>
                    <a:pt x="255841" y="171524"/>
                  </a:lnTo>
                  <a:cubicBezTo>
                    <a:pt x="279378" y="171524"/>
                    <a:pt x="298534" y="152368"/>
                    <a:pt x="298534" y="128820"/>
                  </a:cubicBezTo>
                  <a:cubicBezTo>
                    <a:pt x="298534" y="105282"/>
                    <a:pt x="279378" y="86127"/>
                    <a:pt x="255841" y="86127"/>
                  </a:cubicBezTo>
                  <a:cubicBezTo>
                    <a:pt x="251280" y="86127"/>
                    <a:pt x="246676" y="86889"/>
                    <a:pt x="242178" y="88413"/>
                  </a:cubicBezTo>
                  <a:lnTo>
                    <a:pt x="224789" y="94265"/>
                  </a:lnTo>
                  <a:lnTo>
                    <a:pt x="216524" y="77882"/>
                  </a:lnTo>
                  <a:cubicBezTo>
                    <a:pt x="205464" y="55954"/>
                    <a:pt x="183356" y="42333"/>
                    <a:pt x="158834" y="42333"/>
                  </a:cubicBezTo>
                  <a:cubicBezTo>
                    <a:pt x="124343" y="42333"/>
                    <a:pt x="96001" y="69278"/>
                    <a:pt x="94318" y="103684"/>
                  </a:cubicBezTo>
                  <a:lnTo>
                    <a:pt x="93154" y="127063"/>
                  </a:lnTo>
                  <a:lnTo>
                    <a:pt x="70008" y="123570"/>
                  </a:lnTo>
                  <a:cubicBezTo>
                    <a:pt x="68855" y="123401"/>
                    <a:pt x="67669" y="123264"/>
                    <a:pt x="66463" y="123264"/>
                  </a:cubicBezTo>
                  <a:close/>
                </a:path>
              </a:pathLst>
            </a:custGeom>
            <a:solidFill>
              <a:schemeClr val="accent2"/>
            </a:solidFill>
            <a:ln>
              <a:noFill/>
            </a:ln>
          </p:spPr>
          <p:txBody>
            <a:bodyPr spcFirstLastPara="1" wrap="square" lIns="68650" tIns="34325" rIns="68650" bIns="34325" anchor="ctr" anchorCtr="0">
              <a:noAutofit/>
            </a:bodyPr>
            <a:lstStyle/>
            <a:p>
              <a:pPr marL="0" marR="0" lvl="0" indent="0" algn="ctr" rtl="0">
                <a:spcBef>
                  <a:spcPts val="0"/>
                </a:spcBef>
                <a:spcAft>
                  <a:spcPts val="0"/>
                </a:spcAft>
                <a:buNone/>
              </a:pPr>
              <a:endParaRPr sz="1400" b="0" i="0" u="none" strike="noStrike" cap="none"/>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600"/>
              <a:buFont typeface="Poppins"/>
              <a:buNone/>
              <a:defRPr sz="2600" b="1">
                <a:solidFill>
                  <a:schemeClr val="accent2"/>
                </a:solidFill>
                <a:latin typeface="Poppins"/>
                <a:ea typeface="Poppins"/>
                <a:cs typeface="Poppins"/>
                <a:sym typeface="Poppins"/>
              </a:defRPr>
            </a:lvl1pPr>
            <a:lvl2pPr lvl="1">
              <a:spcBef>
                <a:spcPts val="0"/>
              </a:spcBef>
              <a:spcAft>
                <a:spcPts val="0"/>
              </a:spcAft>
              <a:buClr>
                <a:schemeClr val="accent2"/>
              </a:buClr>
              <a:buSzPts val="2600"/>
              <a:buFont typeface="Poppins"/>
              <a:buNone/>
              <a:defRPr sz="2600" b="1">
                <a:solidFill>
                  <a:schemeClr val="accent2"/>
                </a:solidFill>
                <a:latin typeface="Poppins"/>
                <a:ea typeface="Poppins"/>
                <a:cs typeface="Poppins"/>
                <a:sym typeface="Poppins"/>
              </a:defRPr>
            </a:lvl2pPr>
            <a:lvl3pPr lvl="2">
              <a:spcBef>
                <a:spcPts val="0"/>
              </a:spcBef>
              <a:spcAft>
                <a:spcPts val="0"/>
              </a:spcAft>
              <a:buClr>
                <a:schemeClr val="accent2"/>
              </a:buClr>
              <a:buSzPts val="2600"/>
              <a:buFont typeface="Poppins"/>
              <a:buNone/>
              <a:defRPr sz="2600" b="1">
                <a:solidFill>
                  <a:schemeClr val="accent2"/>
                </a:solidFill>
                <a:latin typeface="Poppins"/>
                <a:ea typeface="Poppins"/>
                <a:cs typeface="Poppins"/>
                <a:sym typeface="Poppins"/>
              </a:defRPr>
            </a:lvl3pPr>
            <a:lvl4pPr lvl="3">
              <a:spcBef>
                <a:spcPts val="0"/>
              </a:spcBef>
              <a:spcAft>
                <a:spcPts val="0"/>
              </a:spcAft>
              <a:buClr>
                <a:schemeClr val="accent2"/>
              </a:buClr>
              <a:buSzPts val="2600"/>
              <a:buFont typeface="Poppins"/>
              <a:buNone/>
              <a:defRPr sz="2600" b="1">
                <a:solidFill>
                  <a:schemeClr val="accent2"/>
                </a:solidFill>
                <a:latin typeface="Poppins"/>
                <a:ea typeface="Poppins"/>
                <a:cs typeface="Poppins"/>
                <a:sym typeface="Poppins"/>
              </a:defRPr>
            </a:lvl4pPr>
            <a:lvl5pPr lvl="4">
              <a:spcBef>
                <a:spcPts val="0"/>
              </a:spcBef>
              <a:spcAft>
                <a:spcPts val="0"/>
              </a:spcAft>
              <a:buClr>
                <a:schemeClr val="accent2"/>
              </a:buClr>
              <a:buSzPts val="2600"/>
              <a:buFont typeface="Poppins"/>
              <a:buNone/>
              <a:defRPr sz="2600" b="1">
                <a:solidFill>
                  <a:schemeClr val="accent2"/>
                </a:solidFill>
                <a:latin typeface="Poppins"/>
                <a:ea typeface="Poppins"/>
                <a:cs typeface="Poppins"/>
                <a:sym typeface="Poppins"/>
              </a:defRPr>
            </a:lvl5pPr>
            <a:lvl6pPr lvl="5">
              <a:spcBef>
                <a:spcPts val="0"/>
              </a:spcBef>
              <a:spcAft>
                <a:spcPts val="0"/>
              </a:spcAft>
              <a:buClr>
                <a:schemeClr val="accent2"/>
              </a:buClr>
              <a:buSzPts val="2600"/>
              <a:buFont typeface="Poppins"/>
              <a:buNone/>
              <a:defRPr sz="2600" b="1">
                <a:solidFill>
                  <a:schemeClr val="accent2"/>
                </a:solidFill>
                <a:latin typeface="Poppins"/>
                <a:ea typeface="Poppins"/>
                <a:cs typeface="Poppins"/>
                <a:sym typeface="Poppins"/>
              </a:defRPr>
            </a:lvl6pPr>
            <a:lvl7pPr lvl="6">
              <a:spcBef>
                <a:spcPts val="0"/>
              </a:spcBef>
              <a:spcAft>
                <a:spcPts val="0"/>
              </a:spcAft>
              <a:buClr>
                <a:schemeClr val="accent2"/>
              </a:buClr>
              <a:buSzPts val="2600"/>
              <a:buFont typeface="Poppins"/>
              <a:buNone/>
              <a:defRPr sz="2600" b="1">
                <a:solidFill>
                  <a:schemeClr val="accent2"/>
                </a:solidFill>
                <a:latin typeface="Poppins"/>
                <a:ea typeface="Poppins"/>
                <a:cs typeface="Poppins"/>
                <a:sym typeface="Poppins"/>
              </a:defRPr>
            </a:lvl7pPr>
            <a:lvl8pPr lvl="7">
              <a:spcBef>
                <a:spcPts val="0"/>
              </a:spcBef>
              <a:spcAft>
                <a:spcPts val="0"/>
              </a:spcAft>
              <a:buClr>
                <a:schemeClr val="accent2"/>
              </a:buClr>
              <a:buSzPts val="2600"/>
              <a:buFont typeface="Poppins"/>
              <a:buNone/>
              <a:defRPr sz="2600" b="1">
                <a:solidFill>
                  <a:schemeClr val="accent2"/>
                </a:solidFill>
                <a:latin typeface="Poppins"/>
                <a:ea typeface="Poppins"/>
                <a:cs typeface="Poppins"/>
                <a:sym typeface="Poppins"/>
              </a:defRPr>
            </a:lvl8pPr>
            <a:lvl9pPr lvl="8">
              <a:spcBef>
                <a:spcPts val="0"/>
              </a:spcBef>
              <a:spcAft>
                <a:spcPts val="0"/>
              </a:spcAft>
              <a:buClr>
                <a:schemeClr val="accent2"/>
              </a:buClr>
              <a:buSzPts val="2600"/>
              <a:buFont typeface="Poppins"/>
              <a:buNone/>
              <a:defRPr sz="2600" b="1">
                <a:solidFill>
                  <a:schemeClr val="accent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1pPr>
            <a:lvl2pPr marL="914400" lvl="1" indent="-317500">
              <a:lnSpc>
                <a:spcPct val="100000"/>
              </a:lnSpc>
              <a:spcBef>
                <a:spcPts val="1600"/>
              </a:spcBef>
              <a:spcAft>
                <a:spcPts val="0"/>
              </a:spcAft>
              <a:buClr>
                <a:schemeClr val="accent2"/>
              </a:buClr>
              <a:buSzPts val="1400"/>
              <a:buFont typeface="Nunito"/>
              <a:buChar char="○"/>
              <a:defRPr>
                <a:solidFill>
                  <a:schemeClr val="accent2"/>
                </a:solidFill>
                <a:latin typeface="Nunito"/>
                <a:ea typeface="Nunito"/>
                <a:cs typeface="Nunito"/>
                <a:sym typeface="Nunito"/>
              </a:defRPr>
            </a:lvl2pPr>
            <a:lvl3pPr marL="1371600" lvl="2" indent="-317500">
              <a:lnSpc>
                <a:spcPct val="100000"/>
              </a:lnSpc>
              <a:spcBef>
                <a:spcPts val="1600"/>
              </a:spcBef>
              <a:spcAft>
                <a:spcPts val="0"/>
              </a:spcAft>
              <a:buClr>
                <a:schemeClr val="accent2"/>
              </a:buClr>
              <a:buSzPts val="1400"/>
              <a:buFont typeface="Nunito"/>
              <a:buChar char="■"/>
              <a:defRPr>
                <a:solidFill>
                  <a:schemeClr val="accent2"/>
                </a:solidFill>
                <a:latin typeface="Nunito"/>
                <a:ea typeface="Nunito"/>
                <a:cs typeface="Nunito"/>
                <a:sym typeface="Nunito"/>
              </a:defRPr>
            </a:lvl3pPr>
            <a:lvl4pPr marL="1828800" lvl="3" indent="-317500">
              <a:lnSpc>
                <a:spcPct val="100000"/>
              </a:lnSpc>
              <a:spcBef>
                <a:spcPts val="1600"/>
              </a:spcBef>
              <a:spcAft>
                <a:spcPts val="0"/>
              </a:spcAft>
              <a:buClr>
                <a:schemeClr val="accent2"/>
              </a:buClr>
              <a:buSzPts val="1400"/>
              <a:buFont typeface="Nunito"/>
              <a:buChar char="●"/>
              <a:defRPr>
                <a:solidFill>
                  <a:schemeClr val="accent2"/>
                </a:solidFill>
                <a:latin typeface="Nunito"/>
                <a:ea typeface="Nunito"/>
                <a:cs typeface="Nunito"/>
                <a:sym typeface="Nunito"/>
              </a:defRPr>
            </a:lvl4pPr>
            <a:lvl5pPr marL="2286000" lvl="4" indent="-317500">
              <a:lnSpc>
                <a:spcPct val="100000"/>
              </a:lnSpc>
              <a:spcBef>
                <a:spcPts val="1600"/>
              </a:spcBef>
              <a:spcAft>
                <a:spcPts val="0"/>
              </a:spcAft>
              <a:buClr>
                <a:schemeClr val="accent2"/>
              </a:buClr>
              <a:buSzPts val="1400"/>
              <a:buFont typeface="Nunito"/>
              <a:buChar char="○"/>
              <a:defRPr>
                <a:solidFill>
                  <a:schemeClr val="accent2"/>
                </a:solidFill>
                <a:latin typeface="Nunito"/>
                <a:ea typeface="Nunito"/>
                <a:cs typeface="Nunito"/>
                <a:sym typeface="Nunito"/>
              </a:defRPr>
            </a:lvl5pPr>
            <a:lvl6pPr marL="2743200" lvl="5" indent="-317500">
              <a:lnSpc>
                <a:spcPct val="100000"/>
              </a:lnSpc>
              <a:spcBef>
                <a:spcPts val="1600"/>
              </a:spcBef>
              <a:spcAft>
                <a:spcPts val="0"/>
              </a:spcAft>
              <a:buClr>
                <a:schemeClr val="accent2"/>
              </a:buClr>
              <a:buSzPts val="1400"/>
              <a:buFont typeface="Nunito"/>
              <a:buChar char="■"/>
              <a:defRPr>
                <a:solidFill>
                  <a:schemeClr val="accent2"/>
                </a:solidFill>
                <a:latin typeface="Nunito"/>
                <a:ea typeface="Nunito"/>
                <a:cs typeface="Nunito"/>
                <a:sym typeface="Nunito"/>
              </a:defRPr>
            </a:lvl6pPr>
            <a:lvl7pPr marL="3200400" lvl="6" indent="-317500">
              <a:lnSpc>
                <a:spcPct val="100000"/>
              </a:lnSpc>
              <a:spcBef>
                <a:spcPts val="1600"/>
              </a:spcBef>
              <a:spcAft>
                <a:spcPts val="0"/>
              </a:spcAft>
              <a:buClr>
                <a:schemeClr val="accent2"/>
              </a:buClr>
              <a:buSzPts val="1400"/>
              <a:buFont typeface="Nunito"/>
              <a:buChar char="●"/>
              <a:defRPr>
                <a:solidFill>
                  <a:schemeClr val="accent2"/>
                </a:solidFill>
                <a:latin typeface="Nunito"/>
                <a:ea typeface="Nunito"/>
                <a:cs typeface="Nunito"/>
                <a:sym typeface="Nunito"/>
              </a:defRPr>
            </a:lvl7pPr>
            <a:lvl8pPr marL="3657600" lvl="7" indent="-317500">
              <a:lnSpc>
                <a:spcPct val="100000"/>
              </a:lnSpc>
              <a:spcBef>
                <a:spcPts val="1600"/>
              </a:spcBef>
              <a:spcAft>
                <a:spcPts val="0"/>
              </a:spcAft>
              <a:buClr>
                <a:schemeClr val="accent2"/>
              </a:buClr>
              <a:buSzPts val="1400"/>
              <a:buFont typeface="Nunito"/>
              <a:buChar char="○"/>
              <a:defRPr>
                <a:solidFill>
                  <a:schemeClr val="accent2"/>
                </a:solidFill>
                <a:latin typeface="Nunito"/>
                <a:ea typeface="Nunito"/>
                <a:cs typeface="Nunito"/>
                <a:sym typeface="Nunito"/>
              </a:defRPr>
            </a:lvl8pPr>
            <a:lvl9pPr marL="4114800" lvl="8" indent="-317500">
              <a:lnSpc>
                <a:spcPct val="100000"/>
              </a:lnSpc>
              <a:spcBef>
                <a:spcPts val="1600"/>
              </a:spcBef>
              <a:spcAft>
                <a:spcPts val="1600"/>
              </a:spcAft>
              <a:buClr>
                <a:schemeClr val="accent2"/>
              </a:buClr>
              <a:buSzPts val="1400"/>
              <a:buFont typeface="Nunito"/>
              <a:buChar char="■"/>
              <a:defRPr>
                <a:solidFill>
                  <a:schemeClr val="accent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826"/>
        <p:cNvGrpSpPr/>
        <p:nvPr/>
      </p:nvGrpSpPr>
      <p:grpSpPr>
        <a:xfrm>
          <a:off x="0" y="0"/>
          <a:ext cx="0" cy="0"/>
          <a:chOff x="0" y="0"/>
          <a:chExt cx="0" cy="0"/>
        </a:xfrm>
      </p:grpSpPr>
      <p:sp>
        <p:nvSpPr>
          <p:cNvPr id="827" name="Google Shape;827;p47"/>
          <p:cNvSpPr txBox="1">
            <a:spLocks noGrp="1"/>
          </p:cNvSpPr>
          <p:nvPr>
            <p:ph type="subTitle" idx="4294967295"/>
          </p:nvPr>
        </p:nvSpPr>
        <p:spPr>
          <a:xfrm>
            <a:off x="4992225" y="3540950"/>
            <a:ext cx="3698400" cy="1073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 sz="1900" b="1"/>
              <a:t>Return Rate Researchers</a:t>
            </a:r>
            <a:endParaRPr sz="1900" b="1"/>
          </a:p>
          <a:p>
            <a:pPr marL="25400" lvl="0" indent="0" algn="l" rtl="0">
              <a:spcBef>
                <a:spcPts val="1600"/>
              </a:spcBef>
              <a:spcAft>
                <a:spcPts val="1600"/>
              </a:spcAft>
              <a:buNone/>
            </a:pPr>
            <a:r>
              <a:rPr lang="en"/>
              <a:t>Rebecca Melo, Ngoc-Tran Nguyen, Hinley Fung and Stephanie Thurstone</a:t>
            </a:r>
            <a:endParaRPr/>
          </a:p>
        </p:txBody>
      </p:sp>
      <p:pic>
        <p:nvPicPr>
          <p:cNvPr id="828" name="Google Shape;828;p47"/>
          <p:cNvPicPr preferRelativeResize="0"/>
          <p:nvPr/>
        </p:nvPicPr>
        <p:blipFill rotWithShape="1">
          <a:blip r:embed="rId3">
            <a:alphaModFix/>
          </a:blip>
          <a:srcRect l="11743" t="12566" r="13265" b="11595"/>
          <a:stretch/>
        </p:blipFill>
        <p:spPr>
          <a:xfrm>
            <a:off x="794225" y="772475"/>
            <a:ext cx="2798825" cy="283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grpSp>
        <p:nvGrpSpPr>
          <p:cNvPr id="1133" name="Google Shape;1133;p56"/>
          <p:cNvGrpSpPr/>
          <p:nvPr/>
        </p:nvGrpSpPr>
        <p:grpSpPr>
          <a:xfrm>
            <a:off x="7078835" y="88729"/>
            <a:ext cx="1172919" cy="1138824"/>
            <a:chOff x="1840123" y="2107341"/>
            <a:chExt cx="3257205" cy="3161643"/>
          </a:xfrm>
        </p:grpSpPr>
        <p:sp>
          <p:nvSpPr>
            <p:cNvPr id="1134" name="Google Shape;1134;p56"/>
            <p:cNvSpPr/>
            <p:nvPr/>
          </p:nvSpPr>
          <p:spPr>
            <a:xfrm>
              <a:off x="1981237" y="2249255"/>
              <a:ext cx="3116091" cy="3019729"/>
            </a:xfrm>
            <a:custGeom>
              <a:avLst/>
              <a:gdLst/>
              <a:ahLst/>
              <a:cxnLst/>
              <a:rect l="l" t="t" r="r" b="b"/>
              <a:pathLst>
                <a:path w="3116091" h="3019729" extrusionOk="0">
                  <a:moveTo>
                    <a:pt x="1607870" y="1187"/>
                  </a:moveTo>
                  <a:cubicBezTo>
                    <a:pt x="1599545" y="425"/>
                    <a:pt x="1590967" y="38"/>
                    <a:pt x="1582064" y="158"/>
                  </a:cubicBezTo>
                  <a:cubicBezTo>
                    <a:pt x="1573422" y="0"/>
                    <a:pt x="1565071" y="279"/>
                    <a:pt x="1556969" y="952"/>
                  </a:cubicBezTo>
                  <a:cubicBezTo>
                    <a:pt x="953789" y="18656"/>
                    <a:pt x="419080" y="393998"/>
                    <a:pt x="209175" y="963695"/>
                  </a:cubicBezTo>
                  <a:cubicBezTo>
                    <a:pt x="0" y="1531404"/>
                    <a:pt x="186321" y="2198903"/>
                    <a:pt x="656075" y="2578627"/>
                  </a:cubicBezTo>
                  <a:cubicBezTo>
                    <a:pt x="1128642" y="2960636"/>
                    <a:pt x="1806111" y="3019729"/>
                    <a:pt x="2329446" y="2700801"/>
                  </a:cubicBezTo>
                  <a:cubicBezTo>
                    <a:pt x="2851899" y="2382412"/>
                    <a:pt x="3116091" y="1769979"/>
                    <a:pt x="3004616" y="1171340"/>
                  </a:cubicBezTo>
                  <a:cubicBezTo>
                    <a:pt x="2879953" y="501897"/>
                    <a:pt x="2275446" y="25260"/>
                    <a:pt x="1607870" y="11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35" name="Google Shape;1135;p56"/>
            <p:cNvSpPr/>
            <p:nvPr/>
          </p:nvSpPr>
          <p:spPr>
            <a:xfrm>
              <a:off x="1840123" y="2107341"/>
              <a:ext cx="3116097" cy="3019729"/>
            </a:xfrm>
            <a:custGeom>
              <a:avLst/>
              <a:gdLst/>
              <a:ahLst/>
              <a:cxnLst/>
              <a:rect l="l" t="t" r="r" b="b"/>
              <a:pathLst>
                <a:path w="3116097" h="3019729" extrusionOk="0">
                  <a:moveTo>
                    <a:pt x="1607877" y="1187"/>
                  </a:moveTo>
                  <a:cubicBezTo>
                    <a:pt x="1599545" y="425"/>
                    <a:pt x="1590973" y="44"/>
                    <a:pt x="1582070" y="158"/>
                  </a:cubicBezTo>
                  <a:cubicBezTo>
                    <a:pt x="1573422" y="0"/>
                    <a:pt x="1565071" y="279"/>
                    <a:pt x="1556975" y="952"/>
                  </a:cubicBezTo>
                  <a:cubicBezTo>
                    <a:pt x="953789" y="18656"/>
                    <a:pt x="419080" y="394004"/>
                    <a:pt x="209175" y="963695"/>
                  </a:cubicBezTo>
                  <a:cubicBezTo>
                    <a:pt x="0" y="1531404"/>
                    <a:pt x="186321" y="2198903"/>
                    <a:pt x="656075" y="2578627"/>
                  </a:cubicBezTo>
                  <a:cubicBezTo>
                    <a:pt x="1128642" y="2960636"/>
                    <a:pt x="1806111" y="3019729"/>
                    <a:pt x="2329446" y="2700807"/>
                  </a:cubicBezTo>
                  <a:cubicBezTo>
                    <a:pt x="2851899" y="2382412"/>
                    <a:pt x="3116097" y="1769979"/>
                    <a:pt x="3004616" y="1171346"/>
                  </a:cubicBezTo>
                  <a:cubicBezTo>
                    <a:pt x="2879953" y="501897"/>
                    <a:pt x="2275446" y="25266"/>
                    <a:pt x="1607877" y="11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36" name="Google Shape;1136;p56"/>
            <p:cNvSpPr/>
            <p:nvPr/>
          </p:nvSpPr>
          <p:spPr>
            <a:xfrm>
              <a:off x="2213096" y="2357548"/>
              <a:ext cx="2409971" cy="2409964"/>
            </a:xfrm>
            <a:custGeom>
              <a:avLst/>
              <a:gdLst/>
              <a:ahLst/>
              <a:cxnLst/>
              <a:rect l="l" t="t" r="r" b="b"/>
              <a:pathLst>
                <a:path w="2409971" h="2409964" extrusionOk="0">
                  <a:moveTo>
                    <a:pt x="2408091" y="1208385"/>
                  </a:moveTo>
                  <a:cubicBezTo>
                    <a:pt x="2406211" y="1872843"/>
                    <a:pt x="1866049" y="2409964"/>
                    <a:pt x="1201585" y="2408085"/>
                  </a:cubicBezTo>
                  <a:cubicBezTo>
                    <a:pt x="537127" y="2406205"/>
                    <a:pt x="0" y="1866036"/>
                    <a:pt x="1879" y="1201585"/>
                  </a:cubicBezTo>
                  <a:cubicBezTo>
                    <a:pt x="3759" y="537127"/>
                    <a:pt x="543934" y="0"/>
                    <a:pt x="1208385" y="1879"/>
                  </a:cubicBezTo>
                  <a:cubicBezTo>
                    <a:pt x="1872843" y="3759"/>
                    <a:pt x="2409971" y="543928"/>
                    <a:pt x="2408091" y="12083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37" name="Google Shape;1137;p56"/>
            <p:cNvSpPr/>
            <p:nvPr/>
          </p:nvSpPr>
          <p:spPr>
            <a:xfrm>
              <a:off x="2173394" y="2317830"/>
              <a:ext cx="2489390" cy="2489409"/>
            </a:xfrm>
            <a:custGeom>
              <a:avLst/>
              <a:gdLst/>
              <a:ahLst/>
              <a:cxnLst/>
              <a:rect l="l" t="t" r="r" b="b"/>
              <a:pathLst>
                <a:path w="2489390" h="2489409" extrusionOk="0">
                  <a:moveTo>
                    <a:pt x="1241170" y="2487472"/>
                  </a:moveTo>
                  <a:cubicBezTo>
                    <a:pt x="555923" y="2485536"/>
                    <a:pt x="0" y="1926456"/>
                    <a:pt x="1930" y="1241183"/>
                  </a:cubicBezTo>
                  <a:cubicBezTo>
                    <a:pt x="3867" y="555929"/>
                    <a:pt x="562946" y="0"/>
                    <a:pt x="1248194" y="1936"/>
                  </a:cubicBezTo>
                  <a:cubicBezTo>
                    <a:pt x="1933467" y="3873"/>
                    <a:pt x="2489390" y="562952"/>
                    <a:pt x="2487453" y="1248206"/>
                  </a:cubicBezTo>
                  <a:cubicBezTo>
                    <a:pt x="2485517" y="1933479"/>
                    <a:pt x="1926437" y="2489409"/>
                    <a:pt x="1241170" y="2487472"/>
                  </a:cubicBezTo>
                  <a:close/>
                  <a:moveTo>
                    <a:pt x="1247971" y="81260"/>
                  </a:moveTo>
                  <a:cubicBezTo>
                    <a:pt x="606469" y="79451"/>
                    <a:pt x="83077" y="599897"/>
                    <a:pt x="81260" y="1241412"/>
                  </a:cubicBezTo>
                  <a:cubicBezTo>
                    <a:pt x="79444" y="1882940"/>
                    <a:pt x="599890" y="2406332"/>
                    <a:pt x="1241393" y="2408142"/>
                  </a:cubicBezTo>
                  <a:cubicBezTo>
                    <a:pt x="1882914" y="2409964"/>
                    <a:pt x="2406313" y="1889518"/>
                    <a:pt x="2408129" y="1247984"/>
                  </a:cubicBezTo>
                  <a:cubicBezTo>
                    <a:pt x="2409939" y="606475"/>
                    <a:pt x="1889493" y="83077"/>
                    <a:pt x="1247971" y="8126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38" name="Google Shape;1138;p56"/>
            <p:cNvSpPr/>
            <p:nvPr/>
          </p:nvSpPr>
          <p:spPr>
            <a:xfrm>
              <a:off x="2478263" y="2622704"/>
              <a:ext cx="1879644" cy="1879650"/>
            </a:xfrm>
            <a:custGeom>
              <a:avLst/>
              <a:gdLst/>
              <a:ahLst/>
              <a:cxnLst/>
              <a:rect l="l" t="t" r="r" b="b"/>
              <a:pathLst>
                <a:path w="1879644" h="1879650" extrusionOk="0">
                  <a:moveTo>
                    <a:pt x="1878183" y="942479"/>
                  </a:moveTo>
                  <a:cubicBezTo>
                    <a:pt x="1876717" y="1460722"/>
                    <a:pt x="1455413" y="1879650"/>
                    <a:pt x="937171" y="1878183"/>
                  </a:cubicBezTo>
                  <a:cubicBezTo>
                    <a:pt x="418922" y="1876723"/>
                    <a:pt x="0" y="1455413"/>
                    <a:pt x="1460" y="937177"/>
                  </a:cubicBezTo>
                  <a:cubicBezTo>
                    <a:pt x="2927" y="418934"/>
                    <a:pt x="424230" y="0"/>
                    <a:pt x="942473" y="1473"/>
                  </a:cubicBezTo>
                  <a:cubicBezTo>
                    <a:pt x="1460715" y="2933"/>
                    <a:pt x="1879644" y="424237"/>
                    <a:pt x="1878183" y="942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39" name="Google Shape;1139;p56"/>
            <p:cNvSpPr/>
            <p:nvPr/>
          </p:nvSpPr>
          <p:spPr>
            <a:xfrm>
              <a:off x="3067756" y="2752596"/>
              <a:ext cx="352558" cy="152171"/>
            </a:xfrm>
            <a:custGeom>
              <a:avLst/>
              <a:gdLst/>
              <a:ahLst/>
              <a:cxnLst/>
              <a:rect l="l" t="t" r="r" b="b"/>
              <a:pathLst>
                <a:path w="352558" h="152171" extrusionOk="0">
                  <a:moveTo>
                    <a:pt x="306939" y="1276"/>
                  </a:moveTo>
                  <a:cubicBezTo>
                    <a:pt x="211924" y="6210"/>
                    <a:pt x="120173" y="27438"/>
                    <a:pt x="33121" y="64623"/>
                  </a:cubicBezTo>
                  <a:cubicBezTo>
                    <a:pt x="10394" y="74333"/>
                    <a:pt x="0" y="100742"/>
                    <a:pt x="10966" y="122891"/>
                  </a:cubicBezTo>
                  <a:lnTo>
                    <a:pt x="10972" y="122904"/>
                  </a:lnTo>
                  <a:cubicBezTo>
                    <a:pt x="20796" y="142786"/>
                    <a:pt x="44475" y="152171"/>
                    <a:pt x="64852" y="143408"/>
                  </a:cubicBezTo>
                  <a:cubicBezTo>
                    <a:pt x="143694" y="109512"/>
                    <a:pt x="226904" y="90265"/>
                    <a:pt x="313131" y="85985"/>
                  </a:cubicBezTo>
                  <a:cubicBezTo>
                    <a:pt x="335292" y="84886"/>
                    <a:pt x="352425" y="66008"/>
                    <a:pt x="352488" y="43814"/>
                  </a:cubicBezTo>
                  <a:lnTo>
                    <a:pt x="352488" y="43808"/>
                  </a:lnTo>
                  <a:cubicBezTo>
                    <a:pt x="352558" y="19107"/>
                    <a:pt x="331609" y="0"/>
                    <a:pt x="306939" y="127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40" name="Google Shape;1140;p56"/>
            <p:cNvSpPr/>
            <p:nvPr/>
          </p:nvSpPr>
          <p:spPr>
            <a:xfrm>
              <a:off x="3717904" y="2829611"/>
              <a:ext cx="510108" cy="735158"/>
            </a:xfrm>
            <a:custGeom>
              <a:avLst/>
              <a:gdLst/>
              <a:ahLst/>
              <a:cxnLst/>
              <a:rect l="l" t="t" r="r" b="b"/>
              <a:pathLst>
                <a:path w="510108" h="735158" extrusionOk="0">
                  <a:moveTo>
                    <a:pt x="67811" y="11201"/>
                  </a:moveTo>
                  <a:cubicBezTo>
                    <a:pt x="45834" y="0"/>
                    <a:pt x="18929" y="9061"/>
                    <a:pt x="8972" y="31635"/>
                  </a:cubicBezTo>
                  <a:cubicBezTo>
                    <a:pt x="0" y="51968"/>
                    <a:pt x="8083" y="76117"/>
                    <a:pt x="27914" y="86169"/>
                  </a:cubicBezTo>
                  <a:cubicBezTo>
                    <a:pt x="259518" y="203625"/>
                    <a:pt x="410800" y="436333"/>
                    <a:pt x="424084" y="695642"/>
                  </a:cubicBezTo>
                  <a:cubicBezTo>
                    <a:pt x="425221" y="717835"/>
                    <a:pt x="443998" y="735018"/>
                    <a:pt x="466223" y="735088"/>
                  </a:cubicBezTo>
                  <a:cubicBezTo>
                    <a:pt x="490899" y="735158"/>
                    <a:pt x="510108" y="714248"/>
                    <a:pt x="508793" y="689610"/>
                  </a:cubicBezTo>
                  <a:cubicBezTo>
                    <a:pt x="493420" y="401161"/>
                    <a:pt x="325208" y="142392"/>
                    <a:pt x="67811" y="1120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41" name="Google Shape;1141;p56"/>
            <p:cNvSpPr/>
            <p:nvPr/>
          </p:nvSpPr>
          <p:spPr>
            <a:xfrm>
              <a:off x="2438537" y="2582989"/>
              <a:ext cx="1959102" cy="1959095"/>
            </a:xfrm>
            <a:custGeom>
              <a:avLst/>
              <a:gdLst/>
              <a:ahLst/>
              <a:cxnLst/>
              <a:rect l="l" t="t" r="r" b="b"/>
              <a:pathLst>
                <a:path w="1959102" h="1959095" extrusionOk="0">
                  <a:moveTo>
                    <a:pt x="976769" y="1957571"/>
                  </a:moveTo>
                  <a:cubicBezTo>
                    <a:pt x="437495" y="1956047"/>
                    <a:pt x="0" y="1516062"/>
                    <a:pt x="1517" y="976776"/>
                  </a:cubicBezTo>
                  <a:cubicBezTo>
                    <a:pt x="3041" y="437489"/>
                    <a:pt x="443026" y="0"/>
                    <a:pt x="982300" y="1524"/>
                  </a:cubicBezTo>
                  <a:cubicBezTo>
                    <a:pt x="1521599" y="3048"/>
                    <a:pt x="1959102" y="443014"/>
                    <a:pt x="1957577" y="982306"/>
                  </a:cubicBezTo>
                  <a:cubicBezTo>
                    <a:pt x="1956060" y="1521593"/>
                    <a:pt x="1516075" y="1959095"/>
                    <a:pt x="976769" y="1957571"/>
                  </a:cubicBezTo>
                  <a:close/>
                  <a:moveTo>
                    <a:pt x="982078" y="80848"/>
                  </a:moveTo>
                  <a:cubicBezTo>
                    <a:pt x="486549" y="79444"/>
                    <a:pt x="82245" y="481456"/>
                    <a:pt x="80841" y="976998"/>
                  </a:cubicBezTo>
                  <a:cubicBezTo>
                    <a:pt x="79451" y="1472539"/>
                    <a:pt x="481469" y="1876844"/>
                    <a:pt x="976998" y="1878247"/>
                  </a:cubicBezTo>
                  <a:cubicBezTo>
                    <a:pt x="1472552" y="1879644"/>
                    <a:pt x="1876850" y="1477619"/>
                    <a:pt x="1878253" y="982084"/>
                  </a:cubicBezTo>
                  <a:cubicBezTo>
                    <a:pt x="1879657" y="486543"/>
                    <a:pt x="1477632" y="82251"/>
                    <a:pt x="982078" y="808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42" name="Google Shape;1142;p56"/>
            <p:cNvSpPr/>
            <p:nvPr/>
          </p:nvSpPr>
          <p:spPr>
            <a:xfrm>
              <a:off x="2647037" y="2787195"/>
              <a:ext cx="1542091" cy="1550670"/>
            </a:xfrm>
            <a:custGeom>
              <a:avLst/>
              <a:gdLst/>
              <a:ahLst/>
              <a:cxnLst/>
              <a:rect l="l" t="t" r="r" b="b"/>
              <a:pathLst>
                <a:path w="1542091" h="1550670" extrusionOk="0">
                  <a:moveTo>
                    <a:pt x="8248" y="27082"/>
                  </a:moveTo>
                  <a:lnTo>
                    <a:pt x="612146" y="933342"/>
                  </a:lnTo>
                  <a:lnTo>
                    <a:pt x="1514976" y="1542357"/>
                  </a:lnTo>
                  <a:cubicBezTo>
                    <a:pt x="1527302" y="1550670"/>
                    <a:pt x="1542091" y="1535957"/>
                    <a:pt x="1533848" y="1523587"/>
                  </a:cubicBezTo>
                  <a:lnTo>
                    <a:pt x="929951" y="617327"/>
                  </a:lnTo>
                  <a:lnTo>
                    <a:pt x="27120" y="8318"/>
                  </a:lnTo>
                  <a:cubicBezTo>
                    <a:pt x="14795" y="0"/>
                    <a:pt x="0" y="14712"/>
                    <a:pt x="8248" y="270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43" name="Google Shape;1143;p56"/>
            <p:cNvSpPr/>
            <p:nvPr/>
          </p:nvSpPr>
          <p:spPr>
            <a:xfrm>
              <a:off x="2607992" y="2748245"/>
              <a:ext cx="1620189" cy="1623472"/>
            </a:xfrm>
            <a:custGeom>
              <a:avLst/>
              <a:gdLst/>
              <a:ahLst/>
              <a:cxnLst/>
              <a:rect l="l" t="t" r="r" b="b"/>
              <a:pathLst>
                <a:path w="1620189" h="1623472" extrusionOk="0">
                  <a:moveTo>
                    <a:pt x="1561572" y="1623440"/>
                  </a:moveTo>
                  <a:cubicBezTo>
                    <a:pt x="1551324" y="1623409"/>
                    <a:pt x="1540979" y="1620354"/>
                    <a:pt x="1531829" y="1614163"/>
                  </a:cubicBezTo>
                  <a:lnTo>
                    <a:pt x="622522" y="1000798"/>
                  </a:lnTo>
                  <a:lnTo>
                    <a:pt x="14274" y="87998"/>
                  </a:lnTo>
                  <a:cubicBezTo>
                    <a:pt x="0" y="66567"/>
                    <a:pt x="2793" y="38900"/>
                    <a:pt x="21075" y="20751"/>
                  </a:cubicBezTo>
                  <a:cubicBezTo>
                    <a:pt x="39300" y="2622"/>
                    <a:pt x="66992" y="0"/>
                    <a:pt x="88334" y="14382"/>
                  </a:cubicBezTo>
                  <a:lnTo>
                    <a:pt x="997667" y="627767"/>
                  </a:lnTo>
                  <a:lnTo>
                    <a:pt x="1605889" y="1540541"/>
                  </a:lnTo>
                  <a:cubicBezTo>
                    <a:pt x="1620189" y="1561966"/>
                    <a:pt x="1617395" y="1589633"/>
                    <a:pt x="1599139" y="1607807"/>
                  </a:cubicBezTo>
                  <a:cubicBezTo>
                    <a:pt x="1588706" y="1618176"/>
                    <a:pt x="1575212" y="1623472"/>
                    <a:pt x="1561572" y="1623440"/>
                  </a:cubicBezTo>
                  <a:close/>
                  <a:moveTo>
                    <a:pt x="679856" y="943787"/>
                  </a:moveTo>
                  <a:lnTo>
                    <a:pt x="1466481" y="1474406"/>
                  </a:lnTo>
                  <a:lnTo>
                    <a:pt x="940333" y="684777"/>
                  </a:lnTo>
                  <a:lnTo>
                    <a:pt x="153657" y="154120"/>
                  </a:lnTo>
                  <a:close/>
                  <a:moveTo>
                    <a:pt x="80295" y="44030"/>
                  </a:moveTo>
                  <a:lnTo>
                    <a:pt x="80321" y="44094"/>
                  </a:lnTo>
                  <a:cubicBezTo>
                    <a:pt x="80321" y="44094"/>
                    <a:pt x="80321" y="44068"/>
                    <a:pt x="80295" y="440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44" name="Google Shape;1144;p56"/>
            <p:cNvSpPr/>
            <p:nvPr/>
          </p:nvSpPr>
          <p:spPr>
            <a:xfrm>
              <a:off x="2647037" y="2787195"/>
              <a:ext cx="1542091" cy="1550670"/>
            </a:xfrm>
            <a:custGeom>
              <a:avLst/>
              <a:gdLst/>
              <a:ahLst/>
              <a:cxnLst/>
              <a:rect l="l" t="t" r="r" b="b"/>
              <a:pathLst>
                <a:path w="1542091" h="1550670" extrusionOk="0">
                  <a:moveTo>
                    <a:pt x="8248" y="27082"/>
                  </a:moveTo>
                  <a:lnTo>
                    <a:pt x="612146" y="933342"/>
                  </a:lnTo>
                  <a:lnTo>
                    <a:pt x="1514976" y="1542357"/>
                  </a:lnTo>
                  <a:cubicBezTo>
                    <a:pt x="1527302" y="1550670"/>
                    <a:pt x="1542091" y="1535957"/>
                    <a:pt x="1533848" y="1523587"/>
                  </a:cubicBezTo>
                  <a:lnTo>
                    <a:pt x="929951" y="617327"/>
                  </a:lnTo>
                  <a:lnTo>
                    <a:pt x="27120" y="8318"/>
                  </a:lnTo>
                  <a:cubicBezTo>
                    <a:pt x="14795" y="0"/>
                    <a:pt x="0" y="14712"/>
                    <a:pt x="8248" y="270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45" name="Google Shape;1145;p56"/>
            <p:cNvSpPr/>
            <p:nvPr/>
          </p:nvSpPr>
          <p:spPr>
            <a:xfrm>
              <a:off x="2607992" y="2748245"/>
              <a:ext cx="1620189" cy="1623472"/>
            </a:xfrm>
            <a:custGeom>
              <a:avLst/>
              <a:gdLst/>
              <a:ahLst/>
              <a:cxnLst/>
              <a:rect l="l" t="t" r="r" b="b"/>
              <a:pathLst>
                <a:path w="1620189" h="1623472" extrusionOk="0">
                  <a:moveTo>
                    <a:pt x="1561572" y="1623440"/>
                  </a:moveTo>
                  <a:cubicBezTo>
                    <a:pt x="1551324" y="1623409"/>
                    <a:pt x="1540979" y="1620354"/>
                    <a:pt x="1531829" y="1614163"/>
                  </a:cubicBezTo>
                  <a:lnTo>
                    <a:pt x="622522" y="1000798"/>
                  </a:lnTo>
                  <a:lnTo>
                    <a:pt x="14274" y="87998"/>
                  </a:lnTo>
                  <a:cubicBezTo>
                    <a:pt x="0" y="66567"/>
                    <a:pt x="2793" y="38900"/>
                    <a:pt x="21075" y="20751"/>
                  </a:cubicBezTo>
                  <a:cubicBezTo>
                    <a:pt x="39300" y="2622"/>
                    <a:pt x="66992" y="0"/>
                    <a:pt x="88334" y="14382"/>
                  </a:cubicBezTo>
                  <a:lnTo>
                    <a:pt x="997667" y="627767"/>
                  </a:lnTo>
                  <a:lnTo>
                    <a:pt x="1605889" y="1540541"/>
                  </a:lnTo>
                  <a:cubicBezTo>
                    <a:pt x="1620189" y="1561966"/>
                    <a:pt x="1617395" y="1589633"/>
                    <a:pt x="1599139" y="1607807"/>
                  </a:cubicBezTo>
                  <a:cubicBezTo>
                    <a:pt x="1588706" y="1618176"/>
                    <a:pt x="1575212" y="1623472"/>
                    <a:pt x="1561572" y="1623440"/>
                  </a:cubicBezTo>
                  <a:close/>
                  <a:moveTo>
                    <a:pt x="679856" y="943787"/>
                  </a:moveTo>
                  <a:lnTo>
                    <a:pt x="940333" y="684777"/>
                  </a:lnTo>
                  <a:lnTo>
                    <a:pt x="153657" y="154120"/>
                  </a:lnTo>
                  <a:close/>
                  <a:moveTo>
                    <a:pt x="80295" y="44030"/>
                  </a:moveTo>
                  <a:lnTo>
                    <a:pt x="80321" y="44094"/>
                  </a:lnTo>
                  <a:cubicBezTo>
                    <a:pt x="80321" y="44094"/>
                    <a:pt x="80321" y="44068"/>
                    <a:pt x="80295" y="440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46" name="Google Shape;1146;p56"/>
            <p:cNvSpPr/>
            <p:nvPr/>
          </p:nvSpPr>
          <p:spPr>
            <a:xfrm>
              <a:off x="3259180" y="3404521"/>
              <a:ext cx="317811" cy="316014"/>
            </a:xfrm>
            <a:custGeom>
              <a:avLst/>
              <a:gdLst/>
              <a:ahLst/>
              <a:cxnLst/>
              <a:rect l="l" t="t" r="r" b="b"/>
              <a:pathLst>
                <a:path w="317811" h="316014" extrusionOk="0">
                  <a:moveTo>
                    <a:pt x="0" y="316014"/>
                  </a:moveTo>
                  <a:lnTo>
                    <a:pt x="31781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47" name="Google Shape;1147;p56"/>
            <p:cNvSpPr/>
            <p:nvPr/>
          </p:nvSpPr>
          <p:spPr>
            <a:xfrm>
              <a:off x="3231217" y="3376395"/>
              <a:ext cx="373741" cy="372262"/>
            </a:xfrm>
            <a:custGeom>
              <a:avLst/>
              <a:gdLst/>
              <a:ahLst/>
              <a:cxnLst/>
              <a:rect l="l" t="t" r="r" b="b"/>
              <a:pathLst>
                <a:path w="373741" h="372262" extrusionOk="0">
                  <a:moveTo>
                    <a:pt x="55924" y="372262"/>
                  </a:moveTo>
                  <a:lnTo>
                    <a:pt x="0" y="316026"/>
                  </a:lnTo>
                  <a:lnTo>
                    <a:pt x="317811" y="0"/>
                  </a:lnTo>
                  <a:lnTo>
                    <a:pt x="373741" y="562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48" name="Google Shape;1148;p56"/>
            <p:cNvSpPr/>
            <p:nvPr/>
          </p:nvSpPr>
          <p:spPr>
            <a:xfrm>
              <a:off x="2633562" y="3425156"/>
              <a:ext cx="193128" cy="254088"/>
            </a:xfrm>
            <a:custGeom>
              <a:avLst/>
              <a:gdLst/>
              <a:ahLst/>
              <a:cxnLst/>
              <a:rect l="l" t="t" r="r" b="b"/>
              <a:pathLst>
                <a:path w="193128" h="254088" extrusionOk="0">
                  <a:moveTo>
                    <a:pt x="97148" y="118751"/>
                  </a:moveTo>
                  <a:lnTo>
                    <a:pt x="82251" y="253860"/>
                  </a:lnTo>
                  <a:lnTo>
                    <a:pt x="27558" y="253707"/>
                  </a:lnTo>
                  <a:lnTo>
                    <a:pt x="0" y="0"/>
                  </a:lnTo>
                  <a:lnTo>
                    <a:pt x="38760" y="107"/>
                  </a:lnTo>
                  <a:lnTo>
                    <a:pt x="59575" y="200158"/>
                  </a:lnTo>
                  <a:lnTo>
                    <a:pt x="79349" y="222"/>
                  </a:lnTo>
                  <a:lnTo>
                    <a:pt x="117754" y="336"/>
                  </a:lnTo>
                  <a:lnTo>
                    <a:pt x="137115" y="201828"/>
                  </a:lnTo>
                  <a:lnTo>
                    <a:pt x="158343" y="444"/>
                  </a:lnTo>
                  <a:lnTo>
                    <a:pt x="193128" y="546"/>
                  </a:lnTo>
                  <a:lnTo>
                    <a:pt x="164134" y="254088"/>
                  </a:lnTo>
                  <a:lnTo>
                    <a:pt x="111251" y="253942"/>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49" name="Google Shape;1149;p56"/>
            <p:cNvSpPr/>
            <p:nvPr/>
          </p:nvSpPr>
          <p:spPr>
            <a:xfrm>
              <a:off x="4111146" y="3429344"/>
              <a:ext cx="109404" cy="253942"/>
            </a:xfrm>
            <a:custGeom>
              <a:avLst/>
              <a:gdLst/>
              <a:ahLst/>
              <a:cxnLst/>
              <a:rect l="l" t="t" r="r" b="b"/>
              <a:pathLst>
                <a:path w="109404" h="253942" extrusionOk="0">
                  <a:moveTo>
                    <a:pt x="40259" y="106997"/>
                  </a:moveTo>
                  <a:lnTo>
                    <a:pt x="94976" y="107143"/>
                  </a:lnTo>
                  <a:lnTo>
                    <a:pt x="94875" y="143376"/>
                  </a:lnTo>
                  <a:lnTo>
                    <a:pt x="40151" y="143224"/>
                  </a:lnTo>
                  <a:lnTo>
                    <a:pt x="39941" y="217512"/>
                  </a:lnTo>
                  <a:lnTo>
                    <a:pt x="108788" y="217709"/>
                  </a:lnTo>
                  <a:lnTo>
                    <a:pt x="108680" y="253942"/>
                  </a:lnTo>
                  <a:lnTo>
                    <a:pt x="0" y="253631"/>
                  </a:lnTo>
                  <a:lnTo>
                    <a:pt x="711" y="0"/>
                  </a:lnTo>
                  <a:lnTo>
                    <a:pt x="109404" y="311"/>
                  </a:lnTo>
                  <a:lnTo>
                    <a:pt x="109296" y="36537"/>
                  </a:lnTo>
                  <a:lnTo>
                    <a:pt x="40455" y="363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50" name="Google Shape;1150;p56"/>
            <p:cNvSpPr/>
            <p:nvPr/>
          </p:nvSpPr>
          <p:spPr>
            <a:xfrm>
              <a:off x="3367400" y="2737093"/>
              <a:ext cx="127171" cy="253980"/>
            </a:xfrm>
            <a:custGeom>
              <a:avLst/>
              <a:gdLst/>
              <a:ahLst/>
              <a:cxnLst/>
              <a:rect l="l" t="t" r="r" b="b"/>
              <a:pathLst>
                <a:path w="127171" h="253980" extrusionOk="0">
                  <a:moveTo>
                    <a:pt x="36385" y="70021"/>
                  </a:moveTo>
                  <a:lnTo>
                    <a:pt x="35864" y="253720"/>
                  </a:lnTo>
                  <a:lnTo>
                    <a:pt x="0" y="253619"/>
                  </a:lnTo>
                  <a:lnTo>
                    <a:pt x="717" y="0"/>
                  </a:lnTo>
                  <a:lnTo>
                    <a:pt x="50711" y="133"/>
                  </a:lnTo>
                  <a:lnTo>
                    <a:pt x="91236" y="152063"/>
                  </a:lnTo>
                  <a:lnTo>
                    <a:pt x="91662" y="254"/>
                  </a:lnTo>
                  <a:lnTo>
                    <a:pt x="127171" y="349"/>
                  </a:lnTo>
                  <a:lnTo>
                    <a:pt x="126453" y="253980"/>
                  </a:lnTo>
                  <a:lnTo>
                    <a:pt x="85496" y="25386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51" name="Google Shape;1151;p56"/>
            <p:cNvSpPr/>
            <p:nvPr/>
          </p:nvSpPr>
          <p:spPr>
            <a:xfrm>
              <a:off x="3367357" y="4114537"/>
              <a:ext cx="119176" cy="259638"/>
            </a:xfrm>
            <a:custGeom>
              <a:avLst/>
              <a:gdLst/>
              <a:ahLst/>
              <a:cxnLst/>
              <a:rect l="l" t="t" r="r" b="b"/>
              <a:pathLst>
                <a:path w="119176" h="259638" extrusionOk="0">
                  <a:moveTo>
                    <a:pt x="60464" y="114"/>
                  </a:moveTo>
                  <a:cubicBezTo>
                    <a:pt x="99225" y="228"/>
                    <a:pt x="119094" y="23469"/>
                    <a:pt x="118979" y="64033"/>
                  </a:cubicBezTo>
                  <a:lnTo>
                    <a:pt x="118960" y="72015"/>
                  </a:lnTo>
                  <a:lnTo>
                    <a:pt x="81254" y="71913"/>
                  </a:lnTo>
                  <a:lnTo>
                    <a:pt x="81286" y="61398"/>
                  </a:lnTo>
                  <a:cubicBezTo>
                    <a:pt x="81337" y="43300"/>
                    <a:pt x="74123" y="36385"/>
                    <a:pt x="61448" y="36347"/>
                  </a:cubicBezTo>
                  <a:cubicBezTo>
                    <a:pt x="48768" y="36309"/>
                    <a:pt x="41497" y="43186"/>
                    <a:pt x="41446" y="61290"/>
                  </a:cubicBezTo>
                  <a:cubicBezTo>
                    <a:pt x="41294" y="113474"/>
                    <a:pt x="119176" y="123482"/>
                    <a:pt x="118973" y="195935"/>
                  </a:cubicBezTo>
                  <a:cubicBezTo>
                    <a:pt x="118852" y="236505"/>
                    <a:pt x="98494" y="259638"/>
                    <a:pt x="59347" y="259530"/>
                  </a:cubicBezTo>
                  <a:cubicBezTo>
                    <a:pt x="20224" y="259416"/>
                    <a:pt x="0" y="236169"/>
                    <a:pt x="107" y="195599"/>
                  </a:cubicBezTo>
                  <a:lnTo>
                    <a:pt x="158" y="180003"/>
                  </a:lnTo>
                  <a:lnTo>
                    <a:pt x="37852" y="180117"/>
                  </a:lnTo>
                  <a:lnTo>
                    <a:pt x="37807" y="198234"/>
                  </a:lnTo>
                  <a:cubicBezTo>
                    <a:pt x="37750" y="216369"/>
                    <a:pt x="45688" y="222897"/>
                    <a:pt x="58369" y="222929"/>
                  </a:cubicBezTo>
                  <a:cubicBezTo>
                    <a:pt x="71069" y="222967"/>
                    <a:pt x="79044" y="216484"/>
                    <a:pt x="79095" y="198354"/>
                  </a:cubicBezTo>
                  <a:cubicBezTo>
                    <a:pt x="79241" y="146170"/>
                    <a:pt x="1358" y="136188"/>
                    <a:pt x="1568" y="63709"/>
                  </a:cubicBezTo>
                  <a:cubicBezTo>
                    <a:pt x="1682" y="23139"/>
                    <a:pt x="21685" y="0"/>
                    <a:pt x="60464" y="1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52" name="Google Shape;1152;p56"/>
            <p:cNvSpPr/>
            <p:nvPr/>
          </p:nvSpPr>
          <p:spPr>
            <a:xfrm>
              <a:off x="3319072" y="2364935"/>
              <a:ext cx="204743" cy="202253"/>
            </a:xfrm>
            <a:custGeom>
              <a:avLst/>
              <a:gdLst/>
              <a:ahLst/>
              <a:cxnLst/>
              <a:rect l="l" t="t" r="r" b="b"/>
              <a:pathLst>
                <a:path w="204743" h="202253" extrusionOk="0">
                  <a:moveTo>
                    <a:pt x="91763" y="193897"/>
                  </a:moveTo>
                  <a:lnTo>
                    <a:pt x="3835" y="16789"/>
                  </a:lnTo>
                  <a:cubicBezTo>
                    <a:pt x="0" y="9067"/>
                    <a:pt x="5638" y="0"/>
                    <a:pt x="14262" y="25"/>
                  </a:cubicBezTo>
                  <a:lnTo>
                    <a:pt x="190531" y="527"/>
                  </a:lnTo>
                  <a:cubicBezTo>
                    <a:pt x="199161" y="546"/>
                    <a:pt x="204743" y="9639"/>
                    <a:pt x="200863" y="17348"/>
                  </a:cubicBezTo>
                  <a:lnTo>
                    <a:pt x="111937" y="193960"/>
                  </a:lnTo>
                  <a:cubicBezTo>
                    <a:pt x="107759" y="202253"/>
                    <a:pt x="95891" y="202222"/>
                    <a:pt x="91763" y="1938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53" name="Google Shape;1153;p56"/>
            <p:cNvSpPr/>
            <p:nvPr/>
          </p:nvSpPr>
          <p:spPr>
            <a:xfrm>
              <a:off x="3279408" y="2325252"/>
              <a:ext cx="283997" cy="279558"/>
            </a:xfrm>
            <a:custGeom>
              <a:avLst/>
              <a:gdLst/>
              <a:ahLst/>
              <a:cxnLst/>
              <a:rect l="l" t="t" r="r" b="b"/>
              <a:pathLst>
                <a:path w="283997" h="279558" extrusionOk="0">
                  <a:moveTo>
                    <a:pt x="141376" y="279507"/>
                  </a:moveTo>
                  <a:cubicBezTo>
                    <a:pt x="121983" y="279450"/>
                    <a:pt x="104552" y="268604"/>
                    <a:pt x="95904" y="251218"/>
                  </a:cubicBezTo>
                  <a:lnTo>
                    <a:pt x="7962" y="74123"/>
                  </a:lnTo>
                  <a:cubicBezTo>
                    <a:pt x="0" y="58038"/>
                    <a:pt x="908" y="39395"/>
                    <a:pt x="10375" y="24218"/>
                  </a:cubicBezTo>
                  <a:cubicBezTo>
                    <a:pt x="19818" y="9029"/>
                    <a:pt x="36163" y="0"/>
                    <a:pt x="54032" y="50"/>
                  </a:cubicBezTo>
                  <a:lnTo>
                    <a:pt x="230295" y="546"/>
                  </a:lnTo>
                  <a:cubicBezTo>
                    <a:pt x="248215" y="603"/>
                    <a:pt x="264509" y="9747"/>
                    <a:pt x="273862" y="25012"/>
                  </a:cubicBezTo>
                  <a:cubicBezTo>
                    <a:pt x="283222" y="40284"/>
                    <a:pt x="283997" y="58927"/>
                    <a:pt x="275913" y="74929"/>
                  </a:cubicBezTo>
                  <a:lnTo>
                    <a:pt x="187026" y="251472"/>
                  </a:lnTo>
                  <a:cubicBezTo>
                    <a:pt x="178276" y="268814"/>
                    <a:pt x="160788" y="279558"/>
                    <a:pt x="141376" y="279507"/>
                  </a:cubicBezTo>
                  <a:close/>
                  <a:moveTo>
                    <a:pt x="99199" y="79508"/>
                  </a:moveTo>
                  <a:lnTo>
                    <a:pt x="141700" y="165087"/>
                  </a:lnTo>
                  <a:lnTo>
                    <a:pt x="184677" y="79749"/>
                  </a:lnTo>
                  <a:close/>
                  <a:moveTo>
                    <a:pt x="205085" y="39198"/>
                  </a:moveTo>
                  <a:cubicBezTo>
                    <a:pt x="205085" y="39223"/>
                    <a:pt x="205060" y="39236"/>
                    <a:pt x="205060" y="3926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54" name="Google Shape;1154;p56"/>
            <p:cNvSpPr/>
            <p:nvPr/>
          </p:nvSpPr>
          <p:spPr>
            <a:xfrm>
              <a:off x="3312355" y="4555867"/>
              <a:ext cx="204749" cy="202247"/>
            </a:xfrm>
            <a:custGeom>
              <a:avLst/>
              <a:gdLst/>
              <a:ahLst/>
              <a:cxnLst/>
              <a:rect l="l" t="t" r="r" b="b"/>
              <a:pathLst>
                <a:path w="204749" h="202247" extrusionOk="0">
                  <a:moveTo>
                    <a:pt x="112985" y="8350"/>
                  </a:moveTo>
                  <a:lnTo>
                    <a:pt x="200913" y="185458"/>
                  </a:lnTo>
                  <a:cubicBezTo>
                    <a:pt x="204749" y="193179"/>
                    <a:pt x="199110" y="202247"/>
                    <a:pt x="190480" y="202222"/>
                  </a:cubicBezTo>
                  <a:lnTo>
                    <a:pt x="14211" y="201726"/>
                  </a:lnTo>
                  <a:cubicBezTo>
                    <a:pt x="5587" y="201701"/>
                    <a:pt x="0" y="192608"/>
                    <a:pt x="3879" y="184899"/>
                  </a:cubicBezTo>
                  <a:lnTo>
                    <a:pt x="92805" y="8293"/>
                  </a:lnTo>
                  <a:cubicBezTo>
                    <a:pt x="96989" y="0"/>
                    <a:pt x="108851" y="25"/>
                    <a:pt x="112985" y="835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55" name="Google Shape;1155;p56"/>
            <p:cNvSpPr/>
            <p:nvPr/>
          </p:nvSpPr>
          <p:spPr>
            <a:xfrm>
              <a:off x="3272753" y="4518228"/>
              <a:ext cx="283991" cy="279577"/>
            </a:xfrm>
            <a:custGeom>
              <a:avLst/>
              <a:gdLst/>
              <a:ahLst/>
              <a:cxnLst/>
              <a:rect l="l" t="t" r="r" b="b"/>
              <a:pathLst>
                <a:path w="283991" h="279577" extrusionOk="0">
                  <a:moveTo>
                    <a:pt x="229958" y="279526"/>
                  </a:moveTo>
                  <a:lnTo>
                    <a:pt x="53695" y="279025"/>
                  </a:lnTo>
                  <a:cubicBezTo>
                    <a:pt x="35833" y="278974"/>
                    <a:pt x="19538" y="269849"/>
                    <a:pt x="10179" y="254615"/>
                  </a:cubicBezTo>
                  <a:cubicBezTo>
                    <a:pt x="793" y="239382"/>
                    <a:pt x="0" y="220732"/>
                    <a:pt x="8020" y="204743"/>
                  </a:cubicBezTo>
                  <a:lnTo>
                    <a:pt x="96989" y="28086"/>
                  </a:lnTo>
                  <a:cubicBezTo>
                    <a:pt x="105740" y="10750"/>
                    <a:pt x="123228" y="0"/>
                    <a:pt x="142620" y="57"/>
                  </a:cubicBezTo>
                  <a:cubicBezTo>
                    <a:pt x="162039" y="114"/>
                    <a:pt x="179463" y="10960"/>
                    <a:pt x="188112" y="28346"/>
                  </a:cubicBezTo>
                  <a:lnTo>
                    <a:pt x="276034" y="205454"/>
                  </a:lnTo>
                  <a:cubicBezTo>
                    <a:pt x="283991" y="221443"/>
                    <a:pt x="283108" y="240093"/>
                    <a:pt x="273672" y="255308"/>
                  </a:cubicBezTo>
                  <a:cubicBezTo>
                    <a:pt x="264229" y="270516"/>
                    <a:pt x="247884" y="279577"/>
                    <a:pt x="229958" y="279526"/>
                  </a:cubicBezTo>
                  <a:close/>
                  <a:moveTo>
                    <a:pt x="99320" y="199828"/>
                  </a:moveTo>
                  <a:lnTo>
                    <a:pt x="184791" y="200069"/>
                  </a:lnTo>
                  <a:lnTo>
                    <a:pt x="142297" y="114477"/>
                  </a:lnTo>
                  <a:close/>
                  <a:moveTo>
                    <a:pt x="204977" y="240715"/>
                  </a:moveTo>
                  <a:cubicBezTo>
                    <a:pt x="204977" y="240728"/>
                    <a:pt x="205003" y="240753"/>
                    <a:pt x="205003" y="2407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56" name="Google Shape;1156;p56"/>
            <p:cNvSpPr/>
            <p:nvPr/>
          </p:nvSpPr>
          <p:spPr>
            <a:xfrm>
              <a:off x="4412421" y="3462512"/>
              <a:ext cx="202253" cy="204743"/>
            </a:xfrm>
            <a:custGeom>
              <a:avLst/>
              <a:gdLst/>
              <a:ahLst/>
              <a:cxnLst/>
              <a:rect l="l" t="t" r="r" b="b"/>
              <a:pathLst>
                <a:path w="202253" h="204743" extrusionOk="0">
                  <a:moveTo>
                    <a:pt x="8356" y="91763"/>
                  </a:moveTo>
                  <a:lnTo>
                    <a:pt x="185464" y="3829"/>
                  </a:lnTo>
                  <a:cubicBezTo>
                    <a:pt x="193186" y="0"/>
                    <a:pt x="202253" y="5638"/>
                    <a:pt x="202228" y="14262"/>
                  </a:cubicBezTo>
                  <a:lnTo>
                    <a:pt x="201726" y="190531"/>
                  </a:lnTo>
                  <a:cubicBezTo>
                    <a:pt x="201707" y="199155"/>
                    <a:pt x="192614" y="204743"/>
                    <a:pt x="184905" y="200863"/>
                  </a:cubicBezTo>
                  <a:lnTo>
                    <a:pt x="8299" y="111937"/>
                  </a:lnTo>
                  <a:cubicBezTo>
                    <a:pt x="0" y="107759"/>
                    <a:pt x="31" y="95891"/>
                    <a:pt x="8356" y="917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57" name="Google Shape;1157;p56"/>
            <p:cNvSpPr/>
            <p:nvPr/>
          </p:nvSpPr>
          <p:spPr>
            <a:xfrm>
              <a:off x="4374817" y="3422870"/>
              <a:ext cx="279539" cy="281482"/>
            </a:xfrm>
            <a:custGeom>
              <a:avLst/>
              <a:gdLst/>
              <a:ahLst/>
              <a:cxnLst/>
              <a:rect l="l" t="t" r="r" b="b"/>
              <a:pathLst>
                <a:path w="279539" h="281482" extrusionOk="0">
                  <a:moveTo>
                    <a:pt x="227615" y="281457"/>
                  </a:moveTo>
                  <a:cubicBezTo>
                    <a:pt x="219817" y="281432"/>
                    <a:pt x="211994" y="279615"/>
                    <a:pt x="204730" y="275964"/>
                  </a:cubicBezTo>
                  <a:lnTo>
                    <a:pt x="28067" y="187013"/>
                  </a:lnTo>
                  <a:cubicBezTo>
                    <a:pt x="10718" y="178276"/>
                    <a:pt x="0" y="160788"/>
                    <a:pt x="50" y="141357"/>
                  </a:cubicBezTo>
                  <a:cubicBezTo>
                    <a:pt x="107" y="121939"/>
                    <a:pt x="10922" y="104508"/>
                    <a:pt x="28321" y="95872"/>
                  </a:cubicBezTo>
                  <a:lnTo>
                    <a:pt x="205435" y="7937"/>
                  </a:lnTo>
                  <a:cubicBezTo>
                    <a:pt x="221513" y="0"/>
                    <a:pt x="240131" y="888"/>
                    <a:pt x="255295" y="10331"/>
                  </a:cubicBezTo>
                  <a:cubicBezTo>
                    <a:pt x="270497" y="19786"/>
                    <a:pt x="279539" y="36106"/>
                    <a:pt x="279488" y="54013"/>
                  </a:cubicBezTo>
                  <a:lnTo>
                    <a:pt x="278993" y="230289"/>
                  </a:lnTo>
                  <a:cubicBezTo>
                    <a:pt x="278936" y="248177"/>
                    <a:pt x="269811" y="264439"/>
                    <a:pt x="254596" y="273812"/>
                  </a:cubicBezTo>
                  <a:cubicBezTo>
                    <a:pt x="246291" y="278923"/>
                    <a:pt x="236962" y="281482"/>
                    <a:pt x="227615" y="281457"/>
                  </a:cubicBezTo>
                  <a:close/>
                  <a:moveTo>
                    <a:pt x="114446" y="141681"/>
                  </a:moveTo>
                  <a:lnTo>
                    <a:pt x="199790" y="184658"/>
                  </a:lnTo>
                  <a:lnTo>
                    <a:pt x="200037" y="99199"/>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58" name="Google Shape;1158;p56"/>
            <p:cNvSpPr/>
            <p:nvPr/>
          </p:nvSpPr>
          <p:spPr>
            <a:xfrm>
              <a:off x="2221503" y="3455801"/>
              <a:ext cx="202247" cy="204736"/>
            </a:xfrm>
            <a:custGeom>
              <a:avLst/>
              <a:gdLst/>
              <a:ahLst/>
              <a:cxnLst/>
              <a:rect l="l" t="t" r="r" b="b"/>
              <a:pathLst>
                <a:path w="202247" h="204736" extrusionOk="0">
                  <a:moveTo>
                    <a:pt x="193890" y="112972"/>
                  </a:moveTo>
                  <a:lnTo>
                    <a:pt x="16783" y="200907"/>
                  </a:lnTo>
                  <a:cubicBezTo>
                    <a:pt x="9061" y="204736"/>
                    <a:pt x="0" y="199104"/>
                    <a:pt x="19" y="190474"/>
                  </a:cubicBezTo>
                  <a:lnTo>
                    <a:pt x="520" y="14204"/>
                  </a:lnTo>
                  <a:cubicBezTo>
                    <a:pt x="546" y="5581"/>
                    <a:pt x="9632" y="0"/>
                    <a:pt x="17341" y="3873"/>
                  </a:cubicBezTo>
                  <a:lnTo>
                    <a:pt x="193948" y="92805"/>
                  </a:lnTo>
                  <a:cubicBezTo>
                    <a:pt x="202247" y="96977"/>
                    <a:pt x="202222" y="108845"/>
                    <a:pt x="193890" y="11297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59" name="Google Shape;1159;p56"/>
            <p:cNvSpPr/>
            <p:nvPr/>
          </p:nvSpPr>
          <p:spPr>
            <a:xfrm>
              <a:off x="2181823" y="3416204"/>
              <a:ext cx="279571" cy="281444"/>
            </a:xfrm>
            <a:custGeom>
              <a:avLst/>
              <a:gdLst/>
              <a:ahLst/>
              <a:cxnLst/>
              <a:rect l="l" t="t" r="r" b="b"/>
              <a:pathLst>
                <a:path w="279571" h="281444" extrusionOk="0">
                  <a:moveTo>
                    <a:pt x="51111" y="281419"/>
                  </a:moveTo>
                  <a:cubicBezTo>
                    <a:pt x="41763" y="281393"/>
                    <a:pt x="32473" y="278771"/>
                    <a:pt x="24199" y="273621"/>
                  </a:cubicBezTo>
                  <a:cubicBezTo>
                    <a:pt x="9042" y="264172"/>
                    <a:pt x="0" y="247853"/>
                    <a:pt x="50" y="229965"/>
                  </a:cubicBezTo>
                  <a:lnTo>
                    <a:pt x="546" y="53689"/>
                  </a:lnTo>
                  <a:cubicBezTo>
                    <a:pt x="596" y="35782"/>
                    <a:pt x="9734" y="19513"/>
                    <a:pt x="24993" y="10147"/>
                  </a:cubicBezTo>
                  <a:cubicBezTo>
                    <a:pt x="40201" y="787"/>
                    <a:pt x="58851" y="0"/>
                    <a:pt x="74860" y="8039"/>
                  </a:cubicBezTo>
                  <a:lnTo>
                    <a:pt x="251472" y="96970"/>
                  </a:lnTo>
                  <a:cubicBezTo>
                    <a:pt x="268820" y="105708"/>
                    <a:pt x="279571" y="123196"/>
                    <a:pt x="279514" y="142608"/>
                  </a:cubicBezTo>
                  <a:cubicBezTo>
                    <a:pt x="279457" y="162045"/>
                    <a:pt x="268617" y="179470"/>
                    <a:pt x="251212" y="188106"/>
                  </a:cubicBezTo>
                  <a:lnTo>
                    <a:pt x="74104" y="276034"/>
                  </a:lnTo>
                  <a:cubicBezTo>
                    <a:pt x="66789" y="279654"/>
                    <a:pt x="58934" y="281444"/>
                    <a:pt x="51111" y="281419"/>
                  </a:cubicBezTo>
                  <a:close/>
                  <a:moveTo>
                    <a:pt x="79743" y="99326"/>
                  </a:moveTo>
                  <a:lnTo>
                    <a:pt x="79501" y="184785"/>
                  </a:lnTo>
                  <a:lnTo>
                    <a:pt x="165093" y="14230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60" name="Google Shape;1160;p56"/>
            <p:cNvSpPr/>
            <p:nvPr/>
          </p:nvSpPr>
          <p:spPr>
            <a:xfrm>
              <a:off x="4180974" y="2713062"/>
              <a:ext cx="87483" cy="86995"/>
            </a:xfrm>
            <a:custGeom>
              <a:avLst/>
              <a:gdLst/>
              <a:ahLst/>
              <a:cxnLst/>
              <a:rect l="l" t="t" r="r" b="b"/>
              <a:pathLst>
                <a:path w="87483" h="86995" extrusionOk="0">
                  <a:moveTo>
                    <a:pt x="87483" y="0"/>
                  </a:moveTo>
                  <a:lnTo>
                    <a:pt x="0" y="869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61" name="Google Shape;1161;p56"/>
            <p:cNvSpPr/>
            <p:nvPr/>
          </p:nvSpPr>
          <p:spPr>
            <a:xfrm>
              <a:off x="4152997" y="2684937"/>
              <a:ext cx="143421" cy="143243"/>
            </a:xfrm>
            <a:custGeom>
              <a:avLst/>
              <a:gdLst/>
              <a:ahLst/>
              <a:cxnLst/>
              <a:rect l="l" t="t" r="r" b="b"/>
              <a:pathLst>
                <a:path w="143421" h="143243" extrusionOk="0">
                  <a:moveTo>
                    <a:pt x="55924" y="143243"/>
                  </a:moveTo>
                  <a:lnTo>
                    <a:pt x="0" y="86995"/>
                  </a:lnTo>
                  <a:lnTo>
                    <a:pt x="87502" y="0"/>
                  </a:lnTo>
                  <a:lnTo>
                    <a:pt x="143421" y="56248"/>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62" name="Google Shape;1162;p56"/>
            <p:cNvSpPr/>
            <p:nvPr/>
          </p:nvSpPr>
          <p:spPr>
            <a:xfrm>
              <a:off x="2567733" y="4317212"/>
              <a:ext cx="87483" cy="86988"/>
            </a:xfrm>
            <a:custGeom>
              <a:avLst/>
              <a:gdLst/>
              <a:ahLst/>
              <a:cxnLst/>
              <a:rect l="l" t="t" r="r" b="b"/>
              <a:pathLst>
                <a:path w="87483" h="86988" extrusionOk="0">
                  <a:moveTo>
                    <a:pt x="87483" y="0"/>
                  </a:moveTo>
                  <a:lnTo>
                    <a:pt x="0" y="8698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63" name="Google Shape;1163;p56"/>
            <p:cNvSpPr/>
            <p:nvPr/>
          </p:nvSpPr>
          <p:spPr>
            <a:xfrm>
              <a:off x="2539768" y="4289094"/>
              <a:ext cx="143408" cy="143236"/>
            </a:xfrm>
            <a:custGeom>
              <a:avLst/>
              <a:gdLst/>
              <a:ahLst/>
              <a:cxnLst/>
              <a:rect l="l" t="t" r="r" b="b"/>
              <a:pathLst>
                <a:path w="143408" h="143236" extrusionOk="0">
                  <a:moveTo>
                    <a:pt x="55930" y="143236"/>
                  </a:moveTo>
                  <a:lnTo>
                    <a:pt x="0" y="86995"/>
                  </a:lnTo>
                  <a:lnTo>
                    <a:pt x="87483" y="0"/>
                  </a:lnTo>
                  <a:lnTo>
                    <a:pt x="143408" y="562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64" name="Google Shape;1164;p56"/>
            <p:cNvSpPr/>
            <p:nvPr/>
          </p:nvSpPr>
          <p:spPr>
            <a:xfrm>
              <a:off x="4176670" y="4321512"/>
              <a:ext cx="86995" cy="87483"/>
            </a:xfrm>
            <a:custGeom>
              <a:avLst/>
              <a:gdLst/>
              <a:ahLst/>
              <a:cxnLst/>
              <a:rect l="l" t="t" r="r" b="b"/>
              <a:pathLst>
                <a:path w="86995" h="87483" extrusionOk="0">
                  <a:moveTo>
                    <a:pt x="86995" y="87483"/>
                  </a:move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65" name="Google Shape;1165;p56"/>
            <p:cNvSpPr/>
            <p:nvPr/>
          </p:nvSpPr>
          <p:spPr>
            <a:xfrm>
              <a:off x="4148535" y="4293555"/>
              <a:ext cx="143249" cy="143414"/>
            </a:xfrm>
            <a:custGeom>
              <a:avLst/>
              <a:gdLst/>
              <a:ahLst/>
              <a:cxnLst/>
              <a:rect l="l" t="t" r="r" b="b"/>
              <a:pathLst>
                <a:path w="143249" h="143414" extrusionOk="0">
                  <a:moveTo>
                    <a:pt x="87007" y="143414"/>
                  </a:moveTo>
                  <a:lnTo>
                    <a:pt x="0" y="55924"/>
                  </a:lnTo>
                  <a:lnTo>
                    <a:pt x="56241" y="0"/>
                  </a:lnTo>
                  <a:lnTo>
                    <a:pt x="143249" y="8748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66" name="Google Shape;1166;p56"/>
            <p:cNvSpPr/>
            <p:nvPr/>
          </p:nvSpPr>
          <p:spPr>
            <a:xfrm>
              <a:off x="2572526" y="2708271"/>
              <a:ext cx="86994" cy="87483"/>
            </a:xfrm>
            <a:custGeom>
              <a:avLst/>
              <a:gdLst/>
              <a:ahLst/>
              <a:cxnLst/>
              <a:rect l="l" t="t" r="r" b="b"/>
              <a:pathLst>
                <a:path w="86994" h="87483" extrusionOk="0">
                  <a:moveTo>
                    <a:pt x="86994" y="87483"/>
                  </a:move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67" name="Google Shape;1167;p56"/>
            <p:cNvSpPr/>
            <p:nvPr/>
          </p:nvSpPr>
          <p:spPr>
            <a:xfrm>
              <a:off x="2544410" y="2680301"/>
              <a:ext cx="143224" cy="143414"/>
            </a:xfrm>
            <a:custGeom>
              <a:avLst/>
              <a:gdLst/>
              <a:ahLst/>
              <a:cxnLst/>
              <a:rect l="l" t="t" r="r" b="b"/>
              <a:pathLst>
                <a:path w="143224" h="143414" extrusionOk="0">
                  <a:moveTo>
                    <a:pt x="86982" y="143414"/>
                  </a:moveTo>
                  <a:lnTo>
                    <a:pt x="0" y="55930"/>
                  </a:lnTo>
                  <a:lnTo>
                    <a:pt x="56241" y="0"/>
                  </a:lnTo>
                  <a:lnTo>
                    <a:pt x="143224" y="8748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grpSp>
        <p:nvGrpSpPr>
          <p:cNvPr id="1168" name="Google Shape;1168;p56"/>
          <p:cNvGrpSpPr/>
          <p:nvPr/>
        </p:nvGrpSpPr>
        <p:grpSpPr>
          <a:xfrm>
            <a:off x="3388334" y="3017711"/>
            <a:ext cx="1316607" cy="1336303"/>
            <a:chOff x="5736195" y="2619046"/>
            <a:chExt cx="1794721" cy="1821569"/>
          </a:xfrm>
        </p:grpSpPr>
        <p:sp>
          <p:nvSpPr>
            <p:cNvPr id="1169" name="Google Shape;1169;p56"/>
            <p:cNvSpPr/>
            <p:nvPr/>
          </p:nvSpPr>
          <p:spPr>
            <a:xfrm>
              <a:off x="5817083" y="2700392"/>
              <a:ext cx="1713833" cy="1740223"/>
            </a:xfrm>
            <a:custGeom>
              <a:avLst/>
              <a:gdLst/>
              <a:ahLst/>
              <a:cxnLst/>
              <a:rect l="l" t="t" r="r" b="b"/>
              <a:pathLst>
                <a:path w="1713833" h="1740223" extrusionOk="0">
                  <a:moveTo>
                    <a:pt x="1558410" y="563213"/>
                  </a:moveTo>
                  <a:cubicBezTo>
                    <a:pt x="1589373" y="543039"/>
                    <a:pt x="1621008" y="524363"/>
                    <a:pt x="1644542" y="495160"/>
                  </a:cubicBezTo>
                  <a:cubicBezTo>
                    <a:pt x="1713833" y="409162"/>
                    <a:pt x="1679975" y="306203"/>
                    <a:pt x="1609305" y="235127"/>
                  </a:cubicBezTo>
                  <a:cubicBezTo>
                    <a:pt x="1517713" y="143021"/>
                    <a:pt x="1422787" y="161182"/>
                    <a:pt x="1318533" y="190373"/>
                  </a:cubicBezTo>
                  <a:cubicBezTo>
                    <a:pt x="1264208" y="139661"/>
                    <a:pt x="1203871" y="99561"/>
                    <a:pt x="1120743" y="119056"/>
                  </a:cubicBezTo>
                  <a:cubicBezTo>
                    <a:pt x="1062393" y="132740"/>
                    <a:pt x="1021949" y="166763"/>
                    <a:pt x="998905" y="209530"/>
                  </a:cubicBezTo>
                  <a:cubicBezTo>
                    <a:pt x="959230" y="187763"/>
                    <a:pt x="914666" y="178295"/>
                    <a:pt x="860558" y="193567"/>
                  </a:cubicBezTo>
                  <a:cubicBezTo>
                    <a:pt x="789597" y="213588"/>
                    <a:pt x="746963" y="264960"/>
                    <a:pt x="731926" y="324396"/>
                  </a:cubicBezTo>
                  <a:cubicBezTo>
                    <a:pt x="573919" y="176110"/>
                    <a:pt x="340525" y="0"/>
                    <a:pt x="147091" y="99028"/>
                  </a:cubicBezTo>
                  <a:cubicBezTo>
                    <a:pt x="128625" y="104286"/>
                    <a:pt x="111880" y="114179"/>
                    <a:pt x="99561" y="129590"/>
                  </a:cubicBezTo>
                  <a:cubicBezTo>
                    <a:pt x="84067" y="141839"/>
                    <a:pt x="74142" y="158273"/>
                    <a:pt x="68789" y="176390"/>
                  </a:cubicBezTo>
                  <a:cubicBezTo>
                    <a:pt x="0" y="306851"/>
                    <a:pt x="65011" y="444182"/>
                    <a:pt x="141401" y="570541"/>
                  </a:cubicBezTo>
                  <a:cubicBezTo>
                    <a:pt x="180092" y="634549"/>
                    <a:pt x="226606" y="692169"/>
                    <a:pt x="276409" y="747064"/>
                  </a:cubicBezTo>
                  <a:cubicBezTo>
                    <a:pt x="238779" y="769550"/>
                    <a:pt x="208635" y="805859"/>
                    <a:pt x="194824" y="856634"/>
                  </a:cubicBezTo>
                  <a:cubicBezTo>
                    <a:pt x="180638" y="908761"/>
                    <a:pt x="190201" y="952525"/>
                    <a:pt x="211474" y="991692"/>
                  </a:cubicBezTo>
                  <a:cubicBezTo>
                    <a:pt x="170414" y="1013282"/>
                    <a:pt x="137172" y="1050899"/>
                    <a:pt x="122180" y="1105992"/>
                  </a:cubicBezTo>
                  <a:cubicBezTo>
                    <a:pt x="99009" y="1191177"/>
                    <a:pt x="138944" y="1254309"/>
                    <a:pt x="190582" y="1311040"/>
                  </a:cubicBezTo>
                  <a:cubicBezTo>
                    <a:pt x="161982" y="1407464"/>
                    <a:pt x="140430" y="1501432"/>
                    <a:pt x="218700" y="1587449"/>
                  </a:cubicBezTo>
                  <a:cubicBezTo>
                    <a:pt x="324618" y="1703832"/>
                    <a:pt x="461295" y="1703228"/>
                    <a:pt x="550703" y="1571288"/>
                  </a:cubicBezTo>
                  <a:cubicBezTo>
                    <a:pt x="631145" y="1452575"/>
                    <a:pt x="709434" y="1332331"/>
                    <a:pt x="787984" y="1212303"/>
                  </a:cubicBezTo>
                  <a:lnTo>
                    <a:pt x="943787" y="1343215"/>
                  </a:lnTo>
                  <a:cubicBezTo>
                    <a:pt x="933850" y="1376527"/>
                    <a:pt x="925379" y="1410347"/>
                    <a:pt x="923791" y="1444155"/>
                  </a:cubicBezTo>
                  <a:cubicBezTo>
                    <a:pt x="919518" y="1535315"/>
                    <a:pt x="977569" y="1609725"/>
                    <a:pt x="1042466" y="1666894"/>
                  </a:cubicBezTo>
                  <a:cubicBezTo>
                    <a:pt x="1125708" y="1740223"/>
                    <a:pt x="1232598" y="1725479"/>
                    <a:pt x="1298422" y="1637791"/>
                  </a:cubicBezTo>
                  <a:cubicBezTo>
                    <a:pt x="1311211" y="1620742"/>
                    <a:pt x="1323695" y="1603451"/>
                    <a:pt x="1336179" y="1586160"/>
                  </a:cubicBezTo>
                  <a:cubicBezTo>
                    <a:pt x="1388643" y="1593119"/>
                    <a:pt x="1440287" y="1584274"/>
                    <a:pt x="1485068" y="1544853"/>
                  </a:cubicBezTo>
                  <a:cubicBezTo>
                    <a:pt x="1539805" y="1496669"/>
                    <a:pt x="1555584" y="1437468"/>
                    <a:pt x="1548504" y="1374870"/>
                  </a:cubicBezTo>
                  <a:cubicBezTo>
                    <a:pt x="1566068" y="1362348"/>
                    <a:pt x="1583626" y="1349825"/>
                    <a:pt x="1600930" y="1336979"/>
                  </a:cubicBezTo>
                  <a:cubicBezTo>
                    <a:pt x="1689563" y="1271206"/>
                    <a:pt x="1703774" y="1163294"/>
                    <a:pt x="1630025" y="1079722"/>
                  </a:cubicBezTo>
                  <a:cubicBezTo>
                    <a:pt x="1572926" y="1015009"/>
                    <a:pt x="1500352" y="958259"/>
                    <a:pt x="1409426" y="961263"/>
                  </a:cubicBezTo>
                  <a:cubicBezTo>
                    <a:pt x="1375702" y="962380"/>
                    <a:pt x="1341735" y="970724"/>
                    <a:pt x="1308303" y="980566"/>
                  </a:cubicBezTo>
                  <a:cubicBezTo>
                    <a:pt x="1262627" y="925569"/>
                    <a:pt x="1216952" y="870565"/>
                    <a:pt x="1171276" y="815568"/>
                  </a:cubicBezTo>
                  <a:cubicBezTo>
                    <a:pt x="1300321" y="731450"/>
                    <a:pt x="1429372" y="647325"/>
                    <a:pt x="1558410" y="563213"/>
                  </a:cubicBezTo>
                  <a:close/>
                  <a:moveTo>
                    <a:pt x="1069441" y="1520316"/>
                  </a:moveTo>
                  <a:cubicBezTo>
                    <a:pt x="1069841" y="1520825"/>
                    <a:pt x="1070311" y="1521288"/>
                    <a:pt x="1070724" y="1521790"/>
                  </a:cubicBezTo>
                  <a:cubicBezTo>
                    <a:pt x="1063701" y="1523549"/>
                    <a:pt x="1060189" y="1523072"/>
                    <a:pt x="1069441" y="152031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70" name="Google Shape;1170;p56"/>
            <p:cNvSpPr/>
            <p:nvPr/>
          </p:nvSpPr>
          <p:spPr>
            <a:xfrm>
              <a:off x="5736195" y="2619046"/>
              <a:ext cx="1713839" cy="1740230"/>
            </a:xfrm>
            <a:custGeom>
              <a:avLst/>
              <a:gdLst/>
              <a:ahLst/>
              <a:cxnLst/>
              <a:rect l="l" t="t" r="r" b="b"/>
              <a:pathLst>
                <a:path w="1713839" h="1740230" extrusionOk="0">
                  <a:moveTo>
                    <a:pt x="1558416" y="563219"/>
                  </a:moveTo>
                  <a:cubicBezTo>
                    <a:pt x="1589373" y="543045"/>
                    <a:pt x="1621008" y="524370"/>
                    <a:pt x="1644542" y="495166"/>
                  </a:cubicBezTo>
                  <a:cubicBezTo>
                    <a:pt x="1713839" y="409168"/>
                    <a:pt x="1679981" y="306209"/>
                    <a:pt x="1609312" y="235127"/>
                  </a:cubicBezTo>
                  <a:cubicBezTo>
                    <a:pt x="1517719" y="143021"/>
                    <a:pt x="1422793" y="161182"/>
                    <a:pt x="1318533" y="190379"/>
                  </a:cubicBezTo>
                  <a:cubicBezTo>
                    <a:pt x="1264208" y="139668"/>
                    <a:pt x="1203877" y="99567"/>
                    <a:pt x="1120749" y="119062"/>
                  </a:cubicBezTo>
                  <a:cubicBezTo>
                    <a:pt x="1062399" y="132746"/>
                    <a:pt x="1021956" y="166770"/>
                    <a:pt x="998912" y="209537"/>
                  </a:cubicBezTo>
                  <a:cubicBezTo>
                    <a:pt x="959237" y="187769"/>
                    <a:pt x="914673" y="178301"/>
                    <a:pt x="860564" y="193567"/>
                  </a:cubicBezTo>
                  <a:cubicBezTo>
                    <a:pt x="789603" y="213588"/>
                    <a:pt x="746963" y="264966"/>
                    <a:pt x="731926" y="324396"/>
                  </a:cubicBezTo>
                  <a:cubicBezTo>
                    <a:pt x="573919" y="176117"/>
                    <a:pt x="340531" y="0"/>
                    <a:pt x="147091" y="99034"/>
                  </a:cubicBezTo>
                  <a:cubicBezTo>
                    <a:pt x="128625" y="104292"/>
                    <a:pt x="111887" y="114185"/>
                    <a:pt x="99561" y="129590"/>
                  </a:cubicBezTo>
                  <a:cubicBezTo>
                    <a:pt x="84074" y="141839"/>
                    <a:pt x="74148" y="158273"/>
                    <a:pt x="68795" y="176390"/>
                  </a:cubicBezTo>
                  <a:cubicBezTo>
                    <a:pt x="0" y="306857"/>
                    <a:pt x="65017" y="444188"/>
                    <a:pt x="141408" y="570547"/>
                  </a:cubicBezTo>
                  <a:cubicBezTo>
                    <a:pt x="180098" y="634555"/>
                    <a:pt x="226612" y="692175"/>
                    <a:pt x="276415" y="747071"/>
                  </a:cubicBezTo>
                  <a:cubicBezTo>
                    <a:pt x="238779" y="769550"/>
                    <a:pt x="208635" y="805865"/>
                    <a:pt x="194830" y="856640"/>
                  </a:cubicBezTo>
                  <a:cubicBezTo>
                    <a:pt x="180644" y="908767"/>
                    <a:pt x="190201" y="952525"/>
                    <a:pt x="211480" y="991692"/>
                  </a:cubicBezTo>
                  <a:cubicBezTo>
                    <a:pt x="170414" y="1013282"/>
                    <a:pt x="137179" y="1050899"/>
                    <a:pt x="122186" y="1105998"/>
                  </a:cubicBezTo>
                  <a:cubicBezTo>
                    <a:pt x="99009" y="1191183"/>
                    <a:pt x="138950" y="1254315"/>
                    <a:pt x="190588" y="1311046"/>
                  </a:cubicBezTo>
                  <a:cubicBezTo>
                    <a:pt x="161988" y="1407471"/>
                    <a:pt x="140430" y="1501438"/>
                    <a:pt x="218706" y="1587455"/>
                  </a:cubicBezTo>
                  <a:cubicBezTo>
                    <a:pt x="324618" y="1703838"/>
                    <a:pt x="461302" y="1703235"/>
                    <a:pt x="550703" y="1571294"/>
                  </a:cubicBezTo>
                  <a:cubicBezTo>
                    <a:pt x="631151" y="1452581"/>
                    <a:pt x="709441" y="1332331"/>
                    <a:pt x="787990" y="1212310"/>
                  </a:cubicBezTo>
                  <a:cubicBezTo>
                    <a:pt x="839920" y="1255947"/>
                    <a:pt x="891851" y="1299584"/>
                    <a:pt x="943787" y="1343215"/>
                  </a:cubicBezTo>
                  <a:cubicBezTo>
                    <a:pt x="933850" y="1376527"/>
                    <a:pt x="925379" y="1410347"/>
                    <a:pt x="923798" y="1444161"/>
                  </a:cubicBezTo>
                  <a:cubicBezTo>
                    <a:pt x="919518" y="1535315"/>
                    <a:pt x="977576" y="1609725"/>
                    <a:pt x="1042466" y="1666894"/>
                  </a:cubicBezTo>
                  <a:cubicBezTo>
                    <a:pt x="1125715" y="1740230"/>
                    <a:pt x="1232598" y="1725485"/>
                    <a:pt x="1298422" y="1637798"/>
                  </a:cubicBezTo>
                  <a:cubicBezTo>
                    <a:pt x="1311217" y="1620748"/>
                    <a:pt x="1323701" y="1603457"/>
                    <a:pt x="1336179" y="1586160"/>
                  </a:cubicBezTo>
                  <a:cubicBezTo>
                    <a:pt x="1388643" y="1593126"/>
                    <a:pt x="1440287" y="1584274"/>
                    <a:pt x="1485068" y="1544859"/>
                  </a:cubicBezTo>
                  <a:cubicBezTo>
                    <a:pt x="1539805" y="1496675"/>
                    <a:pt x="1555591" y="1437474"/>
                    <a:pt x="1548511" y="1374876"/>
                  </a:cubicBezTo>
                  <a:cubicBezTo>
                    <a:pt x="1566075" y="1362354"/>
                    <a:pt x="1583632" y="1349825"/>
                    <a:pt x="1600936" y="1336986"/>
                  </a:cubicBezTo>
                  <a:cubicBezTo>
                    <a:pt x="1689569" y="1271212"/>
                    <a:pt x="1703774" y="1163294"/>
                    <a:pt x="1630032" y="1079728"/>
                  </a:cubicBezTo>
                  <a:cubicBezTo>
                    <a:pt x="1572926" y="1015009"/>
                    <a:pt x="1500352" y="958265"/>
                    <a:pt x="1409433" y="961269"/>
                  </a:cubicBezTo>
                  <a:cubicBezTo>
                    <a:pt x="1375708" y="962386"/>
                    <a:pt x="1341742" y="970730"/>
                    <a:pt x="1308303" y="980573"/>
                  </a:cubicBezTo>
                  <a:cubicBezTo>
                    <a:pt x="1262634" y="925576"/>
                    <a:pt x="1216952" y="870572"/>
                    <a:pt x="1171282" y="815574"/>
                  </a:cubicBezTo>
                  <a:cubicBezTo>
                    <a:pt x="1300321" y="731456"/>
                    <a:pt x="1429372" y="647331"/>
                    <a:pt x="1558416" y="563219"/>
                  </a:cubicBezTo>
                  <a:close/>
                  <a:moveTo>
                    <a:pt x="1069447" y="1520316"/>
                  </a:moveTo>
                  <a:cubicBezTo>
                    <a:pt x="1069848" y="1520825"/>
                    <a:pt x="1070317" y="1521294"/>
                    <a:pt x="1070730" y="1521796"/>
                  </a:cubicBezTo>
                  <a:cubicBezTo>
                    <a:pt x="1063707" y="1523549"/>
                    <a:pt x="1060189" y="1523079"/>
                    <a:pt x="1069447" y="1520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71" name="Google Shape;1171;p56"/>
            <p:cNvSpPr/>
            <p:nvPr/>
          </p:nvSpPr>
          <p:spPr>
            <a:xfrm>
              <a:off x="6063808" y="3474262"/>
              <a:ext cx="229990" cy="230612"/>
            </a:xfrm>
            <a:custGeom>
              <a:avLst/>
              <a:gdLst/>
              <a:ahLst/>
              <a:cxnLst/>
              <a:rect l="l" t="t" r="r" b="b"/>
              <a:pathLst>
                <a:path w="229990" h="230612" extrusionOk="0">
                  <a:moveTo>
                    <a:pt x="229990" y="162991"/>
                  </a:moveTo>
                  <a:lnTo>
                    <a:pt x="161982" y="230612"/>
                  </a:lnTo>
                  <a:lnTo>
                    <a:pt x="18675" y="86493"/>
                  </a:lnTo>
                  <a:cubicBezTo>
                    <a:pt x="0" y="67710"/>
                    <a:pt x="82" y="37350"/>
                    <a:pt x="18865" y="18675"/>
                  </a:cubicBezTo>
                  <a:cubicBezTo>
                    <a:pt x="37642" y="0"/>
                    <a:pt x="68002" y="88"/>
                    <a:pt x="86683" y="188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72" name="Google Shape;1172;p56"/>
            <p:cNvSpPr/>
            <p:nvPr/>
          </p:nvSpPr>
          <p:spPr>
            <a:xfrm>
              <a:off x="6045748" y="3449333"/>
              <a:ext cx="280193" cy="287705"/>
            </a:xfrm>
            <a:custGeom>
              <a:avLst/>
              <a:gdLst/>
              <a:ahLst/>
              <a:cxnLst/>
              <a:rect l="l" t="t" r="r" b="b"/>
              <a:pathLst>
                <a:path w="280193" h="287705" extrusionOk="0">
                  <a:moveTo>
                    <a:pt x="179952" y="287705"/>
                  </a:moveTo>
                  <a:lnTo>
                    <a:pt x="20618" y="127444"/>
                  </a:lnTo>
                  <a:cubicBezTo>
                    <a:pt x="7302" y="114065"/>
                    <a:pt x="0" y="96285"/>
                    <a:pt x="50" y="77406"/>
                  </a:cubicBezTo>
                  <a:cubicBezTo>
                    <a:pt x="101" y="58527"/>
                    <a:pt x="7512" y="40798"/>
                    <a:pt x="20904" y="27476"/>
                  </a:cubicBezTo>
                  <a:cubicBezTo>
                    <a:pt x="48552" y="0"/>
                    <a:pt x="93389" y="139"/>
                    <a:pt x="120853" y="27768"/>
                  </a:cubicBezTo>
                  <a:lnTo>
                    <a:pt x="280193" y="188004"/>
                  </a:lnTo>
                  <a:close/>
                  <a:moveTo>
                    <a:pt x="70796" y="52400"/>
                  </a:moveTo>
                  <a:cubicBezTo>
                    <a:pt x="64344" y="52381"/>
                    <a:pt x="57886" y="54825"/>
                    <a:pt x="52952" y="59721"/>
                  </a:cubicBezTo>
                  <a:cubicBezTo>
                    <a:pt x="48177" y="64471"/>
                    <a:pt x="45535" y="70796"/>
                    <a:pt x="45523" y="77539"/>
                  </a:cubicBezTo>
                  <a:cubicBezTo>
                    <a:pt x="45504" y="84277"/>
                    <a:pt x="48107" y="90614"/>
                    <a:pt x="52857" y="95389"/>
                  </a:cubicBezTo>
                  <a:lnTo>
                    <a:pt x="180143" y="223392"/>
                  </a:lnTo>
                  <a:lnTo>
                    <a:pt x="215900" y="187826"/>
                  </a:lnTo>
                  <a:lnTo>
                    <a:pt x="88614" y="59823"/>
                  </a:lnTo>
                  <a:cubicBezTo>
                    <a:pt x="83712" y="54895"/>
                    <a:pt x="77266" y="52419"/>
                    <a:pt x="70796" y="524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73" name="Google Shape;1173;p56"/>
            <p:cNvSpPr/>
            <p:nvPr/>
          </p:nvSpPr>
          <p:spPr>
            <a:xfrm>
              <a:off x="5991167" y="3723617"/>
              <a:ext cx="229990" cy="230612"/>
            </a:xfrm>
            <a:custGeom>
              <a:avLst/>
              <a:gdLst/>
              <a:ahLst/>
              <a:cxnLst/>
              <a:rect l="l" t="t" r="r" b="b"/>
              <a:pathLst>
                <a:path w="229990" h="230612" extrusionOk="0">
                  <a:moveTo>
                    <a:pt x="229990" y="162991"/>
                  </a:moveTo>
                  <a:lnTo>
                    <a:pt x="161988" y="230612"/>
                  </a:lnTo>
                  <a:lnTo>
                    <a:pt x="18675" y="86486"/>
                  </a:lnTo>
                  <a:cubicBezTo>
                    <a:pt x="0" y="67710"/>
                    <a:pt x="88" y="37350"/>
                    <a:pt x="18865" y="18675"/>
                  </a:cubicBezTo>
                  <a:cubicBezTo>
                    <a:pt x="37642" y="0"/>
                    <a:pt x="68002" y="88"/>
                    <a:pt x="86683" y="18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74" name="Google Shape;1174;p56"/>
            <p:cNvSpPr/>
            <p:nvPr/>
          </p:nvSpPr>
          <p:spPr>
            <a:xfrm>
              <a:off x="5973114" y="3705553"/>
              <a:ext cx="280187" cy="280828"/>
            </a:xfrm>
            <a:custGeom>
              <a:avLst/>
              <a:gdLst/>
              <a:ahLst/>
              <a:cxnLst/>
              <a:rect l="l" t="t" r="r" b="b"/>
              <a:pathLst>
                <a:path w="280187" h="280828" extrusionOk="0">
                  <a:moveTo>
                    <a:pt x="179952" y="280828"/>
                  </a:moveTo>
                  <a:lnTo>
                    <a:pt x="20618" y="120580"/>
                  </a:lnTo>
                  <a:cubicBezTo>
                    <a:pt x="7302" y="107200"/>
                    <a:pt x="0" y="89420"/>
                    <a:pt x="44" y="70542"/>
                  </a:cubicBezTo>
                  <a:cubicBezTo>
                    <a:pt x="101" y="51657"/>
                    <a:pt x="7505" y="33928"/>
                    <a:pt x="20897" y="20612"/>
                  </a:cubicBezTo>
                  <a:cubicBezTo>
                    <a:pt x="34283" y="7308"/>
                    <a:pt x="52050" y="0"/>
                    <a:pt x="70929" y="57"/>
                  </a:cubicBezTo>
                  <a:cubicBezTo>
                    <a:pt x="89808" y="107"/>
                    <a:pt x="107537" y="7518"/>
                    <a:pt x="120846" y="20904"/>
                  </a:cubicBezTo>
                  <a:lnTo>
                    <a:pt x="280187" y="181146"/>
                  </a:lnTo>
                  <a:close/>
                  <a:moveTo>
                    <a:pt x="70796" y="45523"/>
                  </a:moveTo>
                  <a:cubicBezTo>
                    <a:pt x="64071" y="45504"/>
                    <a:pt x="57727" y="48107"/>
                    <a:pt x="52952" y="52857"/>
                  </a:cubicBezTo>
                  <a:cubicBezTo>
                    <a:pt x="48171" y="57607"/>
                    <a:pt x="45535" y="63938"/>
                    <a:pt x="45516" y="70675"/>
                  </a:cubicBezTo>
                  <a:cubicBezTo>
                    <a:pt x="45497" y="77400"/>
                    <a:pt x="48101" y="83743"/>
                    <a:pt x="52851" y="88519"/>
                  </a:cubicBezTo>
                  <a:lnTo>
                    <a:pt x="180136" y="216522"/>
                  </a:lnTo>
                  <a:lnTo>
                    <a:pt x="215893" y="180962"/>
                  </a:lnTo>
                  <a:lnTo>
                    <a:pt x="88614" y="52959"/>
                  </a:lnTo>
                  <a:cubicBezTo>
                    <a:pt x="83858" y="48183"/>
                    <a:pt x="77533" y="45542"/>
                    <a:pt x="70796" y="455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75" name="Google Shape;1175;p56"/>
            <p:cNvSpPr/>
            <p:nvPr/>
          </p:nvSpPr>
          <p:spPr>
            <a:xfrm>
              <a:off x="6037544" y="3278404"/>
              <a:ext cx="497103" cy="880122"/>
            </a:xfrm>
            <a:custGeom>
              <a:avLst/>
              <a:gdLst/>
              <a:ahLst/>
              <a:cxnLst/>
              <a:rect l="l" t="t" r="r" b="b"/>
              <a:pathLst>
                <a:path w="497103" h="880122" extrusionOk="0">
                  <a:moveTo>
                    <a:pt x="495166" y="277533"/>
                  </a:moveTo>
                  <a:lnTo>
                    <a:pt x="111334" y="859174"/>
                  </a:lnTo>
                  <a:cubicBezTo>
                    <a:pt x="99218" y="877525"/>
                    <a:pt x="73298" y="880122"/>
                    <a:pt x="57791" y="864520"/>
                  </a:cubicBezTo>
                  <a:lnTo>
                    <a:pt x="12160" y="818629"/>
                  </a:lnTo>
                  <a:cubicBezTo>
                    <a:pt x="3365" y="809783"/>
                    <a:pt x="0" y="796912"/>
                    <a:pt x="3333" y="784898"/>
                  </a:cubicBezTo>
                  <a:lnTo>
                    <a:pt x="219132" y="7277"/>
                  </a:lnTo>
                  <a:cubicBezTo>
                    <a:pt x="220656" y="1797"/>
                    <a:pt x="227526" y="0"/>
                    <a:pt x="231533" y="4038"/>
                  </a:cubicBezTo>
                  <a:lnTo>
                    <a:pt x="494233" y="268217"/>
                  </a:lnTo>
                  <a:cubicBezTo>
                    <a:pt x="496709" y="270713"/>
                    <a:pt x="497103" y="274599"/>
                    <a:pt x="495166" y="277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76" name="Google Shape;1176;p56"/>
            <p:cNvSpPr/>
            <p:nvPr/>
          </p:nvSpPr>
          <p:spPr>
            <a:xfrm>
              <a:off x="6013476" y="3255775"/>
              <a:ext cx="546030" cy="920127"/>
            </a:xfrm>
            <a:custGeom>
              <a:avLst/>
              <a:gdLst/>
              <a:ahLst/>
              <a:cxnLst/>
              <a:rect l="l" t="t" r="r" b="b"/>
              <a:pathLst>
                <a:path w="546030" h="920127" extrusionOk="0">
                  <a:moveTo>
                    <a:pt x="106210" y="920121"/>
                  </a:moveTo>
                  <a:cubicBezTo>
                    <a:pt x="91059" y="920076"/>
                    <a:pt x="76568" y="914069"/>
                    <a:pt x="65728" y="903192"/>
                  </a:cubicBezTo>
                  <a:lnTo>
                    <a:pt x="20097" y="857288"/>
                  </a:lnTo>
                  <a:cubicBezTo>
                    <a:pt x="5575" y="842683"/>
                    <a:pt x="0" y="821283"/>
                    <a:pt x="5499" y="801446"/>
                  </a:cubicBezTo>
                  <a:lnTo>
                    <a:pt x="221291" y="23831"/>
                  </a:lnTo>
                  <a:cubicBezTo>
                    <a:pt x="224154" y="13519"/>
                    <a:pt x="232352" y="5441"/>
                    <a:pt x="242709" y="2730"/>
                  </a:cubicBezTo>
                  <a:cubicBezTo>
                    <a:pt x="253047" y="0"/>
                    <a:pt x="264172" y="3047"/>
                    <a:pt x="271716" y="10617"/>
                  </a:cubicBezTo>
                  <a:lnTo>
                    <a:pt x="534409" y="274821"/>
                  </a:lnTo>
                  <a:cubicBezTo>
                    <a:pt x="544429" y="284886"/>
                    <a:pt x="546030" y="300812"/>
                    <a:pt x="538213" y="312667"/>
                  </a:cubicBezTo>
                  <a:lnTo>
                    <a:pt x="538200" y="312680"/>
                  </a:lnTo>
                  <a:lnTo>
                    <a:pt x="154374" y="894321"/>
                  </a:lnTo>
                  <a:cubicBezTo>
                    <a:pt x="144811" y="908799"/>
                    <a:pt x="129438" y="918102"/>
                    <a:pt x="112166" y="919835"/>
                  </a:cubicBezTo>
                  <a:cubicBezTo>
                    <a:pt x="110178" y="920026"/>
                    <a:pt x="108197" y="920127"/>
                    <a:pt x="106210" y="920121"/>
                  </a:cubicBezTo>
                  <a:close/>
                  <a:moveTo>
                    <a:pt x="258051" y="61366"/>
                  </a:moveTo>
                  <a:lnTo>
                    <a:pt x="49301" y="813606"/>
                  </a:lnTo>
                  <a:cubicBezTo>
                    <a:pt x="48158" y="817746"/>
                    <a:pt x="49326" y="822197"/>
                    <a:pt x="52355" y="825233"/>
                  </a:cubicBezTo>
                  <a:lnTo>
                    <a:pt x="97967" y="871124"/>
                  </a:lnTo>
                  <a:cubicBezTo>
                    <a:pt x="101485" y="874636"/>
                    <a:pt x="105524" y="874788"/>
                    <a:pt x="107645" y="874585"/>
                  </a:cubicBezTo>
                  <a:cubicBezTo>
                    <a:pt x="109759" y="874369"/>
                    <a:pt x="113696" y="873404"/>
                    <a:pt x="116439" y="869276"/>
                  </a:cubicBezTo>
                  <a:lnTo>
                    <a:pt x="493395" y="298049"/>
                  </a:lnTo>
                  <a:close/>
                  <a:moveTo>
                    <a:pt x="500246" y="287654"/>
                  </a:moveTo>
                  <a:cubicBezTo>
                    <a:pt x="500246" y="287654"/>
                    <a:pt x="500227" y="287667"/>
                    <a:pt x="500227" y="287680"/>
                  </a:cubicBezTo>
                  <a:lnTo>
                    <a:pt x="500259" y="287635"/>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77" name="Google Shape;1177;p56"/>
            <p:cNvSpPr/>
            <p:nvPr/>
          </p:nvSpPr>
          <p:spPr>
            <a:xfrm>
              <a:off x="6597146" y="2943927"/>
              <a:ext cx="229997" cy="230612"/>
            </a:xfrm>
            <a:custGeom>
              <a:avLst/>
              <a:gdLst/>
              <a:ahLst/>
              <a:cxnLst/>
              <a:rect l="l" t="t" r="r" b="b"/>
              <a:pathLst>
                <a:path w="229997" h="230612" extrusionOk="0">
                  <a:moveTo>
                    <a:pt x="161988" y="230612"/>
                  </a:moveTo>
                  <a:lnTo>
                    <a:pt x="229997" y="162991"/>
                  </a:lnTo>
                  <a:lnTo>
                    <a:pt x="86683" y="18865"/>
                  </a:lnTo>
                  <a:cubicBezTo>
                    <a:pt x="68008" y="82"/>
                    <a:pt x="37649" y="0"/>
                    <a:pt x="18872" y="18675"/>
                  </a:cubicBezTo>
                  <a:cubicBezTo>
                    <a:pt x="88" y="37344"/>
                    <a:pt x="0" y="67710"/>
                    <a:pt x="18681" y="8648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78" name="Google Shape;1178;p56"/>
            <p:cNvSpPr/>
            <p:nvPr/>
          </p:nvSpPr>
          <p:spPr>
            <a:xfrm>
              <a:off x="6572221" y="2919002"/>
              <a:ext cx="287070" cy="287680"/>
            </a:xfrm>
            <a:custGeom>
              <a:avLst/>
              <a:gdLst/>
              <a:ahLst/>
              <a:cxnLst/>
              <a:rect l="l" t="t" r="r" b="b"/>
              <a:pathLst>
                <a:path w="287070" h="287680" extrusionOk="0">
                  <a:moveTo>
                    <a:pt x="186817" y="287680"/>
                  </a:moveTo>
                  <a:lnTo>
                    <a:pt x="27482" y="127438"/>
                  </a:lnTo>
                  <a:cubicBezTo>
                    <a:pt x="0" y="99802"/>
                    <a:pt x="120" y="54959"/>
                    <a:pt x="27762" y="27476"/>
                  </a:cubicBezTo>
                  <a:cubicBezTo>
                    <a:pt x="55397" y="0"/>
                    <a:pt x="100247" y="126"/>
                    <a:pt x="127730" y="27762"/>
                  </a:cubicBezTo>
                  <a:lnTo>
                    <a:pt x="287070" y="188004"/>
                  </a:lnTo>
                  <a:close/>
                  <a:moveTo>
                    <a:pt x="77673" y="52400"/>
                  </a:moveTo>
                  <a:cubicBezTo>
                    <a:pt x="71221" y="52381"/>
                    <a:pt x="64744" y="54825"/>
                    <a:pt x="59817" y="59721"/>
                  </a:cubicBezTo>
                  <a:cubicBezTo>
                    <a:pt x="49961" y="69526"/>
                    <a:pt x="49917" y="85521"/>
                    <a:pt x="59721" y="95383"/>
                  </a:cubicBezTo>
                  <a:lnTo>
                    <a:pt x="187001" y="223386"/>
                  </a:lnTo>
                  <a:lnTo>
                    <a:pt x="222770" y="187826"/>
                  </a:lnTo>
                  <a:lnTo>
                    <a:pt x="95491" y="59816"/>
                  </a:lnTo>
                  <a:cubicBezTo>
                    <a:pt x="90589" y="54895"/>
                    <a:pt x="84143" y="52419"/>
                    <a:pt x="77673" y="524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79" name="Google Shape;1179;p56"/>
            <p:cNvSpPr/>
            <p:nvPr/>
          </p:nvSpPr>
          <p:spPr>
            <a:xfrm>
              <a:off x="6846910" y="2872701"/>
              <a:ext cx="229990" cy="230612"/>
            </a:xfrm>
            <a:custGeom>
              <a:avLst/>
              <a:gdLst/>
              <a:ahLst/>
              <a:cxnLst/>
              <a:rect l="l" t="t" r="r" b="b"/>
              <a:pathLst>
                <a:path w="229990" h="230612" extrusionOk="0">
                  <a:moveTo>
                    <a:pt x="161982" y="230612"/>
                  </a:moveTo>
                  <a:lnTo>
                    <a:pt x="229990" y="162991"/>
                  </a:lnTo>
                  <a:lnTo>
                    <a:pt x="86683" y="18865"/>
                  </a:lnTo>
                  <a:cubicBezTo>
                    <a:pt x="68008" y="82"/>
                    <a:pt x="37642" y="0"/>
                    <a:pt x="18865" y="18675"/>
                  </a:cubicBezTo>
                  <a:cubicBezTo>
                    <a:pt x="88" y="37344"/>
                    <a:pt x="0" y="67710"/>
                    <a:pt x="18675" y="8648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80" name="Google Shape;1180;p56"/>
            <p:cNvSpPr/>
            <p:nvPr/>
          </p:nvSpPr>
          <p:spPr>
            <a:xfrm>
              <a:off x="6821985" y="2847769"/>
              <a:ext cx="287070" cy="287686"/>
            </a:xfrm>
            <a:custGeom>
              <a:avLst/>
              <a:gdLst/>
              <a:ahLst/>
              <a:cxnLst/>
              <a:rect l="l" t="t" r="r" b="b"/>
              <a:pathLst>
                <a:path w="287070" h="287686" extrusionOk="0">
                  <a:moveTo>
                    <a:pt x="186810" y="287686"/>
                  </a:moveTo>
                  <a:lnTo>
                    <a:pt x="27476" y="127438"/>
                  </a:lnTo>
                  <a:cubicBezTo>
                    <a:pt x="0" y="99809"/>
                    <a:pt x="120" y="54965"/>
                    <a:pt x="27762" y="27482"/>
                  </a:cubicBezTo>
                  <a:cubicBezTo>
                    <a:pt x="55397" y="0"/>
                    <a:pt x="100247" y="133"/>
                    <a:pt x="127723" y="27768"/>
                  </a:cubicBezTo>
                  <a:lnTo>
                    <a:pt x="287070" y="188010"/>
                  </a:lnTo>
                  <a:close/>
                  <a:moveTo>
                    <a:pt x="77673" y="52406"/>
                  </a:moveTo>
                  <a:cubicBezTo>
                    <a:pt x="71215" y="52387"/>
                    <a:pt x="64744" y="54825"/>
                    <a:pt x="59817" y="59721"/>
                  </a:cubicBezTo>
                  <a:cubicBezTo>
                    <a:pt x="49961" y="69532"/>
                    <a:pt x="49917" y="85528"/>
                    <a:pt x="59715" y="95389"/>
                  </a:cubicBezTo>
                  <a:lnTo>
                    <a:pt x="187001" y="223393"/>
                  </a:lnTo>
                  <a:lnTo>
                    <a:pt x="222770" y="187826"/>
                  </a:lnTo>
                  <a:lnTo>
                    <a:pt x="95491" y="59823"/>
                  </a:lnTo>
                  <a:cubicBezTo>
                    <a:pt x="90589" y="54902"/>
                    <a:pt x="84131" y="52425"/>
                    <a:pt x="77673" y="524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81" name="Google Shape;1181;p56"/>
            <p:cNvSpPr/>
            <p:nvPr/>
          </p:nvSpPr>
          <p:spPr>
            <a:xfrm>
              <a:off x="6400451" y="2920761"/>
              <a:ext cx="880979" cy="494144"/>
            </a:xfrm>
            <a:custGeom>
              <a:avLst/>
              <a:gdLst/>
              <a:ahLst/>
              <a:cxnLst/>
              <a:rect l="l" t="t" r="r" b="b"/>
              <a:pathLst>
                <a:path w="880979" h="494144" extrusionOk="0">
                  <a:moveTo>
                    <a:pt x="276015" y="492226"/>
                  </a:moveTo>
                  <a:lnTo>
                    <a:pt x="859815" y="111690"/>
                  </a:lnTo>
                  <a:cubicBezTo>
                    <a:pt x="878243" y="99682"/>
                    <a:pt x="880979" y="73774"/>
                    <a:pt x="865473" y="58178"/>
                  </a:cubicBezTo>
                  <a:lnTo>
                    <a:pt x="819835" y="12287"/>
                  </a:lnTo>
                  <a:cubicBezTo>
                    <a:pt x="811047" y="3441"/>
                    <a:pt x="798182" y="0"/>
                    <a:pt x="786155" y="3270"/>
                  </a:cubicBezTo>
                  <a:lnTo>
                    <a:pt x="7327" y="214668"/>
                  </a:lnTo>
                  <a:cubicBezTo>
                    <a:pt x="1835" y="216153"/>
                    <a:pt x="0" y="223018"/>
                    <a:pt x="4013" y="227056"/>
                  </a:cubicBezTo>
                  <a:lnTo>
                    <a:pt x="266706" y="491242"/>
                  </a:lnTo>
                  <a:cubicBezTo>
                    <a:pt x="269189" y="493731"/>
                    <a:pt x="273075" y="494144"/>
                    <a:pt x="276015" y="49222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82" name="Google Shape;1182;p56"/>
            <p:cNvSpPr/>
            <p:nvPr/>
          </p:nvSpPr>
          <p:spPr>
            <a:xfrm>
              <a:off x="6377832" y="2896696"/>
              <a:ext cx="922413" cy="540213"/>
            </a:xfrm>
            <a:custGeom>
              <a:avLst/>
              <a:gdLst/>
              <a:ahLst/>
              <a:cxnLst/>
              <a:rect l="l" t="t" r="r" b="b"/>
              <a:pathLst>
                <a:path w="922413" h="540213" extrusionOk="0">
                  <a:moveTo>
                    <a:pt x="294551" y="540194"/>
                  </a:moveTo>
                  <a:cubicBezTo>
                    <a:pt x="286715" y="540175"/>
                    <a:pt x="278968" y="537140"/>
                    <a:pt x="273183" y="531317"/>
                  </a:cubicBezTo>
                  <a:lnTo>
                    <a:pt x="10515" y="267144"/>
                  </a:lnTo>
                  <a:cubicBezTo>
                    <a:pt x="2978" y="259581"/>
                    <a:pt x="0" y="248437"/>
                    <a:pt x="2768" y="238093"/>
                  </a:cubicBezTo>
                  <a:cubicBezTo>
                    <a:pt x="5537" y="227749"/>
                    <a:pt x="13684" y="219582"/>
                    <a:pt x="24022" y="216788"/>
                  </a:cubicBezTo>
                  <a:lnTo>
                    <a:pt x="802811" y="5397"/>
                  </a:lnTo>
                  <a:cubicBezTo>
                    <a:pt x="822680" y="0"/>
                    <a:pt x="844073" y="5721"/>
                    <a:pt x="858583" y="20319"/>
                  </a:cubicBezTo>
                  <a:lnTo>
                    <a:pt x="904214" y="66217"/>
                  </a:lnTo>
                  <a:cubicBezTo>
                    <a:pt x="916451" y="78524"/>
                    <a:pt x="922413" y="95478"/>
                    <a:pt x="920584" y="112737"/>
                  </a:cubicBezTo>
                  <a:cubicBezTo>
                    <a:pt x="918756" y="130003"/>
                    <a:pt x="909377" y="145326"/>
                    <a:pt x="894848" y="154800"/>
                  </a:cubicBezTo>
                  <a:lnTo>
                    <a:pt x="311016" y="535362"/>
                  </a:lnTo>
                  <a:cubicBezTo>
                    <a:pt x="305993" y="538619"/>
                    <a:pt x="300247" y="540213"/>
                    <a:pt x="294551" y="540194"/>
                  </a:cubicBezTo>
                  <a:close/>
                  <a:moveTo>
                    <a:pt x="61334" y="253771"/>
                  </a:moveTo>
                  <a:lnTo>
                    <a:pt x="296672" y="490442"/>
                  </a:lnTo>
                  <a:lnTo>
                    <a:pt x="870032" y="116706"/>
                  </a:lnTo>
                  <a:cubicBezTo>
                    <a:pt x="874166" y="114007"/>
                    <a:pt x="875150" y="110064"/>
                    <a:pt x="875379" y="107956"/>
                  </a:cubicBezTo>
                  <a:cubicBezTo>
                    <a:pt x="875595" y="105841"/>
                    <a:pt x="875461" y="101777"/>
                    <a:pt x="871975" y="98278"/>
                  </a:cubicBezTo>
                  <a:lnTo>
                    <a:pt x="826344" y="52381"/>
                  </a:lnTo>
                  <a:cubicBezTo>
                    <a:pt x="823315" y="49339"/>
                    <a:pt x="818864" y="48158"/>
                    <a:pt x="814717" y="49275"/>
                  </a:cubicBezTo>
                  <a:close/>
                  <a:moveTo>
                    <a:pt x="286277" y="497204"/>
                  </a:moveTo>
                  <a:cubicBezTo>
                    <a:pt x="286277" y="497217"/>
                    <a:pt x="286264" y="497217"/>
                    <a:pt x="286264" y="4972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83" name="Google Shape;1183;p56"/>
            <p:cNvSpPr/>
            <p:nvPr/>
          </p:nvSpPr>
          <p:spPr>
            <a:xfrm>
              <a:off x="5892615" y="2806214"/>
              <a:ext cx="1260055" cy="1266647"/>
            </a:xfrm>
            <a:custGeom>
              <a:avLst/>
              <a:gdLst/>
              <a:ahLst/>
              <a:cxnLst/>
              <a:rect l="l" t="t" r="r" b="b"/>
              <a:pathLst>
                <a:path w="1260055" h="1266647" extrusionOk="0">
                  <a:moveTo>
                    <a:pt x="134054" y="26276"/>
                  </a:moveTo>
                  <a:cubicBezTo>
                    <a:pt x="66548" y="0"/>
                    <a:pt x="0" y="66173"/>
                    <a:pt x="25895" y="133826"/>
                  </a:cubicBezTo>
                  <a:cubicBezTo>
                    <a:pt x="79578" y="274066"/>
                    <a:pt x="136759" y="375786"/>
                    <a:pt x="267696" y="507460"/>
                  </a:cubicBezTo>
                  <a:lnTo>
                    <a:pt x="413232" y="653821"/>
                  </a:lnTo>
                  <a:lnTo>
                    <a:pt x="1033672" y="1175023"/>
                  </a:lnTo>
                  <a:cubicBezTo>
                    <a:pt x="1080509" y="1214367"/>
                    <a:pt x="1135576" y="1242688"/>
                    <a:pt x="1194822" y="1257884"/>
                  </a:cubicBezTo>
                  <a:cubicBezTo>
                    <a:pt x="1228959" y="1266647"/>
                    <a:pt x="1260055" y="1235729"/>
                    <a:pt x="1251489" y="1201540"/>
                  </a:cubicBezTo>
                  <a:cubicBezTo>
                    <a:pt x="1236624" y="1142206"/>
                    <a:pt x="1208620" y="1086980"/>
                    <a:pt x="1169536" y="1039926"/>
                  </a:cubicBezTo>
                  <a:lnTo>
                    <a:pt x="651852" y="416547"/>
                  </a:lnTo>
                  <a:lnTo>
                    <a:pt x="506323" y="270186"/>
                  </a:lnTo>
                  <a:cubicBezTo>
                    <a:pt x="375380" y="138506"/>
                    <a:pt x="273989" y="80746"/>
                    <a:pt x="134054" y="26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84" name="Google Shape;1184;p56"/>
            <p:cNvSpPr/>
            <p:nvPr/>
          </p:nvSpPr>
          <p:spPr>
            <a:xfrm>
              <a:off x="5882041" y="2795816"/>
              <a:ext cx="1290104" cy="1292580"/>
            </a:xfrm>
            <a:custGeom>
              <a:avLst/>
              <a:gdLst/>
              <a:ahLst/>
              <a:cxnLst/>
              <a:rect l="l" t="t" r="r" b="b"/>
              <a:pathLst>
                <a:path w="1290104" h="1292580" extrusionOk="0">
                  <a:moveTo>
                    <a:pt x="1217002" y="1292529"/>
                  </a:moveTo>
                  <a:cubicBezTo>
                    <a:pt x="1211275" y="1292510"/>
                    <a:pt x="1205496" y="1291786"/>
                    <a:pt x="1199749" y="1290307"/>
                  </a:cubicBezTo>
                  <a:cubicBezTo>
                    <a:pt x="1137570" y="1274349"/>
                    <a:pt x="1078750" y="1244098"/>
                    <a:pt x="1029620" y="1202836"/>
                  </a:cubicBezTo>
                  <a:lnTo>
                    <a:pt x="407676" y="680250"/>
                  </a:lnTo>
                  <a:lnTo>
                    <a:pt x="262153" y="533888"/>
                  </a:lnTo>
                  <a:cubicBezTo>
                    <a:pt x="124967" y="395941"/>
                    <a:pt x="67735" y="289528"/>
                    <a:pt x="15233" y="152342"/>
                  </a:cubicBezTo>
                  <a:cubicBezTo>
                    <a:pt x="0" y="112522"/>
                    <a:pt x="9302" y="69132"/>
                    <a:pt x="39509" y="39096"/>
                  </a:cubicBezTo>
                  <a:cubicBezTo>
                    <a:pt x="69697" y="9061"/>
                    <a:pt x="113144" y="0"/>
                    <a:pt x="152876" y="15493"/>
                  </a:cubicBezTo>
                  <a:cubicBezTo>
                    <a:pt x="289756" y="68764"/>
                    <a:pt x="395846" y="126606"/>
                    <a:pt x="533018" y="264553"/>
                  </a:cubicBezTo>
                  <a:lnTo>
                    <a:pt x="679913" y="412419"/>
                  </a:lnTo>
                  <a:lnTo>
                    <a:pt x="1197603" y="1035799"/>
                  </a:lnTo>
                  <a:cubicBezTo>
                    <a:pt x="1238611" y="1085183"/>
                    <a:pt x="1268520" y="1144174"/>
                    <a:pt x="1284122" y="1206411"/>
                  </a:cubicBezTo>
                  <a:cubicBezTo>
                    <a:pt x="1290104" y="1230318"/>
                    <a:pt x="1283239" y="1254956"/>
                    <a:pt x="1265770" y="1272336"/>
                  </a:cubicBezTo>
                  <a:cubicBezTo>
                    <a:pt x="1252499" y="1285525"/>
                    <a:pt x="1235074" y="1292580"/>
                    <a:pt x="1217002" y="1292529"/>
                  </a:cubicBezTo>
                  <a:close/>
                  <a:moveTo>
                    <a:pt x="439191" y="647465"/>
                  </a:moveTo>
                  <a:lnTo>
                    <a:pt x="1058881" y="1168018"/>
                  </a:lnTo>
                  <a:cubicBezTo>
                    <a:pt x="1102810" y="1204931"/>
                    <a:pt x="1155426" y="1231988"/>
                    <a:pt x="1211052" y="1246263"/>
                  </a:cubicBezTo>
                  <a:cubicBezTo>
                    <a:pt x="1222883" y="1249299"/>
                    <a:pt x="1230833" y="1242961"/>
                    <a:pt x="1233716" y="1240097"/>
                  </a:cubicBezTo>
                  <a:cubicBezTo>
                    <a:pt x="1236592" y="1237227"/>
                    <a:pt x="1242968" y="1229290"/>
                    <a:pt x="1240008" y="1217466"/>
                  </a:cubicBezTo>
                  <a:cubicBezTo>
                    <a:pt x="1226064" y="1161789"/>
                    <a:pt x="1199305" y="1109021"/>
                    <a:pt x="1162621" y="1064844"/>
                  </a:cubicBezTo>
                  <a:lnTo>
                    <a:pt x="645585" y="442252"/>
                  </a:lnTo>
                  <a:lnTo>
                    <a:pt x="500780" y="296614"/>
                  </a:lnTo>
                  <a:cubicBezTo>
                    <a:pt x="369271" y="164369"/>
                    <a:pt x="267588" y="108934"/>
                    <a:pt x="136385" y="57861"/>
                  </a:cubicBezTo>
                  <a:cubicBezTo>
                    <a:pt x="113309" y="48888"/>
                    <a:pt x="89077" y="53917"/>
                    <a:pt x="71558" y="71348"/>
                  </a:cubicBezTo>
                  <a:cubicBezTo>
                    <a:pt x="54032" y="88773"/>
                    <a:pt x="48856" y="112966"/>
                    <a:pt x="57702" y="136093"/>
                  </a:cubicBezTo>
                  <a:cubicBezTo>
                    <a:pt x="108026" y="267588"/>
                    <a:pt x="162883" y="369582"/>
                    <a:pt x="294386" y="50182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85" name="Google Shape;1185;p56"/>
            <p:cNvSpPr/>
            <p:nvPr/>
          </p:nvSpPr>
          <p:spPr>
            <a:xfrm>
              <a:off x="6798810" y="3719202"/>
              <a:ext cx="475843" cy="474338"/>
            </a:xfrm>
            <a:custGeom>
              <a:avLst/>
              <a:gdLst/>
              <a:ahLst/>
              <a:cxnLst/>
              <a:rect l="l" t="t" r="r" b="b"/>
              <a:pathLst>
                <a:path w="475843" h="474338" extrusionOk="0">
                  <a:moveTo>
                    <a:pt x="465645" y="111918"/>
                  </a:moveTo>
                  <a:lnTo>
                    <a:pt x="265772" y="255104"/>
                  </a:lnTo>
                  <a:cubicBezTo>
                    <a:pt x="261874" y="257898"/>
                    <a:pt x="258444" y="261302"/>
                    <a:pt x="255631" y="265195"/>
                  </a:cubicBezTo>
                  <a:lnTo>
                    <a:pt x="111315" y="464248"/>
                  </a:lnTo>
                  <a:cubicBezTo>
                    <a:pt x="104743" y="473316"/>
                    <a:pt x="91617" y="474338"/>
                    <a:pt x="83718" y="466394"/>
                  </a:cubicBezTo>
                  <a:lnTo>
                    <a:pt x="30829" y="413200"/>
                  </a:lnTo>
                  <a:cubicBezTo>
                    <a:pt x="8451" y="390696"/>
                    <a:pt x="0" y="357847"/>
                    <a:pt x="8737" y="327336"/>
                  </a:cubicBezTo>
                  <a:lnTo>
                    <a:pt x="73609" y="100825"/>
                  </a:lnTo>
                  <a:cubicBezTo>
                    <a:pt x="77590" y="86912"/>
                    <a:pt x="88499" y="76060"/>
                    <a:pt x="102438" y="72155"/>
                  </a:cubicBezTo>
                  <a:lnTo>
                    <a:pt x="329310" y="8566"/>
                  </a:lnTo>
                  <a:cubicBezTo>
                    <a:pt x="359873" y="0"/>
                    <a:pt x="392677" y="8636"/>
                    <a:pt x="415055" y="31140"/>
                  </a:cubicBezTo>
                  <a:lnTo>
                    <a:pt x="467950" y="84334"/>
                  </a:lnTo>
                  <a:cubicBezTo>
                    <a:pt x="475843" y="92278"/>
                    <a:pt x="474751" y="105403"/>
                    <a:pt x="465645" y="1119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86" name="Google Shape;1186;p56"/>
            <p:cNvSpPr/>
            <p:nvPr/>
          </p:nvSpPr>
          <p:spPr>
            <a:xfrm>
              <a:off x="6774694" y="3695123"/>
              <a:ext cx="520947" cy="518566"/>
            </a:xfrm>
            <a:custGeom>
              <a:avLst/>
              <a:gdLst/>
              <a:ahLst/>
              <a:cxnLst/>
              <a:rect l="l" t="t" r="r" b="b"/>
              <a:pathLst>
                <a:path w="520947" h="518566" extrusionOk="0">
                  <a:moveTo>
                    <a:pt x="120586" y="518566"/>
                  </a:moveTo>
                  <a:cubicBezTo>
                    <a:pt x="109778" y="518534"/>
                    <a:pt x="99402" y="514229"/>
                    <a:pt x="91713" y="506501"/>
                  </a:cubicBezTo>
                  <a:lnTo>
                    <a:pt x="38830" y="453313"/>
                  </a:lnTo>
                  <a:cubicBezTo>
                    <a:pt x="10648" y="424999"/>
                    <a:pt x="0" y="383546"/>
                    <a:pt x="10998" y="345154"/>
                  </a:cubicBezTo>
                  <a:lnTo>
                    <a:pt x="75863" y="118649"/>
                  </a:lnTo>
                  <a:cubicBezTo>
                    <a:pt x="82080" y="96970"/>
                    <a:pt x="98736" y="80416"/>
                    <a:pt x="120421" y="74339"/>
                  </a:cubicBezTo>
                  <a:lnTo>
                    <a:pt x="347294" y="10750"/>
                  </a:lnTo>
                  <a:cubicBezTo>
                    <a:pt x="385749" y="0"/>
                    <a:pt x="427145" y="10871"/>
                    <a:pt x="455288" y="39192"/>
                  </a:cubicBezTo>
                  <a:lnTo>
                    <a:pt x="508190" y="92392"/>
                  </a:lnTo>
                  <a:cubicBezTo>
                    <a:pt x="516661" y="100901"/>
                    <a:pt x="520947" y="112649"/>
                    <a:pt x="519937" y="124625"/>
                  </a:cubicBezTo>
                  <a:cubicBezTo>
                    <a:pt x="518941" y="136601"/>
                    <a:pt x="512768" y="147485"/>
                    <a:pt x="502996" y="154476"/>
                  </a:cubicBezTo>
                  <a:lnTo>
                    <a:pt x="303129" y="297662"/>
                  </a:lnTo>
                  <a:cubicBezTo>
                    <a:pt x="301199" y="299040"/>
                    <a:pt x="299523" y="300716"/>
                    <a:pt x="298126" y="302634"/>
                  </a:cubicBezTo>
                  <a:lnTo>
                    <a:pt x="153828" y="501675"/>
                  </a:lnTo>
                  <a:cubicBezTo>
                    <a:pt x="146786" y="511397"/>
                    <a:pt x="135877" y="517512"/>
                    <a:pt x="123894" y="518445"/>
                  </a:cubicBezTo>
                  <a:cubicBezTo>
                    <a:pt x="122789" y="518528"/>
                    <a:pt x="121678" y="518566"/>
                    <a:pt x="120586" y="518566"/>
                  </a:cubicBezTo>
                  <a:close/>
                  <a:moveTo>
                    <a:pt x="377221" y="52127"/>
                  </a:moveTo>
                  <a:cubicBezTo>
                    <a:pt x="371328" y="52114"/>
                    <a:pt x="365398" y="52901"/>
                    <a:pt x="359575" y="54533"/>
                  </a:cubicBezTo>
                  <a:lnTo>
                    <a:pt x="132695" y="118129"/>
                  </a:lnTo>
                  <a:cubicBezTo>
                    <a:pt x="126314" y="119913"/>
                    <a:pt x="121405" y="124790"/>
                    <a:pt x="119576" y="131171"/>
                  </a:cubicBezTo>
                  <a:lnTo>
                    <a:pt x="54717" y="357670"/>
                  </a:lnTo>
                  <a:cubicBezTo>
                    <a:pt x="48240" y="380244"/>
                    <a:pt x="54508" y="404609"/>
                    <a:pt x="71069" y="421246"/>
                  </a:cubicBezTo>
                  <a:lnTo>
                    <a:pt x="120173" y="470636"/>
                  </a:lnTo>
                  <a:lnTo>
                    <a:pt x="261334" y="275926"/>
                  </a:lnTo>
                  <a:cubicBezTo>
                    <a:pt x="265614" y="270033"/>
                    <a:pt x="270763" y="264922"/>
                    <a:pt x="276650" y="260705"/>
                  </a:cubicBezTo>
                  <a:lnTo>
                    <a:pt x="472154" y="120637"/>
                  </a:lnTo>
                  <a:lnTo>
                    <a:pt x="423056" y="71253"/>
                  </a:lnTo>
                  <a:cubicBezTo>
                    <a:pt x="410756" y="58889"/>
                    <a:pt x="394201" y="52177"/>
                    <a:pt x="377221" y="5212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87" name="Google Shape;1187;p56"/>
            <p:cNvSpPr/>
            <p:nvPr/>
          </p:nvSpPr>
          <p:spPr>
            <a:xfrm>
              <a:off x="6352447" y="3164671"/>
              <a:ext cx="305784" cy="334733"/>
            </a:xfrm>
            <a:custGeom>
              <a:avLst/>
              <a:gdLst/>
              <a:ahLst/>
              <a:cxnLst/>
              <a:rect l="l" t="t" r="r" b="b"/>
              <a:pathLst>
                <a:path w="305784" h="334733" extrusionOk="0">
                  <a:moveTo>
                    <a:pt x="10115" y="8382"/>
                  </a:moveTo>
                  <a:lnTo>
                    <a:pt x="10115" y="8382"/>
                  </a:lnTo>
                  <a:cubicBezTo>
                    <a:pt x="19456" y="0"/>
                    <a:pt x="33826" y="768"/>
                    <a:pt x="42221" y="10102"/>
                  </a:cubicBezTo>
                  <a:lnTo>
                    <a:pt x="297389" y="294239"/>
                  </a:lnTo>
                  <a:cubicBezTo>
                    <a:pt x="305784" y="303574"/>
                    <a:pt x="305003" y="317950"/>
                    <a:pt x="295668" y="326339"/>
                  </a:cubicBezTo>
                  <a:cubicBezTo>
                    <a:pt x="286321" y="334733"/>
                    <a:pt x="271945" y="333959"/>
                    <a:pt x="263563" y="324618"/>
                  </a:cubicBezTo>
                  <a:lnTo>
                    <a:pt x="8394" y="40493"/>
                  </a:lnTo>
                  <a:cubicBezTo>
                    <a:pt x="0" y="31146"/>
                    <a:pt x="774" y="16770"/>
                    <a:pt x="10115" y="83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88" name="Google Shape;1188;p56"/>
            <p:cNvSpPr/>
            <p:nvPr/>
          </p:nvSpPr>
          <p:spPr>
            <a:xfrm>
              <a:off x="6219501" y="3016630"/>
              <a:ext cx="120021" cy="127895"/>
            </a:xfrm>
            <a:custGeom>
              <a:avLst/>
              <a:gdLst/>
              <a:ahLst/>
              <a:cxnLst/>
              <a:rect l="l" t="t" r="r" b="b"/>
              <a:pathLst>
                <a:path w="120021" h="127895" extrusionOk="0">
                  <a:moveTo>
                    <a:pt x="10115" y="8388"/>
                  </a:moveTo>
                  <a:lnTo>
                    <a:pt x="10115" y="8388"/>
                  </a:lnTo>
                  <a:cubicBezTo>
                    <a:pt x="19456" y="0"/>
                    <a:pt x="33826" y="774"/>
                    <a:pt x="42221" y="10109"/>
                  </a:cubicBezTo>
                  <a:lnTo>
                    <a:pt x="111626" y="87401"/>
                  </a:lnTo>
                  <a:cubicBezTo>
                    <a:pt x="120021" y="96742"/>
                    <a:pt x="119252" y="111118"/>
                    <a:pt x="109905" y="119507"/>
                  </a:cubicBezTo>
                  <a:cubicBezTo>
                    <a:pt x="100564" y="127895"/>
                    <a:pt x="86188" y="127126"/>
                    <a:pt x="77800" y="117786"/>
                  </a:cubicBezTo>
                  <a:lnTo>
                    <a:pt x="8394" y="40493"/>
                  </a:lnTo>
                  <a:cubicBezTo>
                    <a:pt x="0" y="31153"/>
                    <a:pt x="768" y="16776"/>
                    <a:pt x="10115" y="83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pic>
        <p:nvPicPr>
          <p:cNvPr id="1189" name="Google Shape;1189;p56"/>
          <p:cNvPicPr preferRelativeResize="0"/>
          <p:nvPr/>
        </p:nvPicPr>
        <p:blipFill>
          <a:blip r:embed="rId3">
            <a:alphaModFix/>
          </a:blip>
          <a:stretch>
            <a:fillRect/>
          </a:stretch>
        </p:blipFill>
        <p:spPr>
          <a:xfrm>
            <a:off x="0" y="0"/>
            <a:ext cx="3202025" cy="5143501"/>
          </a:xfrm>
          <a:prstGeom prst="rect">
            <a:avLst/>
          </a:prstGeom>
          <a:noFill/>
          <a:ln>
            <a:noFill/>
          </a:ln>
        </p:spPr>
      </p:pic>
      <p:sp>
        <p:nvSpPr>
          <p:cNvPr id="1190" name="Google Shape;1190;p56"/>
          <p:cNvSpPr txBox="1"/>
          <p:nvPr/>
        </p:nvSpPr>
        <p:spPr>
          <a:xfrm>
            <a:off x="3270750" y="641775"/>
            <a:ext cx="2951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2F2F2"/>
                </a:solidFill>
                <a:latin typeface="Nunito"/>
                <a:ea typeface="Nunito"/>
                <a:cs typeface="Nunito"/>
                <a:sym typeface="Nunito"/>
              </a:rPr>
              <a:t>If you need us, we’ll be there!</a:t>
            </a:r>
            <a:endParaRPr b="1">
              <a:solidFill>
                <a:srgbClr val="F2F2F2"/>
              </a:solidFill>
              <a:latin typeface="Nunito"/>
              <a:ea typeface="Nunito"/>
              <a:cs typeface="Nunito"/>
              <a:sym typeface="Nunito"/>
            </a:endParaRPr>
          </a:p>
          <a:p>
            <a:pPr marL="0" lvl="0" indent="0" algn="l" rtl="0">
              <a:spcBef>
                <a:spcPts val="0"/>
              </a:spcBef>
              <a:spcAft>
                <a:spcPts val="0"/>
              </a:spcAft>
              <a:buNone/>
            </a:pPr>
            <a:endParaRPr b="1">
              <a:solidFill>
                <a:srgbClr val="F2F2F2"/>
              </a:solidFill>
              <a:latin typeface="Nunito"/>
              <a:ea typeface="Nunito"/>
              <a:cs typeface="Nunito"/>
              <a:sym typeface="Nunito"/>
            </a:endParaRPr>
          </a:p>
          <a:p>
            <a:pPr marL="0" lvl="0" indent="0" algn="l" rtl="0">
              <a:spcBef>
                <a:spcPts val="0"/>
              </a:spcBef>
              <a:spcAft>
                <a:spcPts val="0"/>
              </a:spcAft>
              <a:buNone/>
            </a:pPr>
            <a:r>
              <a:rPr lang="en" b="1">
                <a:solidFill>
                  <a:srgbClr val="F2F2F2"/>
                </a:solidFill>
                <a:latin typeface="Nunito"/>
                <a:ea typeface="Nunito"/>
                <a:cs typeface="Nunito"/>
                <a:sym typeface="Nunito"/>
              </a:rPr>
              <a:t>Meet your team of Application Experts on our ‘Contact Us’ page.</a:t>
            </a:r>
            <a:endParaRPr b="1">
              <a:solidFill>
                <a:srgbClr val="F2F2F2"/>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68"/>
                                        </p:tgtEl>
                                        <p:attrNameLst>
                                          <p:attrName>style.visibility</p:attrName>
                                        </p:attrNameLst>
                                      </p:cBhvr>
                                      <p:to>
                                        <p:strVal val="visible"/>
                                      </p:to>
                                    </p:set>
                                    <p:anim calcmode="lin" valueType="num">
                                      <p:cBhvr additive="base">
                                        <p:cTn id="7" dur="1000"/>
                                        <p:tgtEl>
                                          <p:spTgt spid="116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133"/>
                                        </p:tgtEl>
                                        <p:attrNameLst>
                                          <p:attrName>style.visibility</p:attrName>
                                        </p:attrNameLst>
                                      </p:cBhvr>
                                      <p:to>
                                        <p:strVal val="visible"/>
                                      </p:to>
                                    </p:set>
                                    <p:anim calcmode="lin" valueType="num">
                                      <p:cBhvr additive="base">
                                        <p:cTn id="10" dur="1000"/>
                                        <p:tgtEl>
                                          <p:spTgt spid="1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57"/>
          <p:cNvSpPr txBox="1">
            <a:spLocks noGrp="1"/>
          </p:cNvSpPr>
          <p:nvPr>
            <p:ph type="title"/>
          </p:nvPr>
        </p:nvSpPr>
        <p:spPr>
          <a:xfrm>
            <a:off x="713225" y="740675"/>
            <a:ext cx="77175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Worked vs Not &amp; Next Steps</a:t>
            </a:r>
            <a:endParaRPr/>
          </a:p>
        </p:txBody>
      </p:sp>
      <p:sp>
        <p:nvSpPr>
          <p:cNvPr id="1196" name="Google Shape;1196;p57"/>
          <p:cNvSpPr txBox="1">
            <a:spLocks noGrp="1"/>
          </p:cNvSpPr>
          <p:nvPr>
            <p:ph type="subTitle" idx="1"/>
          </p:nvPr>
        </p:nvSpPr>
        <p:spPr>
          <a:xfrm>
            <a:off x="1211175" y="1379250"/>
            <a:ext cx="4720200" cy="25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pSp>
        <p:nvGrpSpPr>
          <p:cNvPr id="1197" name="Google Shape;1197;p57"/>
          <p:cNvGrpSpPr/>
          <p:nvPr/>
        </p:nvGrpSpPr>
        <p:grpSpPr>
          <a:xfrm>
            <a:off x="150104" y="3774921"/>
            <a:ext cx="1807269" cy="1242607"/>
            <a:chOff x="8503723" y="1758078"/>
            <a:chExt cx="2293198" cy="1576712"/>
          </a:xfrm>
        </p:grpSpPr>
        <p:sp>
          <p:nvSpPr>
            <p:cNvPr id="1198" name="Google Shape;1198;p57"/>
            <p:cNvSpPr/>
            <p:nvPr/>
          </p:nvSpPr>
          <p:spPr>
            <a:xfrm>
              <a:off x="8578199" y="1845322"/>
              <a:ext cx="2218721" cy="1489468"/>
            </a:xfrm>
            <a:custGeom>
              <a:avLst/>
              <a:gdLst/>
              <a:ahLst/>
              <a:cxnLst/>
              <a:rect l="l" t="t" r="r" b="b"/>
              <a:pathLst>
                <a:path w="2218721" h="1489468" extrusionOk="0">
                  <a:moveTo>
                    <a:pt x="2090985" y="549148"/>
                  </a:moveTo>
                  <a:cubicBezTo>
                    <a:pt x="2091448" y="508273"/>
                    <a:pt x="2087657" y="468610"/>
                    <a:pt x="2074278" y="431793"/>
                  </a:cubicBezTo>
                  <a:cubicBezTo>
                    <a:pt x="2134228" y="358635"/>
                    <a:pt x="2148198" y="251491"/>
                    <a:pt x="2078094" y="162648"/>
                  </a:cubicBezTo>
                  <a:cubicBezTo>
                    <a:pt x="2019020" y="87782"/>
                    <a:pt x="1937003" y="79463"/>
                    <a:pt x="1850428" y="72624"/>
                  </a:cubicBezTo>
                  <a:cubicBezTo>
                    <a:pt x="1657991" y="57429"/>
                    <a:pt x="1465554" y="42240"/>
                    <a:pt x="1273111" y="27038"/>
                  </a:cubicBezTo>
                  <a:cubicBezTo>
                    <a:pt x="1122394" y="15138"/>
                    <a:pt x="971607" y="9099"/>
                    <a:pt x="820381" y="13404"/>
                  </a:cubicBezTo>
                  <a:cubicBezTo>
                    <a:pt x="714406" y="16421"/>
                    <a:pt x="569829" y="0"/>
                    <a:pt x="506418" y="105308"/>
                  </a:cubicBezTo>
                  <a:cubicBezTo>
                    <a:pt x="452735" y="194475"/>
                    <a:pt x="485216" y="291122"/>
                    <a:pt x="561041" y="345249"/>
                  </a:cubicBezTo>
                  <a:cubicBezTo>
                    <a:pt x="567042" y="351186"/>
                    <a:pt x="573671" y="356387"/>
                    <a:pt x="580993" y="360502"/>
                  </a:cubicBezTo>
                  <a:cubicBezTo>
                    <a:pt x="531628" y="420643"/>
                    <a:pt x="488283" y="488321"/>
                    <a:pt x="444500" y="545274"/>
                  </a:cubicBezTo>
                  <a:cubicBezTo>
                    <a:pt x="425684" y="569734"/>
                    <a:pt x="406768" y="604443"/>
                    <a:pt x="383571" y="626103"/>
                  </a:cubicBezTo>
                  <a:cubicBezTo>
                    <a:pt x="383984" y="625005"/>
                    <a:pt x="379196" y="626903"/>
                    <a:pt x="368877" y="629488"/>
                  </a:cubicBezTo>
                  <a:cubicBezTo>
                    <a:pt x="344265" y="635654"/>
                    <a:pt x="318966" y="648855"/>
                    <a:pt x="295319" y="658031"/>
                  </a:cubicBezTo>
                  <a:cubicBezTo>
                    <a:pt x="229450" y="683596"/>
                    <a:pt x="172764" y="716381"/>
                    <a:pt x="142163" y="784663"/>
                  </a:cubicBezTo>
                  <a:cubicBezTo>
                    <a:pt x="128657" y="814812"/>
                    <a:pt x="123304" y="846893"/>
                    <a:pt x="120218" y="879386"/>
                  </a:cubicBezTo>
                  <a:cubicBezTo>
                    <a:pt x="0" y="985545"/>
                    <a:pt x="41173" y="1228832"/>
                    <a:pt x="215849" y="1259852"/>
                  </a:cubicBezTo>
                  <a:cubicBezTo>
                    <a:pt x="291617" y="1273308"/>
                    <a:pt x="370446" y="1275791"/>
                    <a:pt x="447808" y="1280687"/>
                  </a:cubicBezTo>
                  <a:cubicBezTo>
                    <a:pt x="491947" y="1342072"/>
                    <a:pt x="558539" y="1387182"/>
                    <a:pt x="635400" y="1407725"/>
                  </a:cubicBezTo>
                  <a:cubicBezTo>
                    <a:pt x="648379" y="1413224"/>
                    <a:pt x="663301" y="1416640"/>
                    <a:pt x="680453" y="1417065"/>
                  </a:cubicBezTo>
                  <a:cubicBezTo>
                    <a:pt x="697325" y="1419320"/>
                    <a:pt x="712482" y="1418310"/>
                    <a:pt x="726084" y="1414976"/>
                  </a:cubicBezTo>
                  <a:cubicBezTo>
                    <a:pt x="805541" y="1406829"/>
                    <a:pt x="878713" y="1372711"/>
                    <a:pt x="932110" y="1318590"/>
                  </a:cubicBezTo>
                  <a:cubicBezTo>
                    <a:pt x="1066717" y="1329220"/>
                    <a:pt x="1201331" y="1339850"/>
                    <a:pt x="1335951" y="1350479"/>
                  </a:cubicBezTo>
                  <a:cubicBezTo>
                    <a:pt x="1380077" y="1412049"/>
                    <a:pt x="1446796" y="1457286"/>
                    <a:pt x="1523809" y="1477879"/>
                  </a:cubicBezTo>
                  <a:cubicBezTo>
                    <a:pt x="1536788" y="1483372"/>
                    <a:pt x="1551698" y="1486789"/>
                    <a:pt x="1568862" y="1487220"/>
                  </a:cubicBezTo>
                  <a:cubicBezTo>
                    <a:pt x="1585734" y="1489468"/>
                    <a:pt x="1600885" y="1488465"/>
                    <a:pt x="1614487" y="1485125"/>
                  </a:cubicBezTo>
                  <a:cubicBezTo>
                    <a:pt x="1693906" y="1476990"/>
                    <a:pt x="1767039" y="1442910"/>
                    <a:pt x="1820430" y="1388833"/>
                  </a:cubicBezTo>
                  <a:cubicBezTo>
                    <a:pt x="1905234" y="1395495"/>
                    <a:pt x="1991436" y="1396930"/>
                    <a:pt x="2050478" y="1321771"/>
                  </a:cubicBezTo>
                  <a:cubicBezTo>
                    <a:pt x="2098535" y="1260589"/>
                    <a:pt x="2111857" y="1170006"/>
                    <a:pt x="2086959" y="1095108"/>
                  </a:cubicBezTo>
                  <a:cubicBezTo>
                    <a:pt x="2100560" y="1087113"/>
                    <a:pt x="2113629" y="1077131"/>
                    <a:pt x="2126037" y="1064494"/>
                  </a:cubicBezTo>
                  <a:cubicBezTo>
                    <a:pt x="2174576" y="1015034"/>
                    <a:pt x="2180678" y="952417"/>
                    <a:pt x="2185822" y="887310"/>
                  </a:cubicBezTo>
                  <a:cubicBezTo>
                    <a:pt x="2195277" y="767556"/>
                    <a:pt x="2218721" y="604926"/>
                    <a:pt x="2090985" y="54914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99" name="Google Shape;1199;p57"/>
            <p:cNvSpPr/>
            <p:nvPr/>
          </p:nvSpPr>
          <p:spPr>
            <a:xfrm>
              <a:off x="8503723" y="1758078"/>
              <a:ext cx="2218721" cy="1489468"/>
            </a:xfrm>
            <a:custGeom>
              <a:avLst/>
              <a:gdLst/>
              <a:ahLst/>
              <a:cxnLst/>
              <a:rect l="l" t="t" r="r" b="b"/>
              <a:pathLst>
                <a:path w="2218721" h="1489468" extrusionOk="0">
                  <a:moveTo>
                    <a:pt x="2090985" y="549148"/>
                  </a:moveTo>
                  <a:cubicBezTo>
                    <a:pt x="2091448" y="508273"/>
                    <a:pt x="2087657" y="468604"/>
                    <a:pt x="2074278" y="431787"/>
                  </a:cubicBezTo>
                  <a:cubicBezTo>
                    <a:pt x="2134228" y="358635"/>
                    <a:pt x="2148198" y="251491"/>
                    <a:pt x="2078094" y="162642"/>
                  </a:cubicBezTo>
                  <a:cubicBezTo>
                    <a:pt x="2019014" y="87776"/>
                    <a:pt x="1937003" y="79457"/>
                    <a:pt x="1850428" y="72624"/>
                  </a:cubicBezTo>
                  <a:cubicBezTo>
                    <a:pt x="1657991" y="57429"/>
                    <a:pt x="1465554" y="42233"/>
                    <a:pt x="1273111" y="27038"/>
                  </a:cubicBezTo>
                  <a:cubicBezTo>
                    <a:pt x="1122387" y="15132"/>
                    <a:pt x="971607" y="9093"/>
                    <a:pt x="820381" y="13404"/>
                  </a:cubicBezTo>
                  <a:cubicBezTo>
                    <a:pt x="714406" y="16421"/>
                    <a:pt x="569823" y="0"/>
                    <a:pt x="506418" y="105308"/>
                  </a:cubicBezTo>
                  <a:cubicBezTo>
                    <a:pt x="452735" y="194475"/>
                    <a:pt x="485216" y="291122"/>
                    <a:pt x="561035" y="345249"/>
                  </a:cubicBezTo>
                  <a:cubicBezTo>
                    <a:pt x="567042" y="351186"/>
                    <a:pt x="573671" y="356387"/>
                    <a:pt x="580993" y="360502"/>
                  </a:cubicBezTo>
                  <a:cubicBezTo>
                    <a:pt x="531628" y="420643"/>
                    <a:pt x="488283" y="488321"/>
                    <a:pt x="444493" y="545268"/>
                  </a:cubicBezTo>
                  <a:cubicBezTo>
                    <a:pt x="425684" y="569734"/>
                    <a:pt x="406768" y="604437"/>
                    <a:pt x="383571" y="626097"/>
                  </a:cubicBezTo>
                  <a:cubicBezTo>
                    <a:pt x="383984" y="624998"/>
                    <a:pt x="379196" y="626903"/>
                    <a:pt x="368877" y="629481"/>
                  </a:cubicBezTo>
                  <a:cubicBezTo>
                    <a:pt x="344265" y="635654"/>
                    <a:pt x="318966" y="648849"/>
                    <a:pt x="295319" y="658025"/>
                  </a:cubicBezTo>
                  <a:cubicBezTo>
                    <a:pt x="229450" y="683590"/>
                    <a:pt x="172764" y="716375"/>
                    <a:pt x="142163" y="784656"/>
                  </a:cubicBezTo>
                  <a:cubicBezTo>
                    <a:pt x="128650" y="814812"/>
                    <a:pt x="123304" y="846893"/>
                    <a:pt x="120218" y="879386"/>
                  </a:cubicBezTo>
                  <a:cubicBezTo>
                    <a:pt x="0" y="985539"/>
                    <a:pt x="41173" y="1228826"/>
                    <a:pt x="215849" y="1259852"/>
                  </a:cubicBezTo>
                  <a:cubicBezTo>
                    <a:pt x="291617" y="1273308"/>
                    <a:pt x="370446" y="1275784"/>
                    <a:pt x="447808" y="1280687"/>
                  </a:cubicBezTo>
                  <a:cubicBezTo>
                    <a:pt x="491947" y="1342066"/>
                    <a:pt x="558539" y="1387182"/>
                    <a:pt x="635400" y="1407725"/>
                  </a:cubicBezTo>
                  <a:cubicBezTo>
                    <a:pt x="648379" y="1413224"/>
                    <a:pt x="663295" y="1416634"/>
                    <a:pt x="680453" y="1417065"/>
                  </a:cubicBezTo>
                  <a:cubicBezTo>
                    <a:pt x="697325" y="1419313"/>
                    <a:pt x="712482" y="1418310"/>
                    <a:pt x="726084" y="1414970"/>
                  </a:cubicBezTo>
                  <a:cubicBezTo>
                    <a:pt x="805541" y="1406829"/>
                    <a:pt x="878712" y="1372711"/>
                    <a:pt x="932110" y="1318590"/>
                  </a:cubicBezTo>
                  <a:cubicBezTo>
                    <a:pt x="1066717" y="1329220"/>
                    <a:pt x="1201331" y="1339850"/>
                    <a:pt x="1335951" y="1350473"/>
                  </a:cubicBezTo>
                  <a:cubicBezTo>
                    <a:pt x="1380077" y="1412049"/>
                    <a:pt x="1446790" y="1457286"/>
                    <a:pt x="1523809" y="1477873"/>
                  </a:cubicBezTo>
                  <a:cubicBezTo>
                    <a:pt x="1536788" y="1483372"/>
                    <a:pt x="1551698" y="1486789"/>
                    <a:pt x="1568862" y="1487220"/>
                  </a:cubicBezTo>
                  <a:cubicBezTo>
                    <a:pt x="1585734" y="1489468"/>
                    <a:pt x="1600885" y="1488459"/>
                    <a:pt x="1614487" y="1485118"/>
                  </a:cubicBezTo>
                  <a:cubicBezTo>
                    <a:pt x="1693906" y="1476984"/>
                    <a:pt x="1767033" y="1442904"/>
                    <a:pt x="1820430" y="1388833"/>
                  </a:cubicBezTo>
                  <a:cubicBezTo>
                    <a:pt x="1905234" y="1395488"/>
                    <a:pt x="1991436" y="1396923"/>
                    <a:pt x="2050478" y="1321765"/>
                  </a:cubicBezTo>
                  <a:cubicBezTo>
                    <a:pt x="2098535" y="1260589"/>
                    <a:pt x="2111857" y="1170006"/>
                    <a:pt x="2086959" y="1095101"/>
                  </a:cubicBezTo>
                  <a:cubicBezTo>
                    <a:pt x="2100560" y="1087107"/>
                    <a:pt x="2113629" y="1077131"/>
                    <a:pt x="2126037" y="1064494"/>
                  </a:cubicBezTo>
                  <a:cubicBezTo>
                    <a:pt x="2174576" y="1015034"/>
                    <a:pt x="2180678" y="952411"/>
                    <a:pt x="2185822" y="887310"/>
                  </a:cubicBezTo>
                  <a:cubicBezTo>
                    <a:pt x="2195277" y="767556"/>
                    <a:pt x="2218721" y="604920"/>
                    <a:pt x="2090985" y="54914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00" name="Google Shape;1200;p57"/>
            <p:cNvSpPr/>
            <p:nvPr/>
          </p:nvSpPr>
          <p:spPr>
            <a:xfrm>
              <a:off x="9032147" y="2685028"/>
              <a:ext cx="353542" cy="353536"/>
            </a:xfrm>
            <a:custGeom>
              <a:avLst/>
              <a:gdLst/>
              <a:ahLst/>
              <a:cxnLst/>
              <a:rect l="l" t="t" r="r" b="b"/>
              <a:pathLst>
                <a:path w="353542" h="353536" extrusionOk="0">
                  <a:moveTo>
                    <a:pt x="346157" y="190144"/>
                  </a:moveTo>
                  <a:cubicBezTo>
                    <a:pt x="338772" y="283692"/>
                    <a:pt x="256946" y="353536"/>
                    <a:pt x="163398" y="346151"/>
                  </a:cubicBezTo>
                  <a:cubicBezTo>
                    <a:pt x="69843" y="338766"/>
                    <a:pt x="0" y="256946"/>
                    <a:pt x="7385" y="163391"/>
                  </a:cubicBezTo>
                  <a:cubicBezTo>
                    <a:pt x="14770" y="69850"/>
                    <a:pt x="96596" y="0"/>
                    <a:pt x="190150" y="7385"/>
                  </a:cubicBezTo>
                  <a:cubicBezTo>
                    <a:pt x="283698" y="14776"/>
                    <a:pt x="353542" y="96596"/>
                    <a:pt x="346157" y="1901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01" name="Google Shape;1201;p57"/>
            <p:cNvSpPr/>
            <p:nvPr/>
          </p:nvSpPr>
          <p:spPr>
            <a:xfrm>
              <a:off x="9008503" y="2661388"/>
              <a:ext cx="400831" cy="400824"/>
            </a:xfrm>
            <a:custGeom>
              <a:avLst/>
              <a:gdLst/>
              <a:ahLst/>
              <a:cxnLst/>
              <a:rect l="l" t="t" r="r" b="b"/>
              <a:pathLst>
                <a:path w="400831" h="400824" extrusionOk="0">
                  <a:moveTo>
                    <a:pt x="185254" y="392461"/>
                  </a:moveTo>
                  <a:cubicBezTo>
                    <a:pt x="79355" y="384098"/>
                    <a:pt x="0" y="291141"/>
                    <a:pt x="8369" y="185242"/>
                  </a:cubicBezTo>
                  <a:cubicBezTo>
                    <a:pt x="16725" y="79343"/>
                    <a:pt x="109683" y="0"/>
                    <a:pt x="215582" y="8362"/>
                  </a:cubicBezTo>
                  <a:cubicBezTo>
                    <a:pt x="321481" y="16725"/>
                    <a:pt x="400831" y="109670"/>
                    <a:pt x="392468" y="215569"/>
                  </a:cubicBezTo>
                  <a:cubicBezTo>
                    <a:pt x="384111" y="321468"/>
                    <a:pt x="291153" y="400824"/>
                    <a:pt x="185254" y="392461"/>
                  </a:cubicBezTo>
                  <a:close/>
                  <a:moveTo>
                    <a:pt x="212001" y="53689"/>
                  </a:moveTo>
                  <a:cubicBezTo>
                    <a:pt x="131102" y="47301"/>
                    <a:pt x="60077" y="107918"/>
                    <a:pt x="53689" y="188817"/>
                  </a:cubicBezTo>
                  <a:cubicBezTo>
                    <a:pt x="47301" y="269722"/>
                    <a:pt x="107930" y="340747"/>
                    <a:pt x="188836" y="347135"/>
                  </a:cubicBezTo>
                  <a:cubicBezTo>
                    <a:pt x="269735" y="353523"/>
                    <a:pt x="340753" y="292893"/>
                    <a:pt x="347141" y="211994"/>
                  </a:cubicBezTo>
                  <a:cubicBezTo>
                    <a:pt x="353529" y="131089"/>
                    <a:pt x="292906" y="60077"/>
                    <a:pt x="212001" y="536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02" name="Google Shape;1202;p57"/>
            <p:cNvSpPr/>
            <p:nvPr/>
          </p:nvSpPr>
          <p:spPr>
            <a:xfrm>
              <a:off x="8697130" y="2101043"/>
              <a:ext cx="1763648" cy="909116"/>
            </a:xfrm>
            <a:custGeom>
              <a:avLst/>
              <a:gdLst/>
              <a:ahLst/>
              <a:cxnLst/>
              <a:rect l="l" t="t" r="r" b="b"/>
              <a:pathLst>
                <a:path w="1763648" h="909116" extrusionOk="0">
                  <a:moveTo>
                    <a:pt x="1712398" y="760685"/>
                  </a:moveTo>
                  <a:cubicBezTo>
                    <a:pt x="1711502" y="760615"/>
                    <a:pt x="1710810" y="759936"/>
                    <a:pt x="1710880" y="759040"/>
                  </a:cubicBezTo>
                  <a:cubicBezTo>
                    <a:pt x="1712995" y="732320"/>
                    <a:pt x="1742033" y="364509"/>
                    <a:pt x="1756111" y="186245"/>
                  </a:cubicBezTo>
                  <a:cubicBezTo>
                    <a:pt x="1760283" y="133451"/>
                    <a:pt x="1720849" y="87331"/>
                    <a:pt x="1668049" y="83165"/>
                  </a:cubicBezTo>
                  <a:lnTo>
                    <a:pt x="655694" y="3225"/>
                  </a:lnTo>
                  <a:cubicBezTo>
                    <a:pt x="614819" y="0"/>
                    <a:pt x="575087" y="17652"/>
                    <a:pt x="550100" y="50152"/>
                  </a:cubicBezTo>
                  <a:lnTo>
                    <a:pt x="301688" y="373208"/>
                  </a:lnTo>
                  <a:cubicBezTo>
                    <a:pt x="288188" y="390772"/>
                    <a:pt x="270122" y="404291"/>
                    <a:pt x="249472" y="412311"/>
                  </a:cubicBezTo>
                  <a:lnTo>
                    <a:pt x="120535" y="462343"/>
                  </a:lnTo>
                  <a:cubicBezTo>
                    <a:pt x="93554" y="472808"/>
                    <a:pt x="74968" y="497801"/>
                    <a:pt x="72682" y="526649"/>
                  </a:cubicBezTo>
                  <a:lnTo>
                    <a:pt x="64604" y="628967"/>
                  </a:lnTo>
                  <a:cubicBezTo>
                    <a:pt x="64535" y="629856"/>
                    <a:pt x="63734" y="630504"/>
                    <a:pt x="62845" y="630434"/>
                  </a:cubicBezTo>
                  <a:cubicBezTo>
                    <a:pt x="33489" y="628141"/>
                    <a:pt x="7823" y="650062"/>
                    <a:pt x="5511" y="679418"/>
                  </a:cubicBezTo>
                  <a:lnTo>
                    <a:pt x="2254" y="720705"/>
                  </a:lnTo>
                  <a:cubicBezTo>
                    <a:pt x="0" y="749198"/>
                    <a:pt x="21272" y="774115"/>
                    <a:pt x="49758" y="776370"/>
                  </a:cubicBezTo>
                  <a:lnTo>
                    <a:pt x="52946" y="776617"/>
                  </a:lnTo>
                  <a:lnTo>
                    <a:pt x="275386" y="794181"/>
                  </a:lnTo>
                  <a:cubicBezTo>
                    <a:pt x="269557" y="752684"/>
                    <a:pt x="273551" y="708367"/>
                    <a:pt x="294697" y="663009"/>
                  </a:cubicBezTo>
                  <a:cubicBezTo>
                    <a:pt x="335521" y="575468"/>
                    <a:pt x="425151" y="518007"/>
                    <a:pt x="521658" y="522090"/>
                  </a:cubicBezTo>
                  <a:cubicBezTo>
                    <a:pt x="657631" y="527850"/>
                    <a:pt x="760533" y="645083"/>
                    <a:pt x="749909" y="779557"/>
                  </a:cubicBezTo>
                  <a:cubicBezTo>
                    <a:pt x="748506" y="797356"/>
                    <a:pt x="745032" y="814482"/>
                    <a:pt x="740009" y="830872"/>
                  </a:cubicBezTo>
                  <a:lnTo>
                    <a:pt x="1163802" y="864336"/>
                  </a:lnTo>
                  <a:cubicBezTo>
                    <a:pt x="1157966" y="822839"/>
                    <a:pt x="1161967" y="778522"/>
                    <a:pt x="1183112" y="733164"/>
                  </a:cubicBezTo>
                  <a:cubicBezTo>
                    <a:pt x="1223930" y="645623"/>
                    <a:pt x="1313567" y="588162"/>
                    <a:pt x="1410074" y="592245"/>
                  </a:cubicBezTo>
                  <a:cubicBezTo>
                    <a:pt x="1546040" y="597998"/>
                    <a:pt x="1648942" y="715238"/>
                    <a:pt x="1638325" y="849712"/>
                  </a:cubicBezTo>
                  <a:cubicBezTo>
                    <a:pt x="1636915" y="867511"/>
                    <a:pt x="1633442" y="884631"/>
                    <a:pt x="1628419" y="901026"/>
                  </a:cubicBezTo>
                  <a:lnTo>
                    <a:pt x="1699228" y="906614"/>
                  </a:lnTo>
                  <a:lnTo>
                    <a:pt x="1702415" y="906868"/>
                  </a:lnTo>
                  <a:cubicBezTo>
                    <a:pt x="1730902" y="909116"/>
                    <a:pt x="1755825" y="887844"/>
                    <a:pt x="1758073" y="859351"/>
                  </a:cubicBezTo>
                  <a:lnTo>
                    <a:pt x="1761331" y="818057"/>
                  </a:lnTo>
                  <a:cubicBezTo>
                    <a:pt x="1763648" y="788708"/>
                    <a:pt x="1741741" y="763028"/>
                    <a:pt x="1712398" y="76068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03" name="Google Shape;1203;p57"/>
            <p:cNvSpPr/>
            <p:nvPr/>
          </p:nvSpPr>
          <p:spPr>
            <a:xfrm>
              <a:off x="8673485" y="2077760"/>
              <a:ext cx="1810365" cy="956043"/>
            </a:xfrm>
            <a:custGeom>
              <a:avLst/>
              <a:gdLst/>
              <a:ahLst/>
              <a:cxnLst/>
              <a:rect l="l" t="t" r="r" b="b"/>
              <a:pathLst>
                <a:path w="1810365" h="956043" extrusionOk="0">
                  <a:moveTo>
                    <a:pt x="1724266" y="952817"/>
                  </a:moveTo>
                  <a:lnTo>
                    <a:pt x="1622037" y="944740"/>
                  </a:lnTo>
                  <a:lnTo>
                    <a:pt x="1630330" y="917651"/>
                  </a:lnTo>
                  <a:cubicBezTo>
                    <a:pt x="1635086" y="902157"/>
                    <a:pt x="1638103" y="886523"/>
                    <a:pt x="1639309" y="871200"/>
                  </a:cubicBezTo>
                  <a:cubicBezTo>
                    <a:pt x="1643976" y="812164"/>
                    <a:pt x="1624907" y="755218"/>
                    <a:pt x="1585633" y="710876"/>
                  </a:cubicBezTo>
                  <a:cubicBezTo>
                    <a:pt x="1546364" y="666540"/>
                    <a:pt x="1491989" y="640638"/>
                    <a:pt x="1432756" y="638244"/>
                  </a:cubicBezTo>
                  <a:cubicBezTo>
                    <a:pt x="1347241" y="634618"/>
                    <a:pt x="1264704" y="685984"/>
                    <a:pt x="1227366" y="766051"/>
                  </a:cubicBezTo>
                  <a:cubicBezTo>
                    <a:pt x="1209757" y="803827"/>
                    <a:pt x="1204055" y="842549"/>
                    <a:pt x="1209954" y="884453"/>
                  </a:cubicBezTo>
                  <a:lnTo>
                    <a:pt x="1213916" y="912514"/>
                  </a:lnTo>
                  <a:lnTo>
                    <a:pt x="733621" y="874585"/>
                  </a:lnTo>
                  <a:lnTo>
                    <a:pt x="741908" y="847496"/>
                  </a:lnTo>
                  <a:cubicBezTo>
                    <a:pt x="746664" y="832002"/>
                    <a:pt x="749681" y="816368"/>
                    <a:pt x="750887" y="801046"/>
                  </a:cubicBezTo>
                  <a:cubicBezTo>
                    <a:pt x="755548" y="742003"/>
                    <a:pt x="736479" y="685069"/>
                    <a:pt x="697210" y="640714"/>
                  </a:cubicBezTo>
                  <a:cubicBezTo>
                    <a:pt x="657955" y="596385"/>
                    <a:pt x="603472" y="570483"/>
                    <a:pt x="544353" y="568096"/>
                  </a:cubicBezTo>
                  <a:cubicBezTo>
                    <a:pt x="458819" y="564470"/>
                    <a:pt x="376281" y="615829"/>
                    <a:pt x="338956" y="695909"/>
                  </a:cubicBezTo>
                  <a:cubicBezTo>
                    <a:pt x="321348" y="733653"/>
                    <a:pt x="315652" y="772375"/>
                    <a:pt x="321551" y="814298"/>
                  </a:cubicBezTo>
                  <a:lnTo>
                    <a:pt x="325507" y="842365"/>
                  </a:lnTo>
                  <a:lnTo>
                    <a:pt x="71615" y="822318"/>
                  </a:lnTo>
                  <a:cubicBezTo>
                    <a:pt x="30670" y="819080"/>
                    <a:pt x="0" y="783145"/>
                    <a:pt x="3232" y="742207"/>
                  </a:cubicBezTo>
                  <a:lnTo>
                    <a:pt x="6489" y="700913"/>
                  </a:lnTo>
                  <a:cubicBezTo>
                    <a:pt x="9213" y="666413"/>
                    <a:pt x="34702" y="639038"/>
                    <a:pt x="67017" y="632377"/>
                  </a:cubicBezTo>
                  <a:lnTo>
                    <a:pt x="73672" y="548138"/>
                  </a:lnTo>
                  <a:cubicBezTo>
                    <a:pt x="76612" y="510832"/>
                    <a:pt x="101060" y="477970"/>
                    <a:pt x="135953" y="464426"/>
                  </a:cubicBezTo>
                  <a:lnTo>
                    <a:pt x="264890" y="414400"/>
                  </a:lnTo>
                  <a:cubicBezTo>
                    <a:pt x="281673" y="407885"/>
                    <a:pt x="296348" y="396906"/>
                    <a:pt x="307308" y="382631"/>
                  </a:cubicBezTo>
                  <a:lnTo>
                    <a:pt x="555713" y="59588"/>
                  </a:lnTo>
                  <a:cubicBezTo>
                    <a:pt x="585527" y="20834"/>
                    <a:pt x="632415" y="0"/>
                    <a:pt x="681139" y="3848"/>
                  </a:cubicBezTo>
                  <a:lnTo>
                    <a:pt x="1693481" y="83781"/>
                  </a:lnTo>
                  <a:cubicBezTo>
                    <a:pt x="1758689" y="88938"/>
                    <a:pt x="1807559" y="146145"/>
                    <a:pt x="1802415" y="211321"/>
                  </a:cubicBezTo>
                  <a:lnTo>
                    <a:pt x="1758619" y="765949"/>
                  </a:lnTo>
                  <a:cubicBezTo>
                    <a:pt x="1789493" y="777601"/>
                    <a:pt x="1810365" y="808640"/>
                    <a:pt x="1807635" y="843133"/>
                  </a:cubicBezTo>
                  <a:lnTo>
                    <a:pt x="1804377" y="884427"/>
                  </a:lnTo>
                  <a:cubicBezTo>
                    <a:pt x="1801145" y="925366"/>
                    <a:pt x="1765211" y="956043"/>
                    <a:pt x="1724266" y="952817"/>
                  </a:cubicBezTo>
                  <a:close/>
                  <a:moveTo>
                    <a:pt x="1680641" y="903757"/>
                  </a:moveTo>
                  <a:lnTo>
                    <a:pt x="1727847" y="907484"/>
                  </a:lnTo>
                  <a:cubicBezTo>
                    <a:pt x="1743792" y="908742"/>
                    <a:pt x="1757787" y="896797"/>
                    <a:pt x="1759051" y="880852"/>
                  </a:cubicBezTo>
                  <a:lnTo>
                    <a:pt x="1762309" y="839558"/>
                  </a:lnTo>
                  <a:cubicBezTo>
                    <a:pt x="1763636" y="822744"/>
                    <a:pt x="1751044" y="807980"/>
                    <a:pt x="1734235" y="806634"/>
                  </a:cubicBezTo>
                  <a:cubicBezTo>
                    <a:pt x="1720837" y="805573"/>
                    <a:pt x="1710804" y="793864"/>
                    <a:pt x="1711858" y="780535"/>
                  </a:cubicBezTo>
                  <a:lnTo>
                    <a:pt x="1757089" y="207740"/>
                  </a:lnTo>
                  <a:cubicBezTo>
                    <a:pt x="1760258" y="167557"/>
                    <a:pt x="1730127" y="132289"/>
                    <a:pt x="1689906" y="129114"/>
                  </a:cubicBezTo>
                  <a:lnTo>
                    <a:pt x="677557" y="49174"/>
                  </a:lnTo>
                  <a:cubicBezTo>
                    <a:pt x="644226" y="46545"/>
                    <a:pt x="612152" y="60794"/>
                    <a:pt x="591756" y="87306"/>
                  </a:cubicBezTo>
                  <a:lnTo>
                    <a:pt x="343363" y="410349"/>
                  </a:lnTo>
                  <a:cubicBezTo>
                    <a:pt x="327329" y="431203"/>
                    <a:pt x="305885" y="447268"/>
                    <a:pt x="281349" y="456787"/>
                  </a:cubicBezTo>
                  <a:lnTo>
                    <a:pt x="152412" y="506825"/>
                  </a:lnTo>
                  <a:cubicBezTo>
                    <a:pt x="133699" y="514083"/>
                    <a:pt x="120573" y="531710"/>
                    <a:pt x="118992" y="551719"/>
                  </a:cubicBezTo>
                  <a:lnTo>
                    <a:pt x="110915" y="654043"/>
                  </a:lnTo>
                  <a:cubicBezTo>
                    <a:pt x="109861" y="667416"/>
                    <a:pt x="98094" y="677443"/>
                    <a:pt x="84696" y="676382"/>
                  </a:cubicBezTo>
                  <a:cubicBezTo>
                    <a:pt x="67900" y="675068"/>
                    <a:pt x="53143" y="687679"/>
                    <a:pt x="51816" y="704488"/>
                  </a:cubicBezTo>
                  <a:lnTo>
                    <a:pt x="48558" y="745782"/>
                  </a:lnTo>
                  <a:cubicBezTo>
                    <a:pt x="47294" y="761739"/>
                    <a:pt x="59245" y="775728"/>
                    <a:pt x="75196" y="776985"/>
                  </a:cubicBezTo>
                  <a:lnTo>
                    <a:pt x="274046" y="792689"/>
                  </a:lnTo>
                  <a:cubicBezTo>
                    <a:pt x="272624" y="752455"/>
                    <a:pt x="280555" y="713536"/>
                    <a:pt x="297745" y="676681"/>
                  </a:cubicBezTo>
                  <a:cubicBezTo>
                    <a:pt x="342741" y="580174"/>
                    <a:pt x="442614" y="518267"/>
                    <a:pt x="546271" y="522662"/>
                  </a:cubicBezTo>
                  <a:cubicBezTo>
                    <a:pt x="617912" y="525703"/>
                    <a:pt x="683742" y="556914"/>
                    <a:pt x="731246" y="610571"/>
                  </a:cubicBezTo>
                  <a:cubicBezTo>
                    <a:pt x="778783" y="664241"/>
                    <a:pt x="801858" y="733164"/>
                    <a:pt x="796220" y="804627"/>
                  </a:cubicBezTo>
                  <a:cubicBezTo>
                    <a:pt x="795458" y="814235"/>
                    <a:pt x="794118" y="823918"/>
                    <a:pt x="792219" y="833602"/>
                  </a:cubicBezTo>
                  <a:lnTo>
                    <a:pt x="1162456" y="862844"/>
                  </a:lnTo>
                  <a:cubicBezTo>
                    <a:pt x="1161034" y="822623"/>
                    <a:pt x="1168971" y="783710"/>
                    <a:pt x="1186154" y="746842"/>
                  </a:cubicBezTo>
                  <a:cubicBezTo>
                    <a:pt x="1231163" y="650328"/>
                    <a:pt x="1331036" y="588422"/>
                    <a:pt x="1434687" y="592810"/>
                  </a:cubicBezTo>
                  <a:cubicBezTo>
                    <a:pt x="1506378" y="595864"/>
                    <a:pt x="1572152" y="627068"/>
                    <a:pt x="1619669" y="680726"/>
                  </a:cubicBezTo>
                  <a:cubicBezTo>
                    <a:pt x="1667205" y="734402"/>
                    <a:pt x="1690287" y="803325"/>
                    <a:pt x="1684642" y="874782"/>
                  </a:cubicBezTo>
                  <a:cubicBezTo>
                    <a:pt x="1683886" y="884383"/>
                    <a:pt x="1682540" y="894073"/>
                    <a:pt x="1680641" y="9037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04" name="Google Shape;1204;p57"/>
            <p:cNvSpPr/>
            <p:nvPr/>
          </p:nvSpPr>
          <p:spPr>
            <a:xfrm>
              <a:off x="9920558" y="2755183"/>
              <a:ext cx="353548" cy="353536"/>
            </a:xfrm>
            <a:custGeom>
              <a:avLst/>
              <a:gdLst/>
              <a:ahLst/>
              <a:cxnLst/>
              <a:rect l="l" t="t" r="r" b="b"/>
              <a:pathLst>
                <a:path w="353548" h="353536" extrusionOk="0">
                  <a:moveTo>
                    <a:pt x="346157" y="190144"/>
                  </a:moveTo>
                  <a:cubicBezTo>
                    <a:pt x="338772" y="283692"/>
                    <a:pt x="256946" y="353536"/>
                    <a:pt x="163404" y="346151"/>
                  </a:cubicBezTo>
                  <a:cubicBezTo>
                    <a:pt x="69850" y="338766"/>
                    <a:pt x="0" y="256946"/>
                    <a:pt x="7385" y="163391"/>
                  </a:cubicBezTo>
                  <a:cubicBezTo>
                    <a:pt x="14776" y="69843"/>
                    <a:pt x="96602" y="0"/>
                    <a:pt x="190150" y="7385"/>
                  </a:cubicBezTo>
                  <a:cubicBezTo>
                    <a:pt x="283698" y="14770"/>
                    <a:pt x="353548" y="96596"/>
                    <a:pt x="346157" y="1901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05" name="Google Shape;1205;p57"/>
            <p:cNvSpPr/>
            <p:nvPr/>
          </p:nvSpPr>
          <p:spPr>
            <a:xfrm>
              <a:off x="9896926" y="2731542"/>
              <a:ext cx="400812" cy="400818"/>
            </a:xfrm>
            <a:custGeom>
              <a:avLst/>
              <a:gdLst/>
              <a:ahLst/>
              <a:cxnLst/>
              <a:rect l="l" t="t" r="r" b="b"/>
              <a:pathLst>
                <a:path w="400812" h="400818" extrusionOk="0">
                  <a:moveTo>
                    <a:pt x="185235" y="392461"/>
                  </a:moveTo>
                  <a:cubicBezTo>
                    <a:pt x="79349" y="384098"/>
                    <a:pt x="0" y="291141"/>
                    <a:pt x="8362" y="185242"/>
                  </a:cubicBezTo>
                  <a:cubicBezTo>
                    <a:pt x="16725" y="79343"/>
                    <a:pt x="109683" y="0"/>
                    <a:pt x="215563" y="8356"/>
                  </a:cubicBezTo>
                  <a:cubicBezTo>
                    <a:pt x="321462" y="16725"/>
                    <a:pt x="400812" y="109670"/>
                    <a:pt x="392455" y="215569"/>
                  </a:cubicBezTo>
                  <a:cubicBezTo>
                    <a:pt x="384092" y="321468"/>
                    <a:pt x="291134" y="400818"/>
                    <a:pt x="185235" y="392461"/>
                  </a:cubicBezTo>
                  <a:close/>
                  <a:moveTo>
                    <a:pt x="211988" y="53689"/>
                  </a:moveTo>
                  <a:cubicBezTo>
                    <a:pt x="131089" y="47301"/>
                    <a:pt x="60077" y="107918"/>
                    <a:pt x="53689" y="188817"/>
                  </a:cubicBezTo>
                  <a:cubicBezTo>
                    <a:pt x="47301" y="269722"/>
                    <a:pt x="107911" y="340741"/>
                    <a:pt x="188817" y="347129"/>
                  </a:cubicBezTo>
                  <a:cubicBezTo>
                    <a:pt x="269722" y="353523"/>
                    <a:pt x="340734" y="292893"/>
                    <a:pt x="347122" y="211994"/>
                  </a:cubicBezTo>
                  <a:cubicBezTo>
                    <a:pt x="353517" y="131083"/>
                    <a:pt x="292887" y="60077"/>
                    <a:pt x="211988" y="536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06" name="Google Shape;1206;p57"/>
            <p:cNvSpPr/>
            <p:nvPr/>
          </p:nvSpPr>
          <p:spPr>
            <a:xfrm>
              <a:off x="9107002" y="2214035"/>
              <a:ext cx="438080" cy="328682"/>
            </a:xfrm>
            <a:custGeom>
              <a:avLst/>
              <a:gdLst/>
              <a:ahLst/>
              <a:cxnLst/>
              <a:rect l="l" t="t" r="r" b="b"/>
              <a:pathLst>
                <a:path w="438080" h="328682" extrusionOk="0">
                  <a:moveTo>
                    <a:pt x="14852" y="250818"/>
                  </a:moveTo>
                  <a:lnTo>
                    <a:pt x="190595" y="22269"/>
                  </a:lnTo>
                  <a:cubicBezTo>
                    <a:pt x="201688" y="7835"/>
                    <a:pt x="219328" y="0"/>
                    <a:pt x="237470" y="1435"/>
                  </a:cubicBezTo>
                  <a:lnTo>
                    <a:pt x="402456" y="14458"/>
                  </a:lnTo>
                  <a:cubicBezTo>
                    <a:pt x="422852" y="16071"/>
                    <a:pt x="438080" y="33915"/>
                    <a:pt x="436473" y="54317"/>
                  </a:cubicBezTo>
                  <a:lnTo>
                    <a:pt x="417626" y="293046"/>
                  </a:lnTo>
                  <a:cubicBezTo>
                    <a:pt x="416013" y="313448"/>
                    <a:pt x="398170" y="328682"/>
                    <a:pt x="377767" y="327069"/>
                  </a:cubicBezTo>
                  <a:lnTo>
                    <a:pt x="36772" y="300145"/>
                  </a:lnTo>
                  <a:cubicBezTo>
                    <a:pt x="12484" y="298221"/>
                    <a:pt x="0" y="270135"/>
                    <a:pt x="14852" y="2508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07" name="Google Shape;1207;p57"/>
            <p:cNvSpPr/>
            <p:nvPr/>
          </p:nvSpPr>
          <p:spPr>
            <a:xfrm>
              <a:off x="9089390" y="2190762"/>
              <a:ext cx="479342" cy="375602"/>
            </a:xfrm>
            <a:custGeom>
              <a:avLst/>
              <a:gdLst/>
              <a:ahLst/>
              <a:cxnLst/>
              <a:rect l="l" t="t" r="r" b="b"/>
              <a:pathLst>
                <a:path w="479342" h="375602" extrusionOk="0">
                  <a:moveTo>
                    <a:pt x="393598" y="373005"/>
                  </a:moveTo>
                  <a:lnTo>
                    <a:pt x="52603" y="346081"/>
                  </a:lnTo>
                  <a:cubicBezTo>
                    <a:pt x="33032" y="344538"/>
                    <a:pt x="15938" y="332441"/>
                    <a:pt x="7969" y="314502"/>
                  </a:cubicBezTo>
                  <a:cubicBezTo>
                    <a:pt x="0" y="296576"/>
                    <a:pt x="2495" y="275780"/>
                    <a:pt x="14458" y="260229"/>
                  </a:cubicBezTo>
                  <a:lnTo>
                    <a:pt x="190182" y="31680"/>
                  </a:lnTo>
                  <a:cubicBezTo>
                    <a:pt x="206044" y="11074"/>
                    <a:pt x="230968" y="0"/>
                    <a:pt x="256863" y="2038"/>
                  </a:cubicBezTo>
                  <a:lnTo>
                    <a:pt x="421855" y="15068"/>
                  </a:lnTo>
                  <a:cubicBezTo>
                    <a:pt x="454717" y="17665"/>
                    <a:pt x="479342" y="46513"/>
                    <a:pt x="476745" y="79375"/>
                  </a:cubicBezTo>
                  <a:lnTo>
                    <a:pt x="457898" y="318109"/>
                  </a:lnTo>
                  <a:cubicBezTo>
                    <a:pt x="455301" y="350983"/>
                    <a:pt x="426459" y="375602"/>
                    <a:pt x="393598" y="373005"/>
                  </a:cubicBezTo>
                  <a:close/>
                  <a:moveTo>
                    <a:pt x="253288" y="47371"/>
                  </a:moveTo>
                  <a:cubicBezTo>
                    <a:pt x="242779" y="46539"/>
                    <a:pt x="232657" y="51041"/>
                    <a:pt x="226218" y="59404"/>
                  </a:cubicBezTo>
                  <a:lnTo>
                    <a:pt x="50482" y="287959"/>
                  </a:lnTo>
                  <a:cubicBezTo>
                    <a:pt x="47967" y="291223"/>
                    <a:pt x="48799" y="294424"/>
                    <a:pt x="49517" y="296037"/>
                  </a:cubicBezTo>
                  <a:cubicBezTo>
                    <a:pt x="50234" y="297662"/>
                    <a:pt x="52069" y="300431"/>
                    <a:pt x="56178" y="300755"/>
                  </a:cubicBezTo>
                  <a:lnTo>
                    <a:pt x="397173" y="327685"/>
                  </a:lnTo>
                  <a:cubicBezTo>
                    <a:pt x="405034" y="328301"/>
                    <a:pt x="411943" y="322408"/>
                    <a:pt x="412565" y="314528"/>
                  </a:cubicBezTo>
                  <a:lnTo>
                    <a:pt x="431418" y="75793"/>
                  </a:lnTo>
                  <a:cubicBezTo>
                    <a:pt x="432041" y="67925"/>
                    <a:pt x="426142" y="61017"/>
                    <a:pt x="418274" y="604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08" name="Google Shape;1208;p57"/>
            <p:cNvSpPr/>
            <p:nvPr/>
          </p:nvSpPr>
          <p:spPr>
            <a:xfrm>
              <a:off x="9617312" y="2239434"/>
              <a:ext cx="314515" cy="334549"/>
            </a:xfrm>
            <a:custGeom>
              <a:avLst/>
              <a:gdLst/>
              <a:ahLst/>
              <a:cxnLst/>
              <a:rect l="l" t="t" r="r" b="b"/>
              <a:pathLst>
                <a:path w="314515" h="334549" extrusionOk="0">
                  <a:moveTo>
                    <a:pt x="275882" y="333921"/>
                  </a:moveTo>
                  <a:lnTo>
                    <a:pt x="13944" y="313232"/>
                  </a:lnTo>
                  <a:cubicBezTo>
                    <a:pt x="5956" y="312604"/>
                    <a:pt x="0" y="305619"/>
                    <a:pt x="628" y="297637"/>
                  </a:cubicBezTo>
                  <a:lnTo>
                    <a:pt x="23031" y="13944"/>
                  </a:lnTo>
                  <a:cubicBezTo>
                    <a:pt x="23660" y="5962"/>
                    <a:pt x="30645" y="0"/>
                    <a:pt x="38627" y="628"/>
                  </a:cubicBezTo>
                  <a:lnTo>
                    <a:pt x="300570" y="21316"/>
                  </a:lnTo>
                  <a:cubicBezTo>
                    <a:pt x="308552" y="21939"/>
                    <a:pt x="314515" y="28930"/>
                    <a:pt x="313880" y="36912"/>
                  </a:cubicBezTo>
                  <a:lnTo>
                    <a:pt x="291484" y="320598"/>
                  </a:lnTo>
                  <a:cubicBezTo>
                    <a:pt x="290849" y="328587"/>
                    <a:pt x="283870" y="334549"/>
                    <a:pt x="275882" y="3339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09" name="Google Shape;1209;p57"/>
            <p:cNvSpPr/>
            <p:nvPr/>
          </p:nvSpPr>
          <p:spPr>
            <a:xfrm>
              <a:off x="9594462" y="2216577"/>
              <a:ext cx="360222" cy="380263"/>
            </a:xfrm>
            <a:custGeom>
              <a:avLst/>
              <a:gdLst/>
              <a:ahLst/>
              <a:cxnLst/>
              <a:rect l="l" t="t" r="r" b="b"/>
              <a:pathLst>
                <a:path w="360222" h="380263" extrusionOk="0">
                  <a:moveTo>
                    <a:pt x="274472" y="377672"/>
                  </a:moveTo>
                  <a:lnTo>
                    <a:pt x="57480" y="360533"/>
                  </a:lnTo>
                  <a:cubicBezTo>
                    <a:pt x="24618" y="357936"/>
                    <a:pt x="0" y="329088"/>
                    <a:pt x="2597" y="296227"/>
                  </a:cubicBezTo>
                  <a:lnTo>
                    <a:pt x="21443" y="57486"/>
                  </a:lnTo>
                  <a:cubicBezTo>
                    <a:pt x="24041" y="24625"/>
                    <a:pt x="52889" y="0"/>
                    <a:pt x="85744" y="2597"/>
                  </a:cubicBezTo>
                  <a:lnTo>
                    <a:pt x="302736" y="19735"/>
                  </a:lnTo>
                  <a:cubicBezTo>
                    <a:pt x="335597" y="22326"/>
                    <a:pt x="360222" y="51174"/>
                    <a:pt x="357625" y="84035"/>
                  </a:cubicBezTo>
                  <a:lnTo>
                    <a:pt x="338772" y="322770"/>
                  </a:lnTo>
                  <a:cubicBezTo>
                    <a:pt x="336181" y="355638"/>
                    <a:pt x="307333" y="380263"/>
                    <a:pt x="274472" y="377672"/>
                  </a:cubicBezTo>
                  <a:close/>
                  <a:moveTo>
                    <a:pt x="82169" y="47923"/>
                  </a:moveTo>
                  <a:cubicBezTo>
                    <a:pt x="74307" y="47301"/>
                    <a:pt x="67398" y="53200"/>
                    <a:pt x="66770" y="61061"/>
                  </a:cubicBezTo>
                  <a:lnTo>
                    <a:pt x="47917" y="299802"/>
                  </a:lnTo>
                  <a:cubicBezTo>
                    <a:pt x="47301" y="307676"/>
                    <a:pt x="53200" y="314585"/>
                    <a:pt x="61067" y="315207"/>
                  </a:cubicBezTo>
                  <a:lnTo>
                    <a:pt x="278053" y="332339"/>
                  </a:lnTo>
                  <a:cubicBezTo>
                    <a:pt x="285915" y="332962"/>
                    <a:pt x="292830" y="327063"/>
                    <a:pt x="293446" y="319195"/>
                  </a:cubicBezTo>
                  <a:lnTo>
                    <a:pt x="312299" y="80454"/>
                  </a:lnTo>
                  <a:cubicBezTo>
                    <a:pt x="312921" y="72593"/>
                    <a:pt x="307022" y="65684"/>
                    <a:pt x="299161" y="650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10" name="Google Shape;1210;p57"/>
            <p:cNvSpPr/>
            <p:nvPr/>
          </p:nvSpPr>
          <p:spPr>
            <a:xfrm>
              <a:off x="10003254" y="2269907"/>
              <a:ext cx="314515" cy="334556"/>
            </a:xfrm>
            <a:custGeom>
              <a:avLst/>
              <a:gdLst/>
              <a:ahLst/>
              <a:cxnLst/>
              <a:rect l="l" t="t" r="r" b="b"/>
              <a:pathLst>
                <a:path w="314515" h="334556" extrusionOk="0">
                  <a:moveTo>
                    <a:pt x="275882" y="333921"/>
                  </a:moveTo>
                  <a:lnTo>
                    <a:pt x="13944" y="313239"/>
                  </a:lnTo>
                  <a:cubicBezTo>
                    <a:pt x="5956" y="312610"/>
                    <a:pt x="0" y="305625"/>
                    <a:pt x="628" y="297637"/>
                  </a:cubicBezTo>
                  <a:lnTo>
                    <a:pt x="23031" y="13944"/>
                  </a:lnTo>
                  <a:cubicBezTo>
                    <a:pt x="23660" y="5962"/>
                    <a:pt x="30645" y="0"/>
                    <a:pt x="38627" y="635"/>
                  </a:cubicBezTo>
                  <a:lnTo>
                    <a:pt x="300570" y="21316"/>
                  </a:lnTo>
                  <a:cubicBezTo>
                    <a:pt x="308552" y="21945"/>
                    <a:pt x="314515" y="28930"/>
                    <a:pt x="313880" y="36918"/>
                  </a:cubicBezTo>
                  <a:lnTo>
                    <a:pt x="291477" y="320605"/>
                  </a:lnTo>
                  <a:cubicBezTo>
                    <a:pt x="290849" y="328587"/>
                    <a:pt x="283870" y="334556"/>
                    <a:pt x="275882" y="3339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11" name="Google Shape;1211;p57"/>
            <p:cNvSpPr/>
            <p:nvPr/>
          </p:nvSpPr>
          <p:spPr>
            <a:xfrm>
              <a:off x="9980398" y="2247056"/>
              <a:ext cx="360222" cy="380263"/>
            </a:xfrm>
            <a:custGeom>
              <a:avLst/>
              <a:gdLst/>
              <a:ahLst/>
              <a:cxnLst/>
              <a:rect l="l" t="t" r="r" b="b"/>
              <a:pathLst>
                <a:path w="360222" h="380263" extrusionOk="0">
                  <a:moveTo>
                    <a:pt x="274472" y="377666"/>
                  </a:moveTo>
                  <a:lnTo>
                    <a:pt x="57480" y="360527"/>
                  </a:lnTo>
                  <a:cubicBezTo>
                    <a:pt x="24618" y="357936"/>
                    <a:pt x="0" y="329088"/>
                    <a:pt x="2597" y="296227"/>
                  </a:cubicBezTo>
                  <a:lnTo>
                    <a:pt x="21443" y="57486"/>
                  </a:lnTo>
                  <a:cubicBezTo>
                    <a:pt x="24041" y="24625"/>
                    <a:pt x="52889" y="0"/>
                    <a:pt x="85744" y="2590"/>
                  </a:cubicBezTo>
                  <a:lnTo>
                    <a:pt x="302736" y="19729"/>
                  </a:lnTo>
                  <a:cubicBezTo>
                    <a:pt x="335597" y="22326"/>
                    <a:pt x="360222" y="51174"/>
                    <a:pt x="357625" y="84029"/>
                  </a:cubicBezTo>
                  <a:lnTo>
                    <a:pt x="338772" y="322764"/>
                  </a:lnTo>
                  <a:cubicBezTo>
                    <a:pt x="336181" y="355631"/>
                    <a:pt x="307333" y="380263"/>
                    <a:pt x="274472" y="377666"/>
                  </a:cubicBezTo>
                  <a:close/>
                  <a:moveTo>
                    <a:pt x="82169" y="47923"/>
                  </a:moveTo>
                  <a:cubicBezTo>
                    <a:pt x="74307" y="47301"/>
                    <a:pt x="67398" y="53200"/>
                    <a:pt x="66770" y="61061"/>
                  </a:cubicBezTo>
                  <a:lnTo>
                    <a:pt x="47917" y="299802"/>
                  </a:lnTo>
                  <a:cubicBezTo>
                    <a:pt x="47301" y="307670"/>
                    <a:pt x="53200" y="314579"/>
                    <a:pt x="61061" y="315201"/>
                  </a:cubicBezTo>
                  <a:lnTo>
                    <a:pt x="278053" y="332339"/>
                  </a:lnTo>
                  <a:cubicBezTo>
                    <a:pt x="285915" y="332962"/>
                    <a:pt x="292823" y="327063"/>
                    <a:pt x="293446" y="319189"/>
                  </a:cubicBezTo>
                  <a:lnTo>
                    <a:pt x="312299" y="80448"/>
                  </a:lnTo>
                  <a:cubicBezTo>
                    <a:pt x="312921" y="72586"/>
                    <a:pt x="307022" y="65678"/>
                    <a:pt x="299161" y="650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12" name="Google Shape;1212;p57"/>
            <p:cNvSpPr/>
            <p:nvPr/>
          </p:nvSpPr>
          <p:spPr>
            <a:xfrm>
              <a:off x="10418036" y="2425945"/>
              <a:ext cx="141458" cy="314845"/>
            </a:xfrm>
            <a:custGeom>
              <a:avLst/>
              <a:gdLst/>
              <a:ahLst/>
              <a:cxnLst/>
              <a:rect l="l" t="t" r="r" b="b"/>
              <a:pathLst>
                <a:path w="141458" h="314845" extrusionOk="0">
                  <a:moveTo>
                    <a:pt x="92875" y="5422"/>
                  </a:moveTo>
                  <a:lnTo>
                    <a:pt x="24256" y="0"/>
                  </a:lnTo>
                  <a:lnTo>
                    <a:pt x="0" y="307225"/>
                  </a:lnTo>
                  <a:lnTo>
                    <a:pt x="68618" y="312648"/>
                  </a:lnTo>
                  <a:cubicBezTo>
                    <a:pt x="96431" y="314845"/>
                    <a:pt x="120764" y="294074"/>
                    <a:pt x="122955" y="266255"/>
                  </a:cubicBezTo>
                  <a:lnTo>
                    <a:pt x="139268" y="59772"/>
                  </a:lnTo>
                  <a:cubicBezTo>
                    <a:pt x="141458" y="31953"/>
                    <a:pt x="120694" y="7620"/>
                    <a:pt x="92875" y="542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13" name="Google Shape;1213;p57"/>
            <p:cNvSpPr/>
            <p:nvPr/>
          </p:nvSpPr>
          <p:spPr>
            <a:xfrm>
              <a:off x="10393574" y="2401498"/>
              <a:ext cx="189560" cy="362940"/>
            </a:xfrm>
            <a:custGeom>
              <a:avLst/>
              <a:gdLst/>
              <a:ahLst/>
              <a:cxnLst/>
              <a:rect l="l" t="t" r="r" b="b"/>
              <a:pathLst>
                <a:path w="189560" h="362940" extrusionOk="0">
                  <a:moveTo>
                    <a:pt x="91293" y="359759"/>
                  </a:moveTo>
                  <a:lnTo>
                    <a:pt x="0" y="352552"/>
                  </a:lnTo>
                  <a:lnTo>
                    <a:pt x="27844" y="0"/>
                  </a:lnTo>
                  <a:lnTo>
                    <a:pt x="119132" y="7207"/>
                  </a:lnTo>
                  <a:cubicBezTo>
                    <a:pt x="159397" y="10382"/>
                    <a:pt x="189560" y="45739"/>
                    <a:pt x="186385" y="86004"/>
                  </a:cubicBezTo>
                  <a:lnTo>
                    <a:pt x="170078" y="292487"/>
                  </a:lnTo>
                  <a:cubicBezTo>
                    <a:pt x="166903" y="332759"/>
                    <a:pt x="131559" y="362940"/>
                    <a:pt x="91293" y="359759"/>
                  </a:cubicBezTo>
                  <a:close/>
                  <a:moveTo>
                    <a:pt x="48907" y="310800"/>
                  </a:moveTo>
                  <a:lnTo>
                    <a:pt x="94869" y="314432"/>
                  </a:lnTo>
                  <a:cubicBezTo>
                    <a:pt x="110147" y="315639"/>
                    <a:pt x="123551" y="304190"/>
                    <a:pt x="124752" y="288912"/>
                  </a:cubicBezTo>
                  <a:lnTo>
                    <a:pt x="141058" y="82423"/>
                  </a:lnTo>
                  <a:cubicBezTo>
                    <a:pt x="142265" y="67144"/>
                    <a:pt x="130816" y="53746"/>
                    <a:pt x="115550" y="52533"/>
                  </a:cubicBezTo>
                  <a:lnTo>
                    <a:pt x="69589" y="48907"/>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14" name="Google Shape;1214;p57"/>
            <p:cNvSpPr/>
            <p:nvPr/>
          </p:nvSpPr>
          <p:spPr>
            <a:xfrm>
              <a:off x="9115657" y="1910036"/>
              <a:ext cx="1372139" cy="224707"/>
            </a:xfrm>
            <a:custGeom>
              <a:avLst/>
              <a:gdLst/>
              <a:ahLst/>
              <a:cxnLst/>
              <a:rect l="l" t="t" r="r" b="b"/>
              <a:pathLst>
                <a:path w="1372139" h="224707" extrusionOk="0">
                  <a:moveTo>
                    <a:pt x="1287335" y="221411"/>
                  </a:moveTo>
                  <a:lnTo>
                    <a:pt x="593680" y="166636"/>
                  </a:lnTo>
                  <a:cubicBezTo>
                    <a:pt x="406673" y="151872"/>
                    <a:pt x="221030" y="123164"/>
                    <a:pt x="38303" y="80752"/>
                  </a:cubicBezTo>
                  <a:cubicBezTo>
                    <a:pt x="0" y="71862"/>
                    <a:pt x="4406" y="15970"/>
                    <a:pt x="43637" y="13201"/>
                  </a:cubicBezTo>
                  <a:cubicBezTo>
                    <a:pt x="230752" y="0"/>
                    <a:pt x="418604" y="781"/>
                    <a:pt x="605612" y="15544"/>
                  </a:cubicBezTo>
                  <a:lnTo>
                    <a:pt x="1299267" y="70319"/>
                  </a:lnTo>
                  <a:cubicBezTo>
                    <a:pt x="1340986" y="73615"/>
                    <a:pt x="1372139" y="110109"/>
                    <a:pt x="1368850" y="151828"/>
                  </a:cubicBezTo>
                  <a:cubicBezTo>
                    <a:pt x="1365548" y="193554"/>
                    <a:pt x="1329054" y="224707"/>
                    <a:pt x="1287335" y="2214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15" name="Google Shape;1215;p57"/>
            <p:cNvSpPr/>
            <p:nvPr/>
          </p:nvSpPr>
          <p:spPr>
            <a:xfrm>
              <a:off x="9102604" y="1887312"/>
              <a:ext cx="1408842" cy="271081"/>
            </a:xfrm>
            <a:custGeom>
              <a:avLst/>
              <a:gdLst/>
              <a:ahLst/>
              <a:cxnLst/>
              <a:rect l="l" t="t" r="r" b="b"/>
              <a:pathLst>
                <a:path w="1408842" h="271081" extrusionOk="0">
                  <a:moveTo>
                    <a:pt x="1298594" y="266801"/>
                  </a:moveTo>
                  <a:lnTo>
                    <a:pt x="604945" y="212026"/>
                  </a:lnTo>
                  <a:cubicBezTo>
                    <a:pt x="417449" y="197224"/>
                    <a:pt x="229463" y="168160"/>
                    <a:pt x="46227" y="125628"/>
                  </a:cubicBezTo>
                  <a:cubicBezTo>
                    <a:pt x="18072" y="119087"/>
                    <a:pt x="0" y="94411"/>
                    <a:pt x="2279" y="65608"/>
                  </a:cubicBezTo>
                  <a:cubicBezTo>
                    <a:pt x="4552" y="36817"/>
                    <a:pt x="26263" y="15284"/>
                    <a:pt x="55098" y="13252"/>
                  </a:cubicBezTo>
                  <a:cubicBezTo>
                    <a:pt x="242697" y="0"/>
                    <a:pt x="432917" y="800"/>
                    <a:pt x="620452" y="15608"/>
                  </a:cubicBezTo>
                  <a:lnTo>
                    <a:pt x="1314107" y="70383"/>
                  </a:lnTo>
                  <a:cubicBezTo>
                    <a:pt x="1368259" y="74656"/>
                    <a:pt x="1408842" y="122193"/>
                    <a:pt x="1404562" y="176345"/>
                  </a:cubicBezTo>
                  <a:cubicBezTo>
                    <a:pt x="1400289" y="230498"/>
                    <a:pt x="1352753" y="271081"/>
                    <a:pt x="1298594" y="266801"/>
                  </a:cubicBezTo>
                  <a:close/>
                  <a:moveTo>
                    <a:pt x="616877" y="60934"/>
                  </a:moveTo>
                  <a:cubicBezTo>
                    <a:pt x="431577" y="46304"/>
                    <a:pt x="243649" y="45516"/>
                    <a:pt x="58286" y="58610"/>
                  </a:cubicBezTo>
                  <a:cubicBezTo>
                    <a:pt x="49676" y="59213"/>
                    <a:pt x="47898" y="65500"/>
                    <a:pt x="47612" y="69189"/>
                  </a:cubicBezTo>
                  <a:cubicBezTo>
                    <a:pt x="47313" y="72885"/>
                    <a:pt x="48082" y="79375"/>
                    <a:pt x="56508" y="81330"/>
                  </a:cubicBezTo>
                  <a:cubicBezTo>
                    <a:pt x="237547" y="123355"/>
                    <a:pt x="423271" y="152076"/>
                    <a:pt x="608526" y="166700"/>
                  </a:cubicBezTo>
                  <a:lnTo>
                    <a:pt x="1302175" y="221475"/>
                  </a:lnTo>
                  <a:cubicBezTo>
                    <a:pt x="1331334" y="223780"/>
                    <a:pt x="1356931" y="201923"/>
                    <a:pt x="1359236" y="172764"/>
                  </a:cubicBezTo>
                  <a:cubicBezTo>
                    <a:pt x="1361541" y="143611"/>
                    <a:pt x="1339684" y="118008"/>
                    <a:pt x="1310525" y="1157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16" name="Google Shape;1216;p57"/>
            <p:cNvSpPr/>
            <p:nvPr/>
          </p:nvSpPr>
          <p:spPr>
            <a:xfrm>
              <a:off x="10292582" y="2013007"/>
              <a:ext cx="136829" cy="54368"/>
            </a:xfrm>
            <a:custGeom>
              <a:avLst/>
              <a:gdLst/>
              <a:ahLst/>
              <a:cxnLst/>
              <a:rect l="l" t="t" r="r" b="b"/>
              <a:pathLst>
                <a:path w="136829" h="54368" extrusionOk="0">
                  <a:moveTo>
                    <a:pt x="984" y="21863"/>
                  </a:moveTo>
                  <a:lnTo>
                    <a:pt x="984" y="21863"/>
                  </a:lnTo>
                  <a:cubicBezTo>
                    <a:pt x="1974" y="9340"/>
                    <a:pt x="12922" y="0"/>
                    <a:pt x="25444" y="984"/>
                  </a:cubicBezTo>
                  <a:lnTo>
                    <a:pt x="114960" y="8051"/>
                  </a:lnTo>
                  <a:cubicBezTo>
                    <a:pt x="127482" y="9042"/>
                    <a:pt x="136829" y="19989"/>
                    <a:pt x="135832" y="32512"/>
                  </a:cubicBezTo>
                  <a:cubicBezTo>
                    <a:pt x="134848" y="45021"/>
                    <a:pt x="123901" y="54368"/>
                    <a:pt x="111385" y="53384"/>
                  </a:cubicBezTo>
                  <a:lnTo>
                    <a:pt x="21863" y="46316"/>
                  </a:lnTo>
                  <a:cubicBezTo>
                    <a:pt x="9340" y="45326"/>
                    <a:pt x="0" y="34378"/>
                    <a:pt x="984"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17" name="Google Shape;1217;p57"/>
            <p:cNvSpPr/>
            <p:nvPr/>
          </p:nvSpPr>
          <p:spPr>
            <a:xfrm>
              <a:off x="9713461" y="2287031"/>
              <a:ext cx="136829" cy="54368"/>
            </a:xfrm>
            <a:custGeom>
              <a:avLst/>
              <a:gdLst/>
              <a:ahLst/>
              <a:cxnLst/>
              <a:rect l="l" t="t" r="r" b="b"/>
              <a:pathLst>
                <a:path w="136829" h="54368" extrusionOk="0">
                  <a:moveTo>
                    <a:pt x="990" y="21863"/>
                  </a:moveTo>
                  <a:lnTo>
                    <a:pt x="990" y="21863"/>
                  </a:lnTo>
                  <a:cubicBezTo>
                    <a:pt x="1974" y="9340"/>
                    <a:pt x="12928" y="0"/>
                    <a:pt x="25444" y="984"/>
                  </a:cubicBezTo>
                  <a:lnTo>
                    <a:pt x="114960" y="8051"/>
                  </a:lnTo>
                  <a:cubicBezTo>
                    <a:pt x="127482" y="9042"/>
                    <a:pt x="136829" y="19989"/>
                    <a:pt x="135839" y="32512"/>
                  </a:cubicBezTo>
                  <a:cubicBezTo>
                    <a:pt x="134848" y="45021"/>
                    <a:pt x="123901" y="54368"/>
                    <a:pt x="111385" y="53384"/>
                  </a:cubicBezTo>
                  <a:lnTo>
                    <a:pt x="21863" y="46316"/>
                  </a:lnTo>
                  <a:cubicBezTo>
                    <a:pt x="9347" y="45326"/>
                    <a:pt x="0" y="34378"/>
                    <a:pt x="990"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18" name="Google Shape;1218;p57"/>
            <p:cNvSpPr/>
            <p:nvPr/>
          </p:nvSpPr>
          <p:spPr>
            <a:xfrm>
              <a:off x="9822180" y="2628660"/>
              <a:ext cx="136823" cy="54368"/>
            </a:xfrm>
            <a:custGeom>
              <a:avLst/>
              <a:gdLst/>
              <a:ahLst/>
              <a:cxnLst/>
              <a:rect l="l" t="t" r="r" b="b"/>
              <a:pathLst>
                <a:path w="136823" h="54368" extrusionOk="0">
                  <a:moveTo>
                    <a:pt x="984" y="21856"/>
                  </a:moveTo>
                  <a:lnTo>
                    <a:pt x="984" y="21856"/>
                  </a:lnTo>
                  <a:cubicBezTo>
                    <a:pt x="1974" y="9340"/>
                    <a:pt x="12922" y="0"/>
                    <a:pt x="25438" y="984"/>
                  </a:cubicBezTo>
                  <a:lnTo>
                    <a:pt x="114960" y="8051"/>
                  </a:lnTo>
                  <a:cubicBezTo>
                    <a:pt x="127476" y="9036"/>
                    <a:pt x="136823" y="19989"/>
                    <a:pt x="135832" y="32505"/>
                  </a:cubicBezTo>
                  <a:cubicBezTo>
                    <a:pt x="134848" y="45021"/>
                    <a:pt x="123894" y="54368"/>
                    <a:pt x="111385" y="53378"/>
                  </a:cubicBezTo>
                  <a:lnTo>
                    <a:pt x="21856" y="46310"/>
                  </a:lnTo>
                  <a:cubicBezTo>
                    <a:pt x="9340" y="45319"/>
                    <a:pt x="0" y="34378"/>
                    <a:pt x="984"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19" name="Google Shape;1219;p57"/>
            <p:cNvSpPr/>
            <p:nvPr/>
          </p:nvSpPr>
          <p:spPr>
            <a:xfrm>
              <a:off x="9451560" y="2599390"/>
              <a:ext cx="340664" cy="70465"/>
            </a:xfrm>
            <a:custGeom>
              <a:avLst/>
              <a:gdLst/>
              <a:ahLst/>
              <a:cxnLst/>
              <a:rect l="l" t="t" r="r" b="b"/>
              <a:pathLst>
                <a:path w="340664" h="70465" extrusionOk="0">
                  <a:moveTo>
                    <a:pt x="984" y="21863"/>
                  </a:moveTo>
                  <a:lnTo>
                    <a:pt x="984" y="21863"/>
                  </a:lnTo>
                  <a:cubicBezTo>
                    <a:pt x="1968" y="9340"/>
                    <a:pt x="12922" y="0"/>
                    <a:pt x="25438" y="990"/>
                  </a:cubicBezTo>
                  <a:lnTo>
                    <a:pt x="318801" y="24149"/>
                  </a:lnTo>
                  <a:cubicBezTo>
                    <a:pt x="331317" y="25146"/>
                    <a:pt x="340664" y="36087"/>
                    <a:pt x="339674" y="48609"/>
                  </a:cubicBezTo>
                  <a:cubicBezTo>
                    <a:pt x="338689" y="61125"/>
                    <a:pt x="327742" y="70465"/>
                    <a:pt x="315220" y="69481"/>
                  </a:cubicBezTo>
                  <a:lnTo>
                    <a:pt x="21856" y="46316"/>
                  </a:lnTo>
                  <a:cubicBezTo>
                    <a:pt x="9340" y="45326"/>
                    <a:pt x="0" y="34378"/>
                    <a:pt x="984"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20" name="Google Shape;1220;p57"/>
            <p:cNvSpPr/>
            <p:nvPr/>
          </p:nvSpPr>
          <p:spPr>
            <a:xfrm>
              <a:off x="10099397" y="2317504"/>
              <a:ext cx="136829" cy="54375"/>
            </a:xfrm>
            <a:custGeom>
              <a:avLst/>
              <a:gdLst/>
              <a:ahLst/>
              <a:cxnLst/>
              <a:rect l="l" t="t" r="r" b="b"/>
              <a:pathLst>
                <a:path w="136829" h="54375" extrusionOk="0">
                  <a:moveTo>
                    <a:pt x="990" y="21863"/>
                  </a:moveTo>
                  <a:lnTo>
                    <a:pt x="990" y="21863"/>
                  </a:lnTo>
                  <a:cubicBezTo>
                    <a:pt x="1974" y="9340"/>
                    <a:pt x="12928" y="0"/>
                    <a:pt x="25444" y="990"/>
                  </a:cubicBezTo>
                  <a:lnTo>
                    <a:pt x="114960" y="8058"/>
                  </a:lnTo>
                  <a:cubicBezTo>
                    <a:pt x="127482" y="9042"/>
                    <a:pt x="136829" y="19989"/>
                    <a:pt x="135839" y="32512"/>
                  </a:cubicBezTo>
                  <a:cubicBezTo>
                    <a:pt x="134848" y="45027"/>
                    <a:pt x="123901" y="54375"/>
                    <a:pt x="111385" y="53384"/>
                  </a:cubicBezTo>
                  <a:lnTo>
                    <a:pt x="21863" y="46316"/>
                  </a:lnTo>
                  <a:cubicBezTo>
                    <a:pt x="9340" y="45326"/>
                    <a:pt x="0" y="34378"/>
                    <a:pt x="990"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21" name="Google Shape;1221;p57"/>
            <p:cNvSpPr/>
            <p:nvPr/>
          </p:nvSpPr>
          <p:spPr>
            <a:xfrm>
              <a:off x="9345533" y="2257979"/>
              <a:ext cx="136829" cy="54368"/>
            </a:xfrm>
            <a:custGeom>
              <a:avLst/>
              <a:gdLst/>
              <a:ahLst/>
              <a:cxnLst/>
              <a:rect l="l" t="t" r="r" b="b"/>
              <a:pathLst>
                <a:path w="136829" h="54368" extrusionOk="0">
                  <a:moveTo>
                    <a:pt x="990" y="21856"/>
                  </a:moveTo>
                  <a:lnTo>
                    <a:pt x="990" y="21856"/>
                  </a:lnTo>
                  <a:cubicBezTo>
                    <a:pt x="1974" y="9340"/>
                    <a:pt x="12928" y="0"/>
                    <a:pt x="25444" y="984"/>
                  </a:cubicBezTo>
                  <a:lnTo>
                    <a:pt x="114960" y="8051"/>
                  </a:lnTo>
                  <a:cubicBezTo>
                    <a:pt x="127482" y="9042"/>
                    <a:pt x="136829" y="19989"/>
                    <a:pt x="135839" y="32512"/>
                  </a:cubicBezTo>
                  <a:cubicBezTo>
                    <a:pt x="134848" y="45021"/>
                    <a:pt x="123901" y="54368"/>
                    <a:pt x="111385" y="53384"/>
                  </a:cubicBezTo>
                  <a:lnTo>
                    <a:pt x="21863" y="46316"/>
                  </a:lnTo>
                  <a:cubicBezTo>
                    <a:pt x="9340" y="45319"/>
                    <a:pt x="0" y="34378"/>
                    <a:pt x="990"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22" name="Google Shape;1222;p57"/>
            <p:cNvSpPr/>
            <p:nvPr/>
          </p:nvSpPr>
          <p:spPr>
            <a:xfrm>
              <a:off x="8841949" y="2557642"/>
              <a:ext cx="134239" cy="87001"/>
            </a:xfrm>
            <a:custGeom>
              <a:avLst/>
              <a:gdLst/>
              <a:ahLst/>
              <a:cxnLst/>
              <a:rect l="l" t="t" r="r" b="b"/>
              <a:pathLst>
                <a:path w="134239" h="87001" extrusionOk="0">
                  <a:moveTo>
                    <a:pt x="4933" y="70103"/>
                  </a:moveTo>
                  <a:lnTo>
                    <a:pt x="4933" y="70103"/>
                  </a:lnTo>
                  <a:cubicBezTo>
                    <a:pt x="0" y="58566"/>
                    <a:pt x="5346" y="45199"/>
                    <a:pt x="16897" y="40265"/>
                  </a:cubicBezTo>
                  <a:lnTo>
                    <a:pt x="99453" y="4933"/>
                  </a:lnTo>
                  <a:cubicBezTo>
                    <a:pt x="110998" y="0"/>
                    <a:pt x="124358" y="5353"/>
                    <a:pt x="129298" y="16897"/>
                  </a:cubicBezTo>
                  <a:cubicBezTo>
                    <a:pt x="134239" y="28435"/>
                    <a:pt x="128885" y="41802"/>
                    <a:pt x="117341" y="46736"/>
                  </a:cubicBezTo>
                  <a:lnTo>
                    <a:pt x="34778" y="82067"/>
                  </a:lnTo>
                  <a:cubicBezTo>
                    <a:pt x="23234" y="87001"/>
                    <a:pt x="9874" y="81648"/>
                    <a:pt x="4933" y="7010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23" name="Google Shape;1223;p57"/>
            <p:cNvSpPr/>
            <p:nvPr/>
          </p:nvSpPr>
          <p:spPr>
            <a:xfrm>
              <a:off x="9833311" y="1976743"/>
              <a:ext cx="428009" cy="77362"/>
            </a:xfrm>
            <a:custGeom>
              <a:avLst/>
              <a:gdLst/>
              <a:ahLst/>
              <a:cxnLst/>
              <a:rect l="l" t="t" r="r" b="b"/>
              <a:pathLst>
                <a:path w="428009" h="77362" extrusionOk="0">
                  <a:moveTo>
                    <a:pt x="984" y="21856"/>
                  </a:moveTo>
                  <a:lnTo>
                    <a:pt x="984" y="21856"/>
                  </a:lnTo>
                  <a:cubicBezTo>
                    <a:pt x="1974" y="9340"/>
                    <a:pt x="12922" y="0"/>
                    <a:pt x="25444" y="984"/>
                  </a:cubicBezTo>
                  <a:lnTo>
                    <a:pt x="406146" y="31045"/>
                  </a:lnTo>
                  <a:cubicBezTo>
                    <a:pt x="418661" y="32035"/>
                    <a:pt x="428009" y="42983"/>
                    <a:pt x="427018" y="55499"/>
                  </a:cubicBezTo>
                  <a:cubicBezTo>
                    <a:pt x="426034" y="68021"/>
                    <a:pt x="415086" y="77362"/>
                    <a:pt x="402564" y="76371"/>
                  </a:cubicBezTo>
                  <a:lnTo>
                    <a:pt x="21856" y="46316"/>
                  </a:lnTo>
                  <a:cubicBezTo>
                    <a:pt x="9340" y="45319"/>
                    <a:pt x="0" y="34378"/>
                    <a:pt x="984"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grpSp>
        <p:nvGrpSpPr>
          <p:cNvPr id="1224" name="Google Shape;1224;p57"/>
          <p:cNvGrpSpPr/>
          <p:nvPr/>
        </p:nvGrpSpPr>
        <p:grpSpPr>
          <a:xfrm>
            <a:off x="6284360" y="1895832"/>
            <a:ext cx="2236723" cy="2171100"/>
            <a:chOff x="1840123" y="2107341"/>
            <a:chExt cx="3257205" cy="3161643"/>
          </a:xfrm>
        </p:grpSpPr>
        <p:sp>
          <p:nvSpPr>
            <p:cNvPr id="1225" name="Google Shape;1225;p57"/>
            <p:cNvSpPr/>
            <p:nvPr/>
          </p:nvSpPr>
          <p:spPr>
            <a:xfrm>
              <a:off x="1981237" y="2249255"/>
              <a:ext cx="3116091" cy="3019729"/>
            </a:xfrm>
            <a:custGeom>
              <a:avLst/>
              <a:gdLst/>
              <a:ahLst/>
              <a:cxnLst/>
              <a:rect l="l" t="t" r="r" b="b"/>
              <a:pathLst>
                <a:path w="3116091" h="3019729" extrusionOk="0">
                  <a:moveTo>
                    <a:pt x="1607870" y="1187"/>
                  </a:moveTo>
                  <a:cubicBezTo>
                    <a:pt x="1599545" y="425"/>
                    <a:pt x="1590967" y="38"/>
                    <a:pt x="1582064" y="158"/>
                  </a:cubicBezTo>
                  <a:cubicBezTo>
                    <a:pt x="1573422" y="0"/>
                    <a:pt x="1565071" y="279"/>
                    <a:pt x="1556969" y="952"/>
                  </a:cubicBezTo>
                  <a:cubicBezTo>
                    <a:pt x="953789" y="18656"/>
                    <a:pt x="419080" y="393998"/>
                    <a:pt x="209175" y="963695"/>
                  </a:cubicBezTo>
                  <a:cubicBezTo>
                    <a:pt x="0" y="1531404"/>
                    <a:pt x="186321" y="2198903"/>
                    <a:pt x="656075" y="2578627"/>
                  </a:cubicBezTo>
                  <a:cubicBezTo>
                    <a:pt x="1128642" y="2960636"/>
                    <a:pt x="1806111" y="3019729"/>
                    <a:pt x="2329446" y="2700801"/>
                  </a:cubicBezTo>
                  <a:cubicBezTo>
                    <a:pt x="2851899" y="2382412"/>
                    <a:pt x="3116091" y="1769979"/>
                    <a:pt x="3004616" y="1171340"/>
                  </a:cubicBezTo>
                  <a:cubicBezTo>
                    <a:pt x="2879953" y="501897"/>
                    <a:pt x="2275446" y="25260"/>
                    <a:pt x="1607870" y="11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26" name="Google Shape;1226;p57"/>
            <p:cNvSpPr/>
            <p:nvPr/>
          </p:nvSpPr>
          <p:spPr>
            <a:xfrm>
              <a:off x="1840123" y="2107341"/>
              <a:ext cx="3116097" cy="3019729"/>
            </a:xfrm>
            <a:custGeom>
              <a:avLst/>
              <a:gdLst/>
              <a:ahLst/>
              <a:cxnLst/>
              <a:rect l="l" t="t" r="r" b="b"/>
              <a:pathLst>
                <a:path w="3116097" h="3019729" extrusionOk="0">
                  <a:moveTo>
                    <a:pt x="1607877" y="1187"/>
                  </a:moveTo>
                  <a:cubicBezTo>
                    <a:pt x="1599545" y="425"/>
                    <a:pt x="1590973" y="44"/>
                    <a:pt x="1582070" y="158"/>
                  </a:cubicBezTo>
                  <a:cubicBezTo>
                    <a:pt x="1573422" y="0"/>
                    <a:pt x="1565071" y="279"/>
                    <a:pt x="1556975" y="952"/>
                  </a:cubicBezTo>
                  <a:cubicBezTo>
                    <a:pt x="953789" y="18656"/>
                    <a:pt x="419080" y="394004"/>
                    <a:pt x="209175" y="963695"/>
                  </a:cubicBezTo>
                  <a:cubicBezTo>
                    <a:pt x="0" y="1531404"/>
                    <a:pt x="186321" y="2198903"/>
                    <a:pt x="656075" y="2578627"/>
                  </a:cubicBezTo>
                  <a:cubicBezTo>
                    <a:pt x="1128642" y="2960636"/>
                    <a:pt x="1806111" y="3019729"/>
                    <a:pt x="2329446" y="2700807"/>
                  </a:cubicBezTo>
                  <a:cubicBezTo>
                    <a:pt x="2851899" y="2382412"/>
                    <a:pt x="3116097" y="1769979"/>
                    <a:pt x="3004616" y="1171346"/>
                  </a:cubicBezTo>
                  <a:cubicBezTo>
                    <a:pt x="2879953" y="501897"/>
                    <a:pt x="2275446" y="25266"/>
                    <a:pt x="1607877" y="11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27" name="Google Shape;1227;p57"/>
            <p:cNvSpPr/>
            <p:nvPr/>
          </p:nvSpPr>
          <p:spPr>
            <a:xfrm>
              <a:off x="2213096" y="2357548"/>
              <a:ext cx="2409971" cy="2409964"/>
            </a:xfrm>
            <a:custGeom>
              <a:avLst/>
              <a:gdLst/>
              <a:ahLst/>
              <a:cxnLst/>
              <a:rect l="l" t="t" r="r" b="b"/>
              <a:pathLst>
                <a:path w="2409971" h="2409964" extrusionOk="0">
                  <a:moveTo>
                    <a:pt x="2408091" y="1208385"/>
                  </a:moveTo>
                  <a:cubicBezTo>
                    <a:pt x="2406211" y="1872843"/>
                    <a:pt x="1866049" y="2409964"/>
                    <a:pt x="1201585" y="2408085"/>
                  </a:cubicBezTo>
                  <a:cubicBezTo>
                    <a:pt x="537127" y="2406205"/>
                    <a:pt x="0" y="1866036"/>
                    <a:pt x="1879" y="1201585"/>
                  </a:cubicBezTo>
                  <a:cubicBezTo>
                    <a:pt x="3759" y="537127"/>
                    <a:pt x="543934" y="0"/>
                    <a:pt x="1208385" y="1879"/>
                  </a:cubicBezTo>
                  <a:cubicBezTo>
                    <a:pt x="1872843" y="3759"/>
                    <a:pt x="2409971" y="543928"/>
                    <a:pt x="2408091" y="12083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28" name="Google Shape;1228;p57"/>
            <p:cNvSpPr/>
            <p:nvPr/>
          </p:nvSpPr>
          <p:spPr>
            <a:xfrm>
              <a:off x="2173394" y="2317830"/>
              <a:ext cx="2489390" cy="2489409"/>
            </a:xfrm>
            <a:custGeom>
              <a:avLst/>
              <a:gdLst/>
              <a:ahLst/>
              <a:cxnLst/>
              <a:rect l="l" t="t" r="r" b="b"/>
              <a:pathLst>
                <a:path w="2489390" h="2489409" extrusionOk="0">
                  <a:moveTo>
                    <a:pt x="1241170" y="2487472"/>
                  </a:moveTo>
                  <a:cubicBezTo>
                    <a:pt x="555923" y="2485536"/>
                    <a:pt x="0" y="1926456"/>
                    <a:pt x="1930" y="1241183"/>
                  </a:cubicBezTo>
                  <a:cubicBezTo>
                    <a:pt x="3867" y="555929"/>
                    <a:pt x="562946" y="0"/>
                    <a:pt x="1248194" y="1936"/>
                  </a:cubicBezTo>
                  <a:cubicBezTo>
                    <a:pt x="1933467" y="3873"/>
                    <a:pt x="2489390" y="562952"/>
                    <a:pt x="2487453" y="1248206"/>
                  </a:cubicBezTo>
                  <a:cubicBezTo>
                    <a:pt x="2485517" y="1933479"/>
                    <a:pt x="1926437" y="2489409"/>
                    <a:pt x="1241170" y="2487472"/>
                  </a:cubicBezTo>
                  <a:close/>
                  <a:moveTo>
                    <a:pt x="1247971" y="81260"/>
                  </a:moveTo>
                  <a:cubicBezTo>
                    <a:pt x="606469" y="79451"/>
                    <a:pt x="83077" y="599897"/>
                    <a:pt x="81260" y="1241412"/>
                  </a:cubicBezTo>
                  <a:cubicBezTo>
                    <a:pt x="79444" y="1882940"/>
                    <a:pt x="599890" y="2406332"/>
                    <a:pt x="1241393" y="2408142"/>
                  </a:cubicBezTo>
                  <a:cubicBezTo>
                    <a:pt x="1882914" y="2409964"/>
                    <a:pt x="2406313" y="1889518"/>
                    <a:pt x="2408129" y="1247984"/>
                  </a:cubicBezTo>
                  <a:cubicBezTo>
                    <a:pt x="2409939" y="606475"/>
                    <a:pt x="1889493" y="83077"/>
                    <a:pt x="1247971" y="8126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29" name="Google Shape;1229;p57"/>
            <p:cNvSpPr/>
            <p:nvPr/>
          </p:nvSpPr>
          <p:spPr>
            <a:xfrm>
              <a:off x="2478263" y="2622704"/>
              <a:ext cx="1879644" cy="1879650"/>
            </a:xfrm>
            <a:custGeom>
              <a:avLst/>
              <a:gdLst/>
              <a:ahLst/>
              <a:cxnLst/>
              <a:rect l="l" t="t" r="r" b="b"/>
              <a:pathLst>
                <a:path w="1879644" h="1879650" extrusionOk="0">
                  <a:moveTo>
                    <a:pt x="1878183" y="942479"/>
                  </a:moveTo>
                  <a:cubicBezTo>
                    <a:pt x="1876717" y="1460722"/>
                    <a:pt x="1455413" y="1879650"/>
                    <a:pt x="937171" y="1878183"/>
                  </a:cubicBezTo>
                  <a:cubicBezTo>
                    <a:pt x="418922" y="1876723"/>
                    <a:pt x="0" y="1455413"/>
                    <a:pt x="1460" y="937177"/>
                  </a:cubicBezTo>
                  <a:cubicBezTo>
                    <a:pt x="2927" y="418934"/>
                    <a:pt x="424230" y="0"/>
                    <a:pt x="942473" y="1473"/>
                  </a:cubicBezTo>
                  <a:cubicBezTo>
                    <a:pt x="1460715" y="2933"/>
                    <a:pt x="1879644" y="424237"/>
                    <a:pt x="1878183" y="942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30" name="Google Shape;1230;p57"/>
            <p:cNvSpPr/>
            <p:nvPr/>
          </p:nvSpPr>
          <p:spPr>
            <a:xfrm>
              <a:off x="3067756" y="2752596"/>
              <a:ext cx="352558" cy="152171"/>
            </a:xfrm>
            <a:custGeom>
              <a:avLst/>
              <a:gdLst/>
              <a:ahLst/>
              <a:cxnLst/>
              <a:rect l="l" t="t" r="r" b="b"/>
              <a:pathLst>
                <a:path w="352558" h="152171" extrusionOk="0">
                  <a:moveTo>
                    <a:pt x="306939" y="1276"/>
                  </a:moveTo>
                  <a:cubicBezTo>
                    <a:pt x="211924" y="6210"/>
                    <a:pt x="120173" y="27438"/>
                    <a:pt x="33121" y="64623"/>
                  </a:cubicBezTo>
                  <a:cubicBezTo>
                    <a:pt x="10394" y="74333"/>
                    <a:pt x="0" y="100742"/>
                    <a:pt x="10966" y="122891"/>
                  </a:cubicBezTo>
                  <a:lnTo>
                    <a:pt x="10972" y="122904"/>
                  </a:lnTo>
                  <a:cubicBezTo>
                    <a:pt x="20796" y="142786"/>
                    <a:pt x="44475" y="152171"/>
                    <a:pt x="64852" y="143408"/>
                  </a:cubicBezTo>
                  <a:cubicBezTo>
                    <a:pt x="143694" y="109512"/>
                    <a:pt x="226904" y="90265"/>
                    <a:pt x="313131" y="85985"/>
                  </a:cubicBezTo>
                  <a:cubicBezTo>
                    <a:pt x="335292" y="84886"/>
                    <a:pt x="352425" y="66008"/>
                    <a:pt x="352488" y="43814"/>
                  </a:cubicBezTo>
                  <a:lnTo>
                    <a:pt x="352488" y="43808"/>
                  </a:lnTo>
                  <a:cubicBezTo>
                    <a:pt x="352558" y="19107"/>
                    <a:pt x="331609" y="0"/>
                    <a:pt x="306939" y="127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31" name="Google Shape;1231;p57"/>
            <p:cNvSpPr/>
            <p:nvPr/>
          </p:nvSpPr>
          <p:spPr>
            <a:xfrm>
              <a:off x="3717904" y="2829611"/>
              <a:ext cx="510108" cy="735158"/>
            </a:xfrm>
            <a:custGeom>
              <a:avLst/>
              <a:gdLst/>
              <a:ahLst/>
              <a:cxnLst/>
              <a:rect l="l" t="t" r="r" b="b"/>
              <a:pathLst>
                <a:path w="510108" h="735158" extrusionOk="0">
                  <a:moveTo>
                    <a:pt x="67811" y="11201"/>
                  </a:moveTo>
                  <a:cubicBezTo>
                    <a:pt x="45834" y="0"/>
                    <a:pt x="18929" y="9061"/>
                    <a:pt x="8972" y="31635"/>
                  </a:cubicBezTo>
                  <a:cubicBezTo>
                    <a:pt x="0" y="51968"/>
                    <a:pt x="8083" y="76117"/>
                    <a:pt x="27914" y="86169"/>
                  </a:cubicBezTo>
                  <a:cubicBezTo>
                    <a:pt x="259518" y="203625"/>
                    <a:pt x="410800" y="436333"/>
                    <a:pt x="424084" y="695642"/>
                  </a:cubicBezTo>
                  <a:cubicBezTo>
                    <a:pt x="425221" y="717835"/>
                    <a:pt x="443998" y="735018"/>
                    <a:pt x="466223" y="735088"/>
                  </a:cubicBezTo>
                  <a:cubicBezTo>
                    <a:pt x="490899" y="735158"/>
                    <a:pt x="510108" y="714248"/>
                    <a:pt x="508793" y="689610"/>
                  </a:cubicBezTo>
                  <a:cubicBezTo>
                    <a:pt x="493420" y="401161"/>
                    <a:pt x="325208" y="142392"/>
                    <a:pt x="67811" y="1120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32" name="Google Shape;1232;p57"/>
            <p:cNvSpPr/>
            <p:nvPr/>
          </p:nvSpPr>
          <p:spPr>
            <a:xfrm>
              <a:off x="2438537" y="2582989"/>
              <a:ext cx="1959102" cy="1959095"/>
            </a:xfrm>
            <a:custGeom>
              <a:avLst/>
              <a:gdLst/>
              <a:ahLst/>
              <a:cxnLst/>
              <a:rect l="l" t="t" r="r" b="b"/>
              <a:pathLst>
                <a:path w="1959102" h="1959095" extrusionOk="0">
                  <a:moveTo>
                    <a:pt x="976769" y="1957571"/>
                  </a:moveTo>
                  <a:cubicBezTo>
                    <a:pt x="437495" y="1956047"/>
                    <a:pt x="0" y="1516062"/>
                    <a:pt x="1517" y="976776"/>
                  </a:cubicBezTo>
                  <a:cubicBezTo>
                    <a:pt x="3041" y="437489"/>
                    <a:pt x="443026" y="0"/>
                    <a:pt x="982300" y="1524"/>
                  </a:cubicBezTo>
                  <a:cubicBezTo>
                    <a:pt x="1521599" y="3048"/>
                    <a:pt x="1959102" y="443014"/>
                    <a:pt x="1957577" y="982306"/>
                  </a:cubicBezTo>
                  <a:cubicBezTo>
                    <a:pt x="1956060" y="1521593"/>
                    <a:pt x="1516075" y="1959095"/>
                    <a:pt x="976769" y="1957571"/>
                  </a:cubicBezTo>
                  <a:close/>
                  <a:moveTo>
                    <a:pt x="982078" y="80848"/>
                  </a:moveTo>
                  <a:cubicBezTo>
                    <a:pt x="486549" y="79444"/>
                    <a:pt x="82245" y="481456"/>
                    <a:pt x="80841" y="976998"/>
                  </a:cubicBezTo>
                  <a:cubicBezTo>
                    <a:pt x="79451" y="1472539"/>
                    <a:pt x="481469" y="1876844"/>
                    <a:pt x="976998" y="1878247"/>
                  </a:cubicBezTo>
                  <a:cubicBezTo>
                    <a:pt x="1472552" y="1879644"/>
                    <a:pt x="1876850" y="1477619"/>
                    <a:pt x="1878253" y="982084"/>
                  </a:cubicBezTo>
                  <a:cubicBezTo>
                    <a:pt x="1879657" y="486543"/>
                    <a:pt x="1477632" y="82251"/>
                    <a:pt x="982078" y="808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33" name="Google Shape;1233;p57"/>
            <p:cNvSpPr/>
            <p:nvPr/>
          </p:nvSpPr>
          <p:spPr>
            <a:xfrm>
              <a:off x="2647037" y="2787195"/>
              <a:ext cx="1542091" cy="1550670"/>
            </a:xfrm>
            <a:custGeom>
              <a:avLst/>
              <a:gdLst/>
              <a:ahLst/>
              <a:cxnLst/>
              <a:rect l="l" t="t" r="r" b="b"/>
              <a:pathLst>
                <a:path w="1542091" h="1550670" extrusionOk="0">
                  <a:moveTo>
                    <a:pt x="8248" y="27082"/>
                  </a:moveTo>
                  <a:lnTo>
                    <a:pt x="612146" y="933342"/>
                  </a:lnTo>
                  <a:lnTo>
                    <a:pt x="1514976" y="1542357"/>
                  </a:lnTo>
                  <a:cubicBezTo>
                    <a:pt x="1527302" y="1550670"/>
                    <a:pt x="1542091" y="1535957"/>
                    <a:pt x="1533848" y="1523587"/>
                  </a:cubicBezTo>
                  <a:lnTo>
                    <a:pt x="929951" y="617327"/>
                  </a:lnTo>
                  <a:lnTo>
                    <a:pt x="27120" y="8318"/>
                  </a:lnTo>
                  <a:cubicBezTo>
                    <a:pt x="14795" y="0"/>
                    <a:pt x="0" y="14712"/>
                    <a:pt x="8248" y="270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34" name="Google Shape;1234;p57"/>
            <p:cNvSpPr/>
            <p:nvPr/>
          </p:nvSpPr>
          <p:spPr>
            <a:xfrm>
              <a:off x="2607992" y="2748245"/>
              <a:ext cx="1620189" cy="1623472"/>
            </a:xfrm>
            <a:custGeom>
              <a:avLst/>
              <a:gdLst/>
              <a:ahLst/>
              <a:cxnLst/>
              <a:rect l="l" t="t" r="r" b="b"/>
              <a:pathLst>
                <a:path w="1620189" h="1623472" extrusionOk="0">
                  <a:moveTo>
                    <a:pt x="1561572" y="1623440"/>
                  </a:moveTo>
                  <a:cubicBezTo>
                    <a:pt x="1551324" y="1623409"/>
                    <a:pt x="1540979" y="1620354"/>
                    <a:pt x="1531829" y="1614163"/>
                  </a:cubicBezTo>
                  <a:lnTo>
                    <a:pt x="622522" y="1000798"/>
                  </a:lnTo>
                  <a:lnTo>
                    <a:pt x="14274" y="87998"/>
                  </a:lnTo>
                  <a:cubicBezTo>
                    <a:pt x="0" y="66567"/>
                    <a:pt x="2793" y="38900"/>
                    <a:pt x="21075" y="20751"/>
                  </a:cubicBezTo>
                  <a:cubicBezTo>
                    <a:pt x="39300" y="2622"/>
                    <a:pt x="66992" y="0"/>
                    <a:pt x="88334" y="14382"/>
                  </a:cubicBezTo>
                  <a:lnTo>
                    <a:pt x="997667" y="627767"/>
                  </a:lnTo>
                  <a:lnTo>
                    <a:pt x="1605889" y="1540541"/>
                  </a:lnTo>
                  <a:cubicBezTo>
                    <a:pt x="1620189" y="1561966"/>
                    <a:pt x="1617395" y="1589633"/>
                    <a:pt x="1599139" y="1607807"/>
                  </a:cubicBezTo>
                  <a:cubicBezTo>
                    <a:pt x="1588706" y="1618176"/>
                    <a:pt x="1575212" y="1623472"/>
                    <a:pt x="1561572" y="1623440"/>
                  </a:cubicBezTo>
                  <a:close/>
                  <a:moveTo>
                    <a:pt x="679856" y="943787"/>
                  </a:moveTo>
                  <a:lnTo>
                    <a:pt x="1466481" y="1474406"/>
                  </a:lnTo>
                  <a:lnTo>
                    <a:pt x="940333" y="684777"/>
                  </a:lnTo>
                  <a:lnTo>
                    <a:pt x="153657" y="154120"/>
                  </a:lnTo>
                  <a:close/>
                  <a:moveTo>
                    <a:pt x="80295" y="44030"/>
                  </a:moveTo>
                  <a:lnTo>
                    <a:pt x="80321" y="44094"/>
                  </a:lnTo>
                  <a:cubicBezTo>
                    <a:pt x="80321" y="44094"/>
                    <a:pt x="80321" y="44068"/>
                    <a:pt x="80295" y="440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35" name="Google Shape;1235;p57"/>
            <p:cNvSpPr/>
            <p:nvPr/>
          </p:nvSpPr>
          <p:spPr>
            <a:xfrm>
              <a:off x="2647037" y="2787195"/>
              <a:ext cx="1542091" cy="1550670"/>
            </a:xfrm>
            <a:custGeom>
              <a:avLst/>
              <a:gdLst/>
              <a:ahLst/>
              <a:cxnLst/>
              <a:rect l="l" t="t" r="r" b="b"/>
              <a:pathLst>
                <a:path w="1542091" h="1550670" extrusionOk="0">
                  <a:moveTo>
                    <a:pt x="8248" y="27082"/>
                  </a:moveTo>
                  <a:lnTo>
                    <a:pt x="612146" y="933342"/>
                  </a:lnTo>
                  <a:lnTo>
                    <a:pt x="1514976" y="1542357"/>
                  </a:lnTo>
                  <a:cubicBezTo>
                    <a:pt x="1527302" y="1550670"/>
                    <a:pt x="1542091" y="1535957"/>
                    <a:pt x="1533848" y="1523587"/>
                  </a:cubicBezTo>
                  <a:lnTo>
                    <a:pt x="929951" y="617327"/>
                  </a:lnTo>
                  <a:lnTo>
                    <a:pt x="27120" y="8318"/>
                  </a:lnTo>
                  <a:cubicBezTo>
                    <a:pt x="14795" y="0"/>
                    <a:pt x="0" y="14712"/>
                    <a:pt x="8248" y="270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36" name="Google Shape;1236;p57"/>
            <p:cNvSpPr/>
            <p:nvPr/>
          </p:nvSpPr>
          <p:spPr>
            <a:xfrm>
              <a:off x="2607992" y="2748245"/>
              <a:ext cx="1620189" cy="1623472"/>
            </a:xfrm>
            <a:custGeom>
              <a:avLst/>
              <a:gdLst/>
              <a:ahLst/>
              <a:cxnLst/>
              <a:rect l="l" t="t" r="r" b="b"/>
              <a:pathLst>
                <a:path w="1620189" h="1623472" extrusionOk="0">
                  <a:moveTo>
                    <a:pt x="1561572" y="1623440"/>
                  </a:moveTo>
                  <a:cubicBezTo>
                    <a:pt x="1551324" y="1623409"/>
                    <a:pt x="1540979" y="1620354"/>
                    <a:pt x="1531829" y="1614163"/>
                  </a:cubicBezTo>
                  <a:lnTo>
                    <a:pt x="622522" y="1000798"/>
                  </a:lnTo>
                  <a:lnTo>
                    <a:pt x="14274" y="87998"/>
                  </a:lnTo>
                  <a:cubicBezTo>
                    <a:pt x="0" y="66567"/>
                    <a:pt x="2793" y="38900"/>
                    <a:pt x="21075" y="20751"/>
                  </a:cubicBezTo>
                  <a:cubicBezTo>
                    <a:pt x="39300" y="2622"/>
                    <a:pt x="66992" y="0"/>
                    <a:pt x="88334" y="14382"/>
                  </a:cubicBezTo>
                  <a:lnTo>
                    <a:pt x="997667" y="627767"/>
                  </a:lnTo>
                  <a:lnTo>
                    <a:pt x="1605889" y="1540541"/>
                  </a:lnTo>
                  <a:cubicBezTo>
                    <a:pt x="1620189" y="1561966"/>
                    <a:pt x="1617395" y="1589633"/>
                    <a:pt x="1599139" y="1607807"/>
                  </a:cubicBezTo>
                  <a:cubicBezTo>
                    <a:pt x="1588706" y="1618176"/>
                    <a:pt x="1575212" y="1623472"/>
                    <a:pt x="1561572" y="1623440"/>
                  </a:cubicBezTo>
                  <a:close/>
                  <a:moveTo>
                    <a:pt x="679856" y="943787"/>
                  </a:moveTo>
                  <a:lnTo>
                    <a:pt x="940333" y="684777"/>
                  </a:lnTo>
                  <a:lnTo>
                    <a:pt x="153657" y="154120"/>
                  </a:lnTo>
                  <a:close/>
                  <a:moveTo>
                    <a:pt x="80295" y="44030"/>
                  </a:moveTo>
                  <a:lnTo>
                    <a:pt x="80321" y="44094"/>
                  </a:lnTo>
                  <a:cubicBezTo>
                    <a:pt x="80321" y="44094"/>
                    <a:pt x="80321" y="44068"/>
                    <a:pt x="80295" y="440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37" name="Google Shape;1237;p57"/>
            <p:cNvSpPr/>
            <p:nvPr/>
          </p:nvSpPr>
          <p:spPr>
            <a:xfrm>
              <a:off x="3259180" y="3404521"/>
              <a:ext cx="317811" cy="316014"/>
            </a:xfrm>
            <a:custGeom>
              <a:avLst/>
              <a:gdLst/>
              <a:ahLst/>
              <a:cxnLst/>
              <a:rect l="l" t="t" r="r" b="b"/>
              <a:pathLst>
                <a:path w="317811" h="316014" extrusionOk="0">
                  <a:moveTo>
                    <a:pt x="0" y="316014"/>
                  </a:moveTo>
                  <a:lnTo>
                    <a:pt x="31781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38" name="Google Shape;1238;p57"/>
            <p:cNvSpPr/>
            <p:nvPr/>
          </p:nvSpPr>
          <p:spPr>
            <a:xfrm>
              <a:off x="3231217" y="3376395"/>
              <a:ext cx="373741" cy="372262"/>
            </a:xfrm>
            <a:custGeom>
              <a:avLst/>
              <a:gdLst/>
              <a:ahLst/>
              <a:cxnLst/>
              <a:rect l="l" t="t" r="r" b="b"/>
              <a:pathLst>
                <a:path w="373741" h="372262" extrusionOk="0">
                  <a:moveTo>
                    <a:pt x="55924" y="372262"/>
                  </a:moveTo>
                  <a:lnTo>
                    <a:pt x="0" y="316026"/>
                  </a:lnTo>
                  <a:lnTo>
                    <a:pt x="317811" y="0"/>
                  </a:lnTo>
                  <a:lnTo>
                    <a:pt x="373741" y="562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39" name="Google Shape;1239;p57"/>
            <p:cNvSpPr/>
            <p:nvPr/>
          </p:nvSpPr>
          <p:spPr>
            <a:xfrm>
              <a:off x="2633562" y="3425156"/>
              <a:ext cx="193128" cy="254088"/>
            </a:xfrm>
            <a:custGeom>
              <a:avLst/>
              <a:gdLst/>
              <a:ahLst/>
              <a:cxnLst/>
              <a:rect l="l" t="t" r="r" b="b"/>
              <a:pathLst>
                <a:path w="193128" h="254088" extrusionOk="0">
                  <a:moveTo>
                    <a:pt x="97148" y="118751"/>
                  </a:moveTo>
                  <a:lnTo>
                    <a:pt x="82251" y="253860"/>
                  </a:lnTo>
                  <a:lnTo>
                    <a:pt x="27558" y="253707"/>
                  </a:lnTo>
                  <a:lnTo>
                    <a:pt x="0" y="0"/>
                  </a:lnTo>
                  <a:lnTo>
                    <a:pt x="38760" y="107"/>
                  </a:lnTo>
                  <a:lnTo>
                    <a:pt x="59575" y="200158"/>
                  </a:lnTo>
                  <a:lnTo>
                    <a:pt x="79349" y="222"/>
                  </a:lnTo>
                  <a:lnTo>
                    <a:pt x="117754" y="336"/>
                  </a:lnTo>
                  <a:lnTo>
                    <a:pt x="137115" y="201828"/>
                  </a:lnTo>
                  <a:lnTo>
                    <a:pt x="158343" y="444"/>
                  </a:lnTo>
                  <a:lnTo>
                    <a:pt x="193128" y="546"/>
                  </a:lnTo>
                  <a:lnTo>
                    <a:pt x="164134" y="254088"/>
                  </a:lnTo>
                  <a:lnTo>
                    <a:pt x="111251" y="253942"/>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40" name="Google Shape;1240;p57"/>
            <p:cNvSpPr/>
            <p:nvPr/>
          </p:nvSpPr>
          <p:spPr>
            <a:xfrm>
              <a:off x="4111146" y="3429344"/>
              <a:ext cx="109404" cy="253942"/>
            </a:xfrm>
            <a:custGeom>
              <a:avLst/>
              <a:gdLst/>
              <a:ahLst/>
              <a:cxnLst/>
              <a:rect l="l" t="t" r="r" b="b"/>
              <a:pathLst>
                <a:path w="109404" h="253942" extrusionOk="0">
                  <a:moveTo>
                    <a:pt x="40259" y="106997"/>
                  </a:moveTo>
                  <a:lnTo>
                    <a:pt x="94976" y="107143"/>
                  </a:lnTo>
                  <a:lnTo>
                    <a:pt x="94875" y="143376"/>
                  </a:lnTo>
                  <a:lnTo>
                    <a:pt x="40151" y="143224"/>
                  </a:lnTo>
                  <a:lnTo>
                    <a:pt x="39941" y="217512"/>
                  </a:lnTo>
                  <a:lnTo>
                    <a:pt x="108788" y="217709"/>
                  </a:lnTo>
                  <a:lnTo>
                    <a:pt x="108680" y="253942"/>
                  </a:lnTo>
                  <a:lnTo>
                    <a:pt x="0" y="253631"/>
                  </a:lnTo>
                  <a:lnTo>
                    <a:pt x="711" y="0"/>
                  </a:lnTo>
                  <a:lnTo>
                    <a:pt x="109404" y="311"/>
                  </a:lnTo>
                  <a:lnTo>
                    <a:pt x="109296" y="36537"/>
                  </a:lnTo>
                  <a:lnTo>
                    <a:pt x="40455" y="363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41" name="Google Shape;1241;p57"/>
            <p:cNvSpPr/>
            <p:nvPr/>
          </p:nvSpPr>
          <p:spPr>
            <a:xfrm>
              <a:off x="3367400" y="2737093"/>
              <a:ext cx="127171" cy="253980"/>
            </a:xfrm>
            <a:custGeom>
              <a:avLst/>
              <a:gdLst/>
              <a:ahLst/>
              <a:cxnLst/>
              <a:rect l="l" t="t" r="r" b="b"/>
              <a:pathLst>
                <a:path w="127171" h="253980" extrusionOk="0">
                  <a:moveTo>
                    <a:pt x="36385" y="70021"/>
                  </a:moveTo>
                  <a:lnTo>
                    <a:pt x="35864" y="253720"/>
                  </a:lnTo>
                  <a:lnTo>
                    <a:pt x="0" y="253619"/>
                  </a:lnTo>
                  <a:lnTo>
                    <a:pt x="717" y="0"/>
                  </a:lnTo>
                  <a:lnTo>
                    <a:pt x="50711" y="133"/>
                  </a:lnTo>
                  <a:lnTo>
                    <a:pt x="91236" y="152063"/>
                  </a:lnTo>
                  <a:lnTo>
                    <a:pt x="91662" y="254"/>
                  </a:lnTo>
                  <a:lnTo>
                    <a:pt x="127171" y="349"/>
                  </a:lnTo>
                  <a:lnTo>
                    <a:pt x="126453" y="253980"/>
                  </a:lnTo>
                  <a:lnTo>
                    <a:pt x="85496" y="25386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42" name="Google Shape;1242;p57"/>
            <p:cNvSpPr/>
            <p:nvPr/>
          </p:nvSpPr>
          <p:spPr>
            <a:xfrm>
              <a:off x="3367357" y="4114537"/>
              <a:ext cx="119176" cy="259638"/>
            </a:xfrm>
            <a:custGeom>
              <a:avLst/>
              <a:gdLst/>
              <a:ahLst/>
              <a:cxnLst/>
              <a:rect l="l" t="t" r="r" b="b"/>
              <a:pathLst>
                <a:path w="119176" h="259638" extrusionOk="0">
                  <a:moveTo>
                    <a:pt x="60464" y="114"/>
                  </a:moveTo>
                  <a:cubicBezTo>
                    <a:pt x="99225" y="228"/>
                    <a:pt x="119094" y="23469"/>
                    <a:pt x="118979" y="64033"/>
                  </a:cubicBezTo>
                  <a:lnTo>
                    <a:pt x="118960" y="72015"/>
                  </a:lnTo>
                  <a:lnTo>
                    <a:pt x="81254" y="71913"/>
                  </a:lnTo>
                  <a:lnTo>
                    <a:pt x="81286" y="61398"/>
                  </a:lnTo>
                  <a:cubicBezTo>
                    <a:pt x="81337" y="43300"/>
                    <a:pt x="74123" y="36385"/>
                    <a:pt x="61448" y="36347"/>
                  </a:cubicBezTo>
                  <a:cubicBezTo>
                    <a:pt x="48768" y="36309"/>
                    <a:pt x="41497" y="43186"/>
                    <a:pt x="41446" y="61290"/>
                  </a:cubicBezTo>
                  <a:cubicBezTo>
                    <a:pt x="41294" y="113474"/>
                    <a:pt x="119176" y="123482"/>
                    <a:pt x="118973" y="195935"/>
                  </a:cubicBezTo>
                  <a:cubicBezTo>
                    <a:pt x="118852" y="236505"/>
                    <a:pt x="98494" y="259638"/>
                    <a:pt x="59347" y="259530"/>
                  </a:cubicBezTo>
                  <a:cubicBezTo>
                    <a:pt x="20224" y="259416"/>
                    <a:pt x="0" y="236169"/>
                    <a:pt x="107" y="195599"/>
                  </a:cubicBezTo>
                  <a:lnTo>
                    <a:pt x="158" y="180003"/>
                  </a:lnTo>
                  <a:lnTo>
                    <a:pt x="37852" y="180117"/>
                  </a:lnTo>
                  <a:lnTo>
                    <a:pt x="37807" y="198234"/>
                  </a:lnTo>
                  <a:cubicBezTo>
                    <a:pt x="37750" y="216369"/>
                    <a:pt x="45688" y="222897"/>
                    <a:pt x="58369" y="222929"/>
                  </a:cubicBezTo>
                  <a:cubicBezTo>
                    <a:pt x="71069" y="222967"/>
                    <a:pt x="79044" y="216484"/>
                    <a:pt x="79095" y="198354"/>
                  </a:cubicBezTo>
                  <a:cubicBezTo>
                    <a:pt x="79241" y="146170"/>
                    <a:pt x="1358" y="136188"/>
                    <a:pt x="1568" y="63709"/>
                  </a:cubicBezTo>
                  <a:cubicBezTo>
                    <a:pt x="1682" y="23139"/>
                    <a:pt x="21685" y="0"/>
                    <a:pt x="60464" y="1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43" name="Google Shape;1243;p57"/>
            <p:cNvSpPr/>
            <p:nvPr/>
          </p:nvSpPr>
          <p:spPr>
            <a:xfrm>
              <a:off x="3319072" y="2364935"/>
              <a:ext cx="204743" cy="202253"/>
            </a:xfrm>
            <a:custGeom>
              <a:avLst/>
              <a:gdLst/>
              <a:ahLst/>
              <a:cxnLst/>
              <a:rect l="l" t="t" r="r" b="b"/>
              <a:pathLst>
                <a:path w="204743" h="202253" extrusionOk="0">
                  <a:moveTo>
                    <a:pt x="91763" y="193897"/>
                  </a:moveTo>
                  <a:lnTo>
                    <a:pt x="3835" y="16789"/>
                  </a:lnTo>
                  <a:cubicBezTo>
                    <a:pt x="0" y="9067"/>
                    <a:pt x="5638" y="0"/>
                    <a:pt x="14262" y="25"/>
                  </a:cubicBezTo>
                  <a:lnTo>
                    <a:pt x="190531" y="527"/>
                  </a:lnTo>
                  <a:cubicBezTo>
                    <a:pt x="199161" y="546"/>
                    <a:pt x="204743" y="9639"/>
                    <a:pt x="200863" y="17348"/>
                  </a:cubicBezTo>
                  <a:lnTo>
                    <a:pt x="111937" y="193960"/>
                  </a:lnTo>
                  <a:cubicBezTo>
                    <a:pt x="107759" y="202253"/>
                    <a:pt x="95891" y="202222"/>
                    <a:pt x="91763" y="1938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44" name="Google Shape;1244;p57"/>
            <p:cNvSpPr/>
            <p:nvPr/>
          </p:nvSpPr>
          <p:spPr>
            <a:xfrm>
              <a:off x="3279408" y="2325252"/>
              <a:ext cx="283997" cy="279558"/>
            </a:xfrm>
            <a:custGeom>
              <a:avLst/>
              <a:gdLst/>
              <a:ahLst/>
              <a:cxnLst/>
              <a:rect l="l" t="t" r="r" b="b"/>
              <a:pathLst>
                <a:path w="283997" h="279558" extrusionOk="0">
                  <a:moveTo>
                    <a:pt x="141376" y="279507"/>
                  </a:moveTo>
                  <a:cubicBezTo>
                    <a:pt x="121983" y="279450"/>
                    <a:pt x="104552" y="268604"/>
                    <a:pt x="95904" y="251218"/>
                  </a:cubicBezTo>
                  <a:lnTo>
                    <a:pt x="7962" y="74123"/>
                  </a:lnTo>
                  <a:cubicBezTo>
                    <a:pt x="0" y="58038"/>
                    <a:pt x="908" y="39395"/>
                    <a:pt x="10375" y="24218"/>
                  </a:cubicBezTo>
                  <a:cubicBezTo>
                    <a:pt x="19818" y="9029"/>
                    <a:pt x="36163" y="0"/>
                    <a:pt x="54032" y="50"/>
                  </a:cubicBezTo>
                  <a:lnTo>
                    <a:pt x="230295" y="546"/>
                  </a:lnTo>
                  <a:cubicBezTo>
                    <a:pt x="248215" y="603"/>
                    <a:pt x="264509" y="9747"/>
                    <a:pt x="273862" y="25012"/>
                  </a:cubicBezTo>
                  <a:cubicBezTo>
                    <a:pt x="283222" y="40284"/>
                    <a:pt x="283997" y="58927"/>
                    <a:pt x="275913" y="74929"/>
                  </a:cubicBezTo>
                  <a:lnTo>
                    <a:pt x="187026" y="251472"/>
                  </a:lnTo>
                  <a:cubicBezTo>
                    <a:pt x="178276" y="268814"/>
                    <a:pt x="160788" y="279558"/>
                    <a:pt x="141376" y="279507"/>
                  </a:cubicBezTo>
                  <a:close/>
                  <a:moveTo>
                    <a:pt x="99199" y="79508"/>
                  </a:moveTo>
                  <a:lnTo>
                    <a:pt x="141700" y="165087"/>
                  </a:lnTo>
                  <a:lnTo>
                    <a:pt x="184677" y="79749"/>
                  </a:lnTo>
                  <a:close/>
                  <a:moveTo>
                    <a:pt x="205085" y="39198"/>
                  </a:moveTo>
                  <a:cubicBezTo>
                    <a:pt x="205085" y="39223"/>
                    <a:pt x="205060" y="39236"/>
                    <a:pt x="205060" y="3926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45" name="Google Shape;1245;p57"/>
            <p:cNvSpPr/>
            <p:nvPr/>
          </p:nvSpPr>
          <p:spPr>
            <a:xfrm>
              <a:off x="3312355" y="4555867"/>
              <a:ext cx="204749" cy="202247"/>
            </a:xfrm>
            <a:custGeom>
              <a:avLst/>
              <a:gdLst/>
              <a:ahLst/>
              <a:cxnLst/>
              <a:rect l="l" t="t" r="r" b="b"/>
              <a:pathLst>
                <a:path w="204749" h="202247" extrusionOk="0">
                  <a:moveTo>
                    <a:pt x="112985" y="8350"/>
                  </a:moveTo>
                  <a:lnTo>
                    <a:pt x="200913" y="185458"/>
                  </a:lnTo>
                  <a:cubicBezTo>
                    <a:pt x="204749" y="193179"/>
                    <a:pt x="199110" y="202247"/>
                    <a:pt x="190480" y="202222"/>
                  </a:cubicBezTo>
                  <a:lnTo>
                    <a:pt x="14211" y="201726"/>
                  </a:lnTo>
                  <a:cubicBezTo>
                    <a:pt x="5587" y="201701"/>
                    <a:pt x="0" y="192608"/>
                    <a:pt x="3879" y="184899"/>
                  </a:cubicBezTo>
                  <a:lnTo>
                    <a:pt x="92805" y="8293"/>
                  </a:lnTo>
                  <a:cubicBezTo>
                    <a:pt x="96989" y="0"/>
                    <a:pt x="108851" y="25"/>
                    <a:pt x="112985" y="835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46" name="Google Shape;1246;p57"/>
            <p:cNvSpPr/>
            <p:nvPr/>
          </p:nvSpPr>
          <p:spPr>
            <a:xfrm>
              <a:off x="3272753" y="4518228"/>
              <a:ext cx="283991" cy="279577"/>
            </a:xfrm>
            <a:custGeom>
              <a:avLst/>
              <a:gdLst/>
              <a:ahLst/>
              <a:cxnLst/>
              <a:rect l="l" t="t" r="r" b="b"/>
              <a:pathLst>
                <a:path w="283991" h="279577" extrusionOk="0">
                  <a:moveTo>
                    <a:pt x="229958" y="279526"/>
                  </a:moveTo>
                  <a:lnTo>
                    <a:pt x="53695" y="279025"/>
                  </a:lnTo>
                  <a:cubicBezTo>
                    <a:pt x="35833" y="278974"/>
                    <a:pt x="19538" y="269849"/>
                    <a:pt x="10179" y="254615"/>
                  </a:cubicBezTo>
                  <a:cubicBezTo>
                    <a:pt x="793" y="239382"/>
                    <a:pt x="0" y="220732"/>
                    <a:pt x="8020" y="204743"/>
                  </a:cubicBezTo>
                  <a:lnTo>
                    <a:pt x="96989" y="28086"/>
                  </a:lnTo>
                  <a:cubicBezTo>
                    <a:pt x="105740" y="10750"/>
                    <a:pt x="123228" y="0"/>
                    <a:pt x="142620" y="57"/>
                  </a:cubicBezTo>
                  <a:cubicBezTo>
                    <a:pt x="162039" y="114"/>
                    <a:pt x="179463" y="10960"/>
                    <a:pt x="188112" y="28346"/>
                  </a:cubicBezTo>
                  <a:lnTo>
                    <a:pt x="276034" y="205454"/>
                  </a:lnTo>
                  <a:cubicBezTo>
                    <a:pt x="283991" y="221443"/>
                    <a:pt x="283108" y="240093"/>
                    <a:pt x="273672" y="255308"/>
                  </a:cubicBezTo>
                  <a:cubicBezTo>
                    <a:pt x="264229" y="270516"/>
                    <a:pt x="247884" y="279577"/>
                    <a:pt x="229958" y="279526"/>
                  </a:cubicBezTo>
                  <a:close/>
                  <a:moveTo>
                    <a:pt x="99320" y="199828"/>
                  </a:moveTo>
                  <a:lnTo>
                    <a:pt x="184791" y="200069"/>
                  </a:lnTo>
                  <a:lnTo>
                    <a:pt x="142297" y="114477"/>
                  </a:lnTo>
                  <a:close/>
                  <a:moveTo>
                    <a:pt x="204977" y="240715"/>
                  </a:moveTo>
                  <a:cubicBezTo>
                    <a:pt x="204977" y="240728"/>
                    <a:pt x="205003" y="240753"/>
                    <a:pt x="205003" y="2407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47" name="Google Shape;1247;p57"/>
            <p:cNvSpPr/>
            <p:nvPr/>
          </p:nvSpPr>
          <p:spPr>
            <a:xfrm>
              <a:off x="4412421" y="3462512"/>
              <a:ext cx="202253" cy="204743"/>
            </a:xfrm>
            <a:custGeom>
              <a:avLst/>
              <a:gdLst/>
              <a:ahLst/>
              <a:cxnLst/>
              <a:rect l="l" t="t" r="r" b="b"/>
              <a:pathLst>
                <a:path w="202253" h="204743" extrusionOk="0">
                  <a:moveTo>
                    <a:pt x="8356" y="91763"/>
                  </a:moveTo>
                  <a:lnTo>
                    <a:pt x="185464" y="3829"/>
                  </a:lnTo>
                  <a:cubicBezTo>
                    <a:pt x="193186" y="0"/>
                    <a:pt x="202253" y="5638"/>
                    <a:pt x="202228" y="14262"/>
                  </a:cubicBezTo>
                  <a:lnTo>
                    <a:pt x="201726" y="190531"/>
                  </a:lnTo>
                  <a:cubicBezTo>
                    <a:pt x="201707" y="199155"/>
                    <a:pt x="192614" y="204743"/>
                    <a:pt x="184905" y="200863"/>
                  </a:cubicBezTo>
                  <a:lnTo>
                    <a:pt x="8299" y="111937"/>
                  </a:lnTo>
                  <a:cubicBezTo>
                    <a:pt x="0" y="107759"/>
                    <a:pt x="31" y="95891"/>
                    <a:pt x="8356" y="917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48" name="Google Shape;1248;p57"/>
            <p:cNvSpPr/>
            <p:nvPr/>
          </p:nvSpPr>
          <p:spPr>
            <a:xfrm>
              <a:off x="4374817" y="3422870"/>
              <a:ext cx="279539" cy="281482"/>
            </a:xfrm>
            <a:custGeom>
              <a:avLst/>
              <a:gdLst/>
              <a:ahLst/>
              <a:cxnLst/>
              <a:rect l="l" t="t" r="r" b="b"/>
              <a:pathLst>
                <a:path w="279539" h="281482" extrusionOk="0">
                  <a:moveTo>
                    <a:pt x="227615" y="281457"/>
                  </a:moveTo>
                  <a:cubicBezTo>
                    <a:pt x="219817" y="281432"/>
                    <a:pt x="211994" y="279615"/>
                    <a:pt x="204730" y="275964"/>
                  </a:cubicBezTo>
                  <a:lnTo>
                    <a:pt x="28067" y="187013"/>
                  </a:lnTo>
                  <a:cubicBezTo>
                    <a:pt x="10718" y="178276"/>
                    <a:pt x="0" y="160788"/>
                    <a:pt x="50" y="141357"/>
                  </a:cubicBezTo>
                  <a:cubicBezTo>
                    <a:pt x="107" y="121939"/>
                    <a:pt x="10922" y="104508"/>
                    <a:pt x="28321" y="95872"/>
                  </a:cubicBezTo>
                  <a:lnTo>
                    <a:pt x="205435" y="7937"/>
                  </a:lnTo>
                  <a:cubicBezTo>
                    <a:pt x="221513" y="0"/>
                    <a:pt x="240131" y="888"/>
                    <a:pt x="255295" y="10331"/>
                  </a:cubicBezTo>
                  <a:cubicBezTo>
                    <a:pt x="270497" y="19786"/>
                    <a:pt x="279539" y="36106"/>
                    <a:pt x="279488" y="54013"/>
                  </a:cubicBezTo>
                  <a:lnTo>
                    <a:pt x="278993" y="230289"/>
                  </a:lnTo>
                  <a:cubicBezTo>
                    <a:pt x="278936" y="248177"/>
                    <a:pt x="269811" y="264439"/>
                    <a:pt x="254596" y="273812"/>
                  </a:cubicBezTo>
                  <a:cubicBezTo>
                    <a:pt x="246291" y="278923"/>
                    <a:pt x="236962" y="281482"/>
                    <a:pt x="227615" y="281457"/>
                  </a:cubicBezTo>
                  <a:close/>
                  <a:moveTo>
                    <a:pt x="114446" y="141681"/>
                  </a:moveTo>
                  <a:lnTo>
                    <a:pt x="199790" y="184658"/>
                  </a:lnTo>
                  <a:lnTo>
                    <a:pt x="200037" y="99199"/>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49" name="Google Shape;1249;p57"/>
            <p:cNvSpPr/>
            <p:nvPr/>
          </p:nvSpPr>
          <p:spPr>
            <a:xfrm>
              <a:off x="2221503" y="3455801"/>
              <a:ext cx="202247" cy="204736"/>
            </a:xfrm>
            <a:custGeom>
              <a:avLst/>
              <a:gdLst/>
              <a:ahLst/>
              <a:cxnLst/>
              <a:rect l="l" t="t" r="r" b="b"/>
              <a:pathLst>
                <a:path w="202247" h="204736" extrusionOk="0">
                  <a:moveTo>
                    <a:pt x="193890" y="112972"/>
                  </a:moveTo>
                  <a:lnTo>
                    <a:pt x="16783" y="200907"/>
                  </a:lnTo>
                  <a:cubicBezTo>
                    <a:pt x="9061" y="204736"/>
                    <a:pt x="0" y="199104"/>
                    <a:pt x="19" y="190474"/>
                  </a:cubicBezTo>
                  <a:lnTo>
                    <a:pt x="520" y="14204"/>
                  </a:lnTo>
                  <a:cubicBezTo>
                    <a:pt x="546" y="5581"/>
                    <a:pt x="9632" y="0"/>
                    <a:pt x="17341" y="3873"/>
                  </a:cubicBezTo>
                  <a:lnTo>
                    <a:pt x="193948" y="92805"/>
                  </a:lnTo>
                  <a:cubicBezTo>
                    <a:pt x="202247" y="96977"/>
                    <a:pt x="202222" y="108845"/>
                    <a:pt x="193890" y="11297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50" name="Google Shape;1250;p57"/>
            <p:cNvSpPr/>
            <p:nvPr/>
          </p:nvSpPr>
          <p:spPr>
            <a:xfrm>
              <a:off x="2181823" y="3416204"/>
              <a:ext cx="279571" cy="281444"/>
            </a:xfrm>
            <a:custGeom>
              <a:avLst/>
              <a:gdLst/>
              <a:ahLst/>
              <a:cxnLst/>
              <a:rect l="l" t="t" r="r" b="b"/>
              <a:pathLst>
                <a:path w="279571" h="281444" extrusionOk="0">
                  <a:moveTo>
                    <a:pt x="51111" y="281419"/>
                  </a:moveTo>
                  <a:cubicBezTo>
                    <a:pt x="41763" y="281393"/>
                    <a:pt x="32473" y="278771"/>
                    <a:pt x="24199" y="273621"/>
                  </a:cubicBezTo>
                  <a:cubicBezTo>
                    <a:pt x="9042" y="264172"/>
                    <a:pt x="0" y="247853"/>
                    <a:pt x="50" y="229965"/>
                  </a:cubicBezTo>
                  <a:lnTo>
                    <a:pt x="546" y="53689"/>
                  </a:lnTo>
                  <a:cubicBezTo>
                    <a:pt x="596" y="35782"/>
                    <a:pt x="9734" y="19513"/>
                    <a:pt x="24993" y="10147"/>
                  </a:cubicBezTo>
                  <a:cubicBezTo>
                    <a:pt x="40201" y="787"/>
                    <a:pt x="58851" y="0"/>
                    <a:pt x="74860" y="8039"/>
                  </a:cubicBezTo>
                  <a:lnTo>
                    <a:pt x="251472" y="96970"/>
                  </a:lnTo>
                  <a:cubicBezTo>
                    <a:pt x="268820" y="105708"/>
                    <a:pt x="279571" y="123196"/>
                    <a:pt x="279514" y="142608"/>
                  </a:cubicBezTo>
                  <a:cubicBezTo>
                    <a:pt x="279457" y="162045"/>
                    <a:pt x="268617" y="179470"/>
                    <a:pt x="251212" y="188106"/>
                  </a:cubicBezTo>
                  <a:lnTo>
                    <a:pt x="74104" y="276034"/>
                  </a:lnTo>
                  <a:cubicBezTo>
                    <a:pt x="66789" y="279654"/>
                    <a:pt x="58934" y="281444"/>
                    <a:pt x="51111" y="281419"/>
                  </a:cubicBezTo>
                  <a:close/>
                  <a:moveTo>
                    <a:pt x="79743" y="99326"/>
                  </a:moveTo>
                  <a:lnTo>
                    <a:pt x="79501" y="184785"/>
                  </a:lnTo>
                  <a:lnTo>
                    <a:pt x="165093" y="14230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51" name="Google Shape;1251;p57"/>
            <p:cNvSpPr/>
            <p:nvPr/>
          </p:nvSpPr>
          <p:spPr>
            <a:xfrm>
              <a:off x="4180974" y="2713062"/>
              <a:ext cx="87483" cy="86995"/>
            </a:xfrm>
            <a:custGeom>
              <a:avLst/>
              <a:gdLst/>
              <a:ahLst/>
              <a:cxnLst/>
              <a:rect l="l" t="t" r="r" b="b"/>
              <a:pathLst>
                <a:path w="87483" h="86995" extrusionOk="0">
                  <a:moveTo>
                    <a:pt x="87483" y="0"/>
                  </a:moveTo>
                  <a:lnTo>
                    <a:pt x="0" y="869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52" name="Google Shape;1252;p57"/>
            <p:cNvSpPr/>
            <p:nvPr/>
          </p:nvSpPr>
          <p:spPr>
            <a:xfrm>
              <a:off x="4152997" y="2684937"/>
              <a:ext cx="143421" cy="143243"/>
            </a:xfrm>
            <a:custGeom>
              <a:avLst/>
              <a:gdLst/>
              <a:ahLst/>
              <a:cxnLst/>
              <a:rect l="l" t="t" r="r" b="b"/>
              <a:pathLst>
                <a:path w="143421" h="143243" extrusionOk="0">
                  <a:moveTo>
                    <a:pt x="55924" y="143243"/>
                  </a:moveTo>
                  <a:lnTo>
                    <a:pt x="0" y="86995"/>
                  </a:lnTo>
                  <a:lnTo>
                    <a:pt x="87502" y="0"/>
                  </a:lnTo>
                  <a:lnTo>
                    <a:pt x="143421" y="56248"/>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53" name="Google Shape;1253;p57"/>
            <p:cNvSpPr/>
            <p:nvPr/>
          </p:nvSpPr>
          <p:spPr>
            <a:xfrm>
              <a:off x="2567733" y="4317212"/>
              <a:ext cx="87483" cy="86988"/>
            </a:xfrm>
            <a:custGeom>
              <a:avLst/>
              <a:gdLst/>
              <a:ahLst/>
              <a:cxnLst/>
              <a:rect l="l" t="t" r="r" b="b"/>
              <a:pathLst>
                <a:path w="87483" h="86988" extrusionOk="0">
                  <a:moveTo>
                    <a:pt x="87483" y="0"/>
                  </a:moveTo>
                  <a:lnTo>
                    <a:pt x="0" y="8698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54" name="Google Shape;1254;p57"/>
            <p:cNvSpPr/>
            <p:nvPr/>
          </p:nvSpPr>
          <p:spPr>
            <a:xfrm>
              <a:off x="2539768" y="4289094"/>
              <a:ext cx="143408" cy="143236"/>
            </a:xfrm>
            <a:custGeom>
              <a:avLst/>
              <a:gdLst/>
              <a:ahLst/>
              <a:cxnLst/>
              <a:rect l="l" t="t" r="r" b="b"/>
              <a:pathLst>
                <a:path w="143408" h="143236" extrusionOk="0">
                  <a:moveTo>
                    <a:pt x="55930" y="143236"/>
                  </a:moveTo>
                  <a:lnTo>
                    <a:pt x="0" y="86995"/>
                  </a:lnTo>
                  <a:lnTo>
                    <a:pt x="87483" y="0"/>
                  </a:lnTo>
                  <a:lnTo>
                    <a:pt x="143408" y="562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55" name="Google Shape;1255;p57"/>
            <p:cNvSpPr/>
            <p:nvPr/>
          </p:nvSpPr>
          <p:spPr>
            <a:xfrm>
              <a:off x="4176670" y="4321512"/>
              <a:ext cx="86995" cy="87483"/>
            </a:xfrm>
            <a:custGeom>
              <a:avLst/>
              <a:gdLst/>
              <a:ahLst/>
              <a:cxnLst/>
              <a:rect l="l" t="t" r="r" b="b"/>
              <a:pathLst>
                <a:path w="86995" h="87483" extrusionOk="0">
                  <a:moveTo>
                    <a:pt x="86995" y="87483"/>
                  </a:move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56" name="Google Shape;1256;p57"/>
            <p:cNvSpPr/>
            <p:nvPr/>
          </p:nvSpPr>
          <p:spPr>
            <a:xfrm>
              <a:off x="4148535" y="4293555"/>
              <a:ext cx="143249" cy="143414"/>
            </a:xfrm>
            <a:custGeom>
              <a:avLst/>
              <a:gdLst/>
              <a:ahLst/>
              <a:cxnLst/>
              <a:rect l="l" t="t" r="r" b="b"/>
              <a:pathLst>
                <a:path w="143249" h="143414" extrusionOk="0">
                  <a:moveTo>
                    <a:pt x="87007" y="143414"/>
                  </a:moveTo>
                  <a:lnTo>
                    <a:pt x="0" y="55924"/>
                  </a:lnTo>
                  <a:lnTo>
                    <a:pt x="56241" y="0"/>
                  </a:lnTo>
                  <a:lnTo>
                    <a:pt x="143249" y="8748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57" name="Google Shape;1257;p57"/>
            <p:cNvSpPr/>
            <p:nvPr/>
          </p:nvSpPr>
          <p:spPr>
            <a:xfrm>
              <a:off x="2572526" y="2708271"/>
              <a:ext cx="86994" cy="87483"/>
            </a:xfrm>
            <a:custGeom>
              <a:avLst/>
              <a:gdLst/>
              <a:ahLst/>
              <a:cxnLst/>
              <a:rect l="l" t="t" r="r" b="b"/>
              <a:pathLst>
                <a:path w="86994" h="87483" extrusionOk="0">
                  <a:moveTo>
                    <a:pt x="86994" y="87483"/>
                  </a:move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58" name="Google Shape;1258;p57"/>
            <p:cNvSpPr/>
            <p:nvPr/>
          </p:nvSpPr>
          <p:spPr>
            <a:xfrm>
              <a:off x="2544410" y="2680301"/>
              <a:ext cx="143224" cy="143414"/>
            </a:xfrm>
            <a:custGeom>
              <a:avLst/>
              <a:gdLst/>
              <a:ahLst/>
              <a:cxnLst/>
              <a:rect l="l" t="t" r="r" b="b"/>
              <a:pathLst>
                <a:path w="143224" h="143414" extrusionOk="0">
                  <a:moveTo>
                    <a:pt x="86982" y="143414"/>
                  </a:moveTo>
                  <a:lnTo>
                    <a:pt x="0" y="55930"/>
                  </a:lnTo>
                  <a:lnTo>
                    <a:pt x="56241" y="0"/>
                  </a:lnTo>
                  <a:lnTo>
                    <a:pt x="143224" y="8748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sp>
        <p:nvSpPr>
          <p:cNvPr id="1259" name="Google Shape;1259;p57"/>
          <p:cNvSpPr txBox="1"/>
          <p:nvPr/>
        </p:nvSpPr>
        <p:spPr>
          <a:xfrm>
            <a:off x="790075" y="1336175"/>
            <a:ext cx="4824300" cy="22626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F2F2F2"/>
              </a:buClr>
              <a:buSzPts val="1500"/>
              <a:buFont typeface="Nunito"/>
              <a:buChar char="●"/>
            </a:pPr>
            <a:r>
              <a:rPr lang="en" sz="1500">
                <a:solidFill>
                  <a:srgbClr val="F2F2F2"/>
                </a:solidFill>
                <a:latin typeface="Nunito"/>
                <a:ea typeface="Nunito"/>
                <a:cs typeface="Nunito"/>
                <a:sym typeface="Nunito"/>
              </a:rPr>
              <a:t>Learning a new library takes time </a:t>
            </a:r>
            <a:endParaRPr sz="1500">
              <a:solidFill>
                <a:srgbClr val="F2F2F2"/>
              </a:solidFill>
              <a:latin typeface="Nunito"/>
              <a:ea typeface="Nunito"/>
              <a:cs typeface="Nunito"/>
              <a:sym typeface="Nunito"/>
            </a:endParaRPr>
          </a:p>
          <a:p>
            <a:pPr marL="914400" lvl="0" indent="0" algn="l" rtl="0">
              <a:spcBef>
                <a:spcPts val="0"/>
              </a:spcBef>
              <a:spcAft>
                <a:spcPts val="0"/>
              </a:spcAft>
              <a:buNone/>
            </a:pPr>
            <a:endParaRPr sz="1500">
              <a:solidFill>
                <a:srgbClr val="F2F2F2"/>
              </a:solidFill>
              <a:latin typeface="Nunito"/>
              <a:ea typeface="Nunito"/>
              <a:cs typeface="Nunito"/>
              <a:sym typeface="Nunito"/>
            </a:endParaRPr>
          </a:p>
          <a:p>
            <a:pPr marL="457200" lvl="0" indent="-323850" algn="l" rtl="0">
              <a:spcBef>
                <a:spcPts val="0"/>
              </a:spcBef>
              <a:spcAft>
                <a:spcPts val="0"/>
              </a:spcAft>
              <a:buClr>
                <a:srgbClr val="F2F2F2"/>
              </a:buClr>
              <a:buSzPts val="1500"/>
              <a:buFont typeface="Nunito"/>
              <a:buChar char="●"/>
            </a:pPr>
            <a:r>
              <a:rPr lang="en" sz="1500">
                <a:solidFill>
                  <a:srgbClr val="F2F2F2"/>
                </a:solidFill>
                <a:latin typeface="Nunito"/>
                <a:ea typeface="Nunito"/>
                <a:cs typeface="Nunito"/>
                <a:sym typeface="Nunito"/>
              </a:rPr>
              <a:t>Time constraints - in particular to styling </a:t>
            </a:r>
            <a:endParaRPr sz="1500">
              <a:solidFill>
                <a:srgbClr val="F2F2F2"/>
              </a:solidFill>
              <a:latin typeface="Nunito"/>
              <a:ea typeface="Nunito"/>
              <a:cs typeface="Nunito"/>
              <a:sym typeface="Nunito"/>
            </a:endParaRPr>
          </a:p>
          <a:p>
            <a:pPr marL="0" lvl="0" indent="0" algn="l" rtl="0">
              <a:spcBef>
                <a:spcPts val="0"/>
              </a:spcBef>
              <a:spcAft>
                <a:spcPts val="0"/>
              </a:spcAft>
              <a:buNone/>
            </a:pPr>
            <a:endParaRPr sz="1500">
              <a:solidFill>
                <a:srgbClr val="F2F2F2"/>
              </a:solidFill>
              <a:latin typeface="Nunito"/>
              <a:ea typeface="Nunito"/>
              <a:cs typeface="Nunito"/>
              <a:sym typeface="Nunito"/>
            </a:endParaRPr>
          </a:p>
          <a:p>
            <a:pPr marL="457200" lvl="0" indent="-323850" algn="l" rtl="0">
              <a:spcBef>
                <a:spcPts val="0"/>
              </a:spcBef>
              <a:spcAft>
                <a:spcPts val="0"/>
              </a:spcAft>
              <a:buClr>
                <a:srgbClr val="F2F2F2"/>
              </a:buClr>
              <a:buSzPts val="1500"/>
              <a:buFont typeface="Nunito"/>
              <a:buChar char="●"/>
            </a:pPr>
            <a:r>
              <a:rPr lang="en" sz="1500">
                <a:solidFill>
                  <a:srgbClr val="F2F2F2"/>
                </a:solidFill>
                <a:latin typeface="Nunito"/>
                <a:ea typeface="Nunito"/>
                <a:cs typeface="Nunito"/>
                <a:sym typeface="Nunito"/>
              </a:rPr>
              <a:t>Too much data causes the map to run slow so we needed cut down the data just to a few states.</a:t>
            </a:r>
            <a:endParaRPr sz="1500">
              <a:solidFill>
                <a:srgbClr val="F2F2F2"/>
              </a:solidFill>
              <a:latin typeface="Nunito"/>
              <a:ea typeface="Nunito"/>
              <a:cs typeface="Nunito"/>
              <a:sym typeface="Nunito"/>
            </a:endParaRPr>
          </a:p>
          <a:p>
            <a:pPr marL="0" lvl="0" indent="0" algn="l" rtl="0">
              <a:spcBef>
                <a:spcPts val="0"/>
              </a:spcBef>
              <a:spcAft>
                <a:spcPts val="0"/>
              </a:spcAft>
              <a:buNone/>
            </a:pPr>
            <a:endParaRPr sz="1500">
              <a:solidFill>
                <a:srgbClr val="F2F2F2"/>
              </a:solidFill>
              <a:latin typeface="Nunito"/>
              <a:ea typeface="Nunito"/>
              <a:cs typeface="Nunito"/>
              <a:sym typeface="Nunito"/>
            </a:endParaRPr>
          </a:p>
          <a:p>
            <a:pPr marL="0" lvl="0" indent="0" algn="l" rtl="0">
              <a:spcBef>
                <a:spcPts val="0"/>
              </a:spcBef>
              <a:spcAft>
                <a:spcPts val="0"/>
              </a:spcAft>
              <a:buNone/>
            </a:pPr>
            <a:endParaRPr sz="1500">
              <a:solidFill>
                <a:srgbClr val="F2F2F2"/>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95"/>
                                        </p:tgtEl>
                                        <p:attrNameLst>
                                          <p:attrName>style.visibility</p:attrName>
                                        </p:attrNameLst>
                                      </p:cBhvr>
                                      <p:to>
                                        <p:strVal val="visible"/>
                                      </p:to>
                                    </p:set>
                                    <p:anim calcmode="lin" valueType="num">
                                      <p:cBhvr additive="base">
                                        <p:cTn id="7" dur="1000"/>
                                        <p:tgtEl>
                                          <p:spTgt spid="119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59"/>
                                        </p:tgtEl>
                                        <p:attrNameLst>
                                          <p:attrName>style.visibility</p:attrName>
                                        </p:attrNameLst>
                                      </p:cBhvr>
                                      <p:to>
                                        <p:strVal val="visible"/>
                                      </p:to>
                                    </p:set>
                                    <p:anim calcmode="lin" valueType="num">
                                      <p:cBhvr additive="base">
                                        <p:cTn id="10" dur="1000"/>
                                        <p:tgtEl>
                                          <p:spTgt spid="1259"/>
                                        </p:tgtEl>
                                        <p:attrNameLst>
                                          <p:attrName>ppt_x</p:attrName>
                                        </p:attrNameLst>
                                      </p:cBhvr>
                                      <p:tavLst>
                                        <p:tav tm="0">
                                          <p:val>
                                            <p:strVal val="#ppt_x-1"/>
                                          </p:val>
                                        </p:tav>
                                        <p:tav tm="100000">
                                          <p:val>
                                            <p:strVal val="#ppt_x"/>
                                          </p:val>
                                        </p:tav>
                                      </p:tavLst>
                                    </p:anim>
                                  </p:childTnLst>
                                </p:cTn>
                              </p:par>
                              <p:par>
                                <p:cTn id="11" presetID="2" presetClass="entr" presetSubtype="4" fill="hold" nodeType="withEffect">
                                  <p:stCondLst>
                                    <p:cond delay="0"/>
                                  </p:stCondLst>
                                  <p:childTnLst>
                                    <p:set>
                                      <p:cBhvr>
                                        <p:cTn id="12" dur="1" fill="hold">
                                          <p:stCondLst>
                                            <p:cond delay="0"/>
                                          </p:stCondLst>
                                        </p:cTn>
                                        <p:tgtEl>
                                          <p:spTgt spid="1197"/>
                                        </p:tgtEl>
                                        <p:attrNameLst>
                                          <p:attrName>style.visibility</p:attrName>
                                        </p:attrNameLst>
                                      </p:cBhvr>
                                      <p:to>
                                        <p:strVal val="visible"/>
                                      </p:to>
                                    </p:set>
                                    <p:anim calcmode="lin" valueType="num">
                                      <p:cBhvr additive="base">
                                        <p:cTn id="13" dur="1000"/>
                                        <p:tgtEl>
                                          <p:spTgt spid="1197"/>
                                        </p:tgtEl>
                                        <p:attrNameLst>
                                          <p:attrName>ppt_y</p:attrName>
                                        </p:attrNameLst>
                                      </p:cBhvr>
                                      <p:tavLst>
                                        <p:tav tm="0">
                                          <p:val>
                                            <p:strVal val="#ppt_y+1"/>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224"/>
                                        </p:tgtEl>
                                        <p:attrNameLst>
                                          <p:attrName>style.visibility</p:attrName>
                                        </p:attrNameLst>
                                      </p:cBhvr>
                                      <p:to>
                                        <p:strVal val="visible"/>
                                      </p:to>
                                    </p:set>
                                    <p:anim calcmode="lin" valueType="num">
                                      <p:cBhvr additive="base">
                                        <p:cTn id="16" dur="1000"/>
                                        <p:tgtEl>
                                          <p:spTgt spid="12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58"/>
          <p:cNvSpPr txBox="1">
            <a:spLocks noGrp="1"/>
          </p:cNvSpPr>
          <p:nvPr>
            <p:ph type="title"/>
          </p:nvPr>
        </p:nvSpPr>
        <p:spPr>
          <a:xfrm>
            <a:off x="778575" y="730650"/>
            <a:ext cx="5703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Story </a:t>
            </a:r>
            <a:endParaRPr>
              <a:solidFill>
                <a:schemeClr val="lt1"/>
              </a:solidFill>
            </a:endParaRPr>
          </a:p>
        </p:txBody>
      </p:sp>
      <p:grpSp>
        <p:nvGrpSpPr>
          <p:cNvPr id="1265" name="Google Shape;1265;p58"/>
          <p:cNvGrpSpPr/>
          <p:nvPr/>
        </p:nvGrpSpPr>
        <p:grpSpPr>
          <a:xfrm rot="-141578">
            <a:off x="6451066" y="1937669"/>
            <a:ext cx="1493765" cy="2311029"/>
            <a:chOff x="2331547" y="1983256"/>
            <a:chExt cx="1698917" cy="2628423"/>
          </a:xfrm>
        </p:grpSpPr>
        <p:sp>
          <p:nvSpPr>
            <p:cNvPr id="1266" name="Google Shape;1266;p58"/>
            <p:cNvSpPr/>
            <p:nvPr/>
          </p:nvSpPr>
          <p:spPr>
            <a:xfrm>
              <a:off x="2550625" y="2183284"/>
              <a:ext cx="1375067" cy="2323623"/>
            </a:xfrm>
            <a:custGeom>
              <a:avLst/>
              <a:gdLst/>
              <a:ahLst/>
              <a:cxnLst/>
              <a:rect l="l" t="t" r="r" b="b"/>
              <a:pathLst>
                <a:path w="1375067" h="2323623" extrusionOk="0">
                  <a:moveTo>
                    <a:pt x="1178560" y="538372"/>
                  </a:moveTo>
                  <a:lnTo>
                    <a:pt x="1104290" y="538372"/>
                  </a:lnTo>
                  <a:cubicBezTo>
                    <a:pt x="1093825" y="528916"/>
                    <a:pt x="1079925" y="523595"/>
                    <a:pt x="1064164" y="523595"/>
                  </a:cubicBezTo>
                  <a:lnTo>
                    <a:pt x="1064075" y="302513"/>
                  </a:lnTo>
                  <a:cubicBezTo>
                    <a:pt x="1083411" y="283159"/>
                    <a:pt x="1094740" y="256711"/>
                    <a:pt x="1094740" y="228917"/>
                  </a:cubicBezTo>
                  <a:lnTo>
                    <a:pt x="1094740" y="190557"/>
                  </a:lnTo>
                  <a:cubicBezTo>
                    <a:pt x="1094740" y="85483"/>
                    <a:pt x="1009256" y="0"/>
                    <a:pt x="904182" y="0"/>
                  </a:cubicBezTo>
                  <a:lnTo>
                    <a:pt x="470198" y="0"/>
                  </a:lnTo>
                  <a:cubicBezTo>
                    <a:pt x="365112" y="0"/>
                    <a:pt x="279628" y="85483"/>
                    <a:pt x="279628" y="190557"/>
                  </a:cubicBezTo>
                  <a:lnTo>
                    <a:pt x="279628" y="228917"/>
                  </a:lnTo>
                  <a:cubicBezTo>
                    <a:pt x="279628" y="259156"/>
                    <a:pt x="292944" y="287559"/>
                    <a:pt x="315061" y="307111"/>
                  </a:cubicBezTo>
                  <a:lnTo>
                    <a:pt x="315061" y="523868"/>
                  </a:lnTo>
                  <a:cubicBezTo>
                    <a:pt x="306311" y="524662"/>
                    <a:pt x="298157" y="527176"/>
                    <a:pt x="290683" y="531380"/>
                  </a:cubicBezTo>
                  <a:cubicBezTo>
                    <a:pt x="287597" y="533126"/>
                    <a:pt x="284226" y="535419"/>
                    <a:pt x="280879" y="538372"/>
                  </a:cubicBezTo>
                  <a:lnTo>
                    <a:pt x="196519" y="538372"/>
                  </a:lnTo>
                  <a:cubicBezTo>
                    <a:pt x="88150" y="538372"/>
                    <a:pt x="0" y="626529"/>
                    <a:pt x="0" y="734891"/>
                  </a:cubicBezTo>
                  <a:lnTo>
                    <a:pt x="0" y="896181"/>
                  </a:lnTo>
                  <a:cubicBezTo>
                    <a:pt x="0" y="917975"/>
                    <a:pt x="8121" y="938701"/>
                    <a:pt x="22167" y="954570"/>
                  </a:cubicBezTo>
                  <a:lnTo>
                    <a:pt x="22167" y="1810372"/>
                  </a:lnTo>
                  <a:cubicBezTo>
                    <a:pt x="8121" y="1826240"/>
                    <a:pt x="0" y="1846980"/>
                    <a:pt x="0" y="1868760"/>
                  </a:cubicBezTo>
                  <a:lnTo>
                    <a:pt x="0" y="2030050"/>
                  </a:lnTo>
                  <a:cubicBezTo>
                    <a:pt x="0" y="2134749"/>
                    <a:pt x="82289" y="2220588"/>
                    <a:pt x="185597" y="2226265"/>
                  </a:cubicBezTo>
                  <a:cubicBezTo>
                    <a:pt x="207562" y="2283783"/>
                    <a:pt x="263042" y="2323623"/>
                    <a:pt x="327450" y="2323623"/>
                  </a:cubicBezTo>
                  <a:cubicBezTo>
                    <a:pt x="398881" y="2323623"/>
                    <a:pt x="458971" y="2274049"/>
                    <a:pt x="475107" y="2207494"/>
                  </a:cubicBezTo>
                  <a:lnTo>
                    <a:pt x="901738" y="2207494"/>
                  </a:lnTo>
                  <a:cubicBezTo>
                    <a:pt x="917873" y="2274049"/>
                    <a:pt x="977944" y="2323623"/>
                    <a:pt x="1049381" y="2323623"/>
                  </a:cubicBezTo>
                  <a:cubicBezTo>
                    <a:pt x="1113821" y="2323623"/>
                    <a:pt x="1169339" y="2283733"/>
                    <a:pt x="1191266" y="2226163"/>
                  </a:cubicBezTo>
                  <a:cubicBezTo>
                    <a:pt x="1293723" y="2219585"/>
                    <a:pt x="1375067" y="2134139"/>
                    <a:pt x="1375067" y="2030050"/>
                  </a:cubicBezTo>
                  <a:lnTo>
                    <a:pt x="1375067" y="1868760"/>
                  </a:lnTo>
                  <a:cubicBezTo>
                    <a:pt x="1375067" y="1852263"/>
                    <a:pt x="1370526" y="1836451"/>
                    <a:pt x="1362068" y="1822742"/>
                  </a:cubicBezTo>
                  <a:lnTo>
                    <a:pt x="1362068" y="942219"/>
                  </a:lnTo>
                  <a:cubicBezTo>
                    <a:pt x="1370526" y="928516"/>
                    <a:pt x="1375067" y="912691"/>
                    <a:pt x="1375067" y="896181"/>
                  </a:cubicBezTo>
                  <a:lnTo>
                    <a:pt x="1375067" y="734891"/>
                  </a:lnTo>
                  <a:cubicBezTo>
                    <a:pt x="1375067" y="626529"/>
                    <a:pt x="1286910" y="538372"/>
                    <a:pt x="1178560" y="538372"/>
                  </a:cubicBezTo>
                  <a:close/>
                  <a:moveTo>
                    <a:pt x="883069" y="523595"/>
                  </a:moveTo>
                  <a:cubicBezTo>
                    <a:pt x="861542" y="523595"/>
                    <a:pt x="843178" y="533431"/>
                    <a:pt x="832135" y="550710"/>
                  </a:cubicBezTo>
                  <a:lnTo>
                    <a:pt x="552799" y="550710"/>
                  </a:lnTo>
                  <a:cubicBezTo>
                    <a:pt x="537438" y="525322"/>
                    <a:pt x="509631" y="523595"/>
                    <a:pt x="502392" y="523595"/>
                  </a:cubicBezTo>
                  <a:lnTo>
                    <a:pt x="463035" y="523595"/>
                  </a:lnTo>
                  <a:lnTo>
                    <a:pt x="463035" y="297211"/>
                  </a:lnTo>
                  <a:cubicBezTo>
                    <a:pt x="479323" y="278390"/>
                    <a:pt x="488613" y="254158"/>
                    <a:pt x="488613" y="228917"/>
                  </a:cubicBezTo>
                  <a:lnTo>
                    <a:pt x="488613" y="208972"/>
                  </a:lnTo>
                  <a:lnTo>
                    <a:pt x="885748" y="208972"/>
                  </a:lnTo>
                  <a:lnTo>
                    <a:pt x="885748" y="228917"/>
                  </a:lnTo>
                  <a:cubicBezTo>
                    <a:pt x="885748" y="256520"/>
                    <a:pt x="896962" y="282854"/>
                    <a:pt x="916089" y="302190"/>
                  </a:cubicBezTo>
                  <a:lnTo>
                    <a:pt x="916089" y="523595"/>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67" name="Google Shape;1267;p58"/>
            <p:cNvSpPr/>
            <p:nvPr/>
          </p:nvSpPr>
          <p:spPr>
            <a:xfrm>
              <a:off x="2445847" y="2078506"/>
              <a:ext cx="1584617" cy="2533173"/>
            </a:xfrm>
            <a:custGeom>
              <a:avLst/>
              <a:gdLst/>
              <a:ahLst/>
              <a:cxnLst/>
              <a:rect l="l" t="t" r="r" b="b"/>
              <a:pathLst>
                <a:path w="1584617" h="2533173" extrusionOk="0">
                  <a:moveTo>
                    <a:pt x="1154156" y="2533173"/>
                  </a:moveTo>
                  <a:cubicBezTo>
                    <a:pt x="1065288" y="2533173"/>
                    <a:pt x="985526" y="2488088"/>
                    <a:pt x="939222" y="2417044"/>
                  </a:cubicBezTo>
                  <a:lnTo>
                    <a:pt x="647179" y="2417044"/>
                  </a:lnTo>
                  <a:cubicBezTo>
                    <a:pt x="600868" y="2488088"/>
                    <a:pt x="521100" y="2533173"/>
                    <a:pt x="432225" y="2533173"/>
                  </a:cubicBezTo>
                  <a:cubicBezTo>
                    <a:pt x="348716" y="2533173"/>
                    <a:pt x="271068" y="2491886"/>
                    <a:pt x="223570" y="2425992"/>
                  </a:cubicBezTo>
                  <a:cubicBezTo>
                    <a:pt x="94259" y="2391600"/>
                    <a:pt x="0" y="2273687"/>
                    <a:pt x="0" y="2134831"/>
                  </a:cubicBezTo>
                  <a:lnTo>
                    <a:pt x="0" y="1973535"/>
                  </a:lnTo>
                  <a:cubicBezTo>
                    <a:pt x="0" y="1942020"/>
                    <a:pt x="7708" y="1911273"/>
                    <a:pt x="22167" y="1883797"/>
                  </a:cubicBezTo>
                  <a:lnTo>
                    <a:pt x="22167" y="1090701"/>
                  </a:lnTo>
                  <a:cubicBezTo>
                    <a:pt x="7708" y="1063224"/>
                    <a:pt x="0" y="1032471"/>
                    <a:pt x="0" y="1000956"/>
                  </a:cubicBezTo>
                  <a:lnTo>
                    <a:pt x="0" y="839673"/>
                  </a:lnTo>
                  <a:cubicBezTo>
                    <a:pt x="0" y="673538"/>
                    <a:pt x="135159" y="538378"/>
                    <a:pt x="301294" y="538378"/>
                  </a:cubicBezTo>
                  <a:lnTo>
                    <a:pt x="315067" y="538378"/>
                  </a:lnTo>
                  <a:lnTo>
                    <a:pt x="315067" y="449948"/>
                  </a:lnTo>
                  <a:cubicBezTo>
                    <a:pt x="292188" y="415817"/>
                    <a:pt x="279628" y="375412"/>
                    <a:pt x="279628" y="333692"/>
                  </a:cubicBezTo>
                  <a:lnTo>
                    <a:pt x="279628" y="295332"/>
                  </a:lnTo>
                  <a:cubicBezTo>
                    <a:pt x="279628" y="132492"/>
                    <a:pt x="412121" y="0"/>
                    <a:pt x="574979" y="0"/>
                  </a:cubicBezTo>
                  <a:lnTo>
                    <a:pt x="1008964" y="0"/>
                  </a:lnTo>
                  <a:cubicBezTo>
                    <a:pt x="1171809" y="0"/>
                    <a:pt x="1304296" y="132492"/>
                    <a:pt x="1304296" y="295332"/>
                  </a:cubicBezTo>
                  <a:lnTo>
                    <a:pt x="1304296" y="333692"/>
                  </a:lnTo>
                  <a:cubicBezTo>
                    <a:pt x="1304296" y="371919"/>
                    <a:pt x="1293431" y="409651"/>
                    <a:pt x="1273644" y="442220"/>
                  </a:cubicBezTo>
                  <a:lnTo>
                    <a:pt x="1273683" y="538378"/>
                  </a:lnTo>
                  <a:lnTo>
                    <a:pt x="1283341" y="538378"/>
                  </a:lnTo>
                  <a:cubicBezTo>
                    <a:pt x="1449463" y="538378"/>
                    <a:pt x="1584617" y="673538"/>
                    <a:pt x="1584617" y="839673"/>
                  </a:cubicBezTo>
                  <a:lnTo>
                    <a:pt x="1584617" y="1000956"/>
                  </a:lnTo>
                  <a:cubicBezTo>
                    <a:pt x="1584617" y="1024934"/>
                    <a:pt x="1580178" y="1048524"/>
                    <a:pt x="1571618" y="1070616"/>
                  </a:cubicBezTo>
                  <a:lnTo>
                    <a:pt x="1571618" y="1903907"/>
                  </a:lnTo>
                  <a:cubicBezTo>
                    <a:pt x="1580178" y="1925986"/>
                    <a:pt x="1584617" y="1949577"/>
                    <a:pt x="1584617" y="1973535"/>
                  </a:cubicBezTo>
                  <a:lnTo>
                    <a:pt x="1584617" y="2134831"/>
                  </a:lnTo>
                  <a:cubicBezTo>
                    <a:pt x="1584617" y="2272391"/>
                    <a:pt x="1491303" y="2390070"/>
                    <a:pt x="1363275" y="2425350"/>
                  </a:cubicBezTo>
                  <a:cubicBezTo>
                    <a:pt x="1315834" y="2491619"/>
                    <a:pt x="1237970" y="2533173"/>
                    <a:pt x="1154156" y="2533173"/>
                  </a:cubicBezTo>
                  <a:close/>
                  <a:moveTo>
                    <a:pt x="497484" y="2207494"/>
                  </a:moveTo>
                  <a:lnTo>
                    <a:pt x="1088917" y="2207494"/>
                  </a:lnTo>
                  <a:lnTo>
                    <a:pt x="1108335" y="2287574"/>
                  </a:lnTo>
                  <a:cubicBezTo>
                    <a:pt x="1113402" y="2308466"/>
                    <a:pt x="1132674" y="2323623"/>
                    <a:pt x="1154156" y="2323623"/>
                  </a:cubicBezTo>
                  <a:cubicBezTo>
                    <a:pt x="1173937" y="2323623"/>
                    <a:pt x="1191196" y="2311857"/>
                    <a:pt x="1198130" y="2293651"/>
                  </a:cubicBezTo>
                  <a:lnTo>
                    <a:pt x="1222108" y="2230697"/>
                  </a:lnTo>
                  <a:lnTo>
                    <a:pt x="1289329" y="2226386"/>
                  </a:lnTo>
                  <a:cubicBezTo>
                    <a:pt x="1337411" y="2223293"/>
                    <a:pt x="1375067" y="2183079"/>
                    <a:pt x="1375067" y="2134831"/>
                  </a:cubicBezTo>
                  <a:lnTo>
                    <a:pt x="1375067" y="1978304"/>
                  </a:lnTo>
                  <a:lnTo>
                    <a:pt x="1362068" y="1957235"/>
                  </a:lnTo>
                  <a:lnTo>
                    <a:pt x="1362068" y="1017270"/>
                  </a:lnTo>
                  <a:lnTo>
                    <a:pt x="1375067" y="996207"/>
                  </a:lnTo>
                  <a:lnTo>
                    <a:pt x="1375067" y="839673"/>
                  </a:lnTo>
                  <a:cubicBezTo>
                    <a:pt x="1375067" y="789082"/>
                    <a:pt x="1333919" y="747928"/>
                    <a:pt x="1283341" y="747928"/>
                  </a:cubicBezTo>
                  <a:lnTo>
                    <a:pt x="1168736" y="747928"/>
                  </a:lnTo>
                  <a:lnTo>
                    <a:pt x="1152385" y="733145"/>
                  </a:lnTo>
                  <a:lnTo>
                    <a:pt x="1011618" y="733145"/>
                  </a:lnTo>
                  <a:lnTo>
                    <a:pt x="994289" y="760260"/>
                  </a:lnTo>
                  <a:lnTo>
                    <a:pt x="598506" y="760260"/>
                  </a:lnTo>
                  <a:lnTo>
                    <a:pt x="582104" y="733145"/>
                  </a:lnTo>
                  <a:lnTo>
                    <a:pt x="463035" y="733145"/>
                  </a:lnTo>
                  <a:lnTo>
                    <a:pt x="463035" y="729932"/>
                  </a:lnTo>
                  <a:lnTo>
                    <a:pt x="443680" y="731691"/>
                  </a:lnTo>
                  <a:lnTo>
                    <a:pt x="425272" y="747928"/>
                  </a:lnTo>
                  <a:lnTo>
                    <a:pt x="301294" y="747928"/>
                  </a:lnTo>
                  <a:cubicBezTo>
                    <a:pt x="250704" y="747928"/>
                    <a:pt x="209550" y="789082"/>
                    <a:pt x="209550" y="839673"/>
                  </a:cubicBezTo>
                  <a:lnTo>
                    <a:pt x="209550" y="994587"/>
                  </a:lnTo>
                  <a:lnTo>
                    <a:pt x="231717" y="1019644"/>
                  </a:lnTo>
                  <a:lnTo>
                    <a:pt x="231717" y="1954853"/>
                  </a:lnTo>
                  <a:lnTo>
                    <a:pt x="209550" y="1979898"/>
                  </a:lnTo>
                  <a:lnTo>
                    <a:pt x="209550" y="2134831"/>
                  </a:lnTo>
                  <a:cubicBezTo>
                    <a:pt x="209550" y="2183523"/>
                    <a:pt x="247573" y="2223757"/>
                    <a:pt x="296119" y="2226424"/>
                  </a:cubicBezTo>
                  <a:lnTo>
                    <a:pt x="364001" y="2230151"/>
                  </a:lnTo>
                  <a:lnTo>
                    <a:pt x="388251" y="2293658"/>
                  </a:lnTo>
                  <a:cubicBezTo>
                    <a:pt x="395204" y="2311863"/>
                    <a:pt x="412464" y="2323623"/>
                    <a:pt x="432225" y="2323623"/>
                  </a:cubicBezTo>
                  <a:cubicBezTo>
                    <a:pt x="453720" y="2323623"/>
                    <a:pt x="472998" y="2308466"/>
                    <a:pt x="478066" y="2287574"/>
                  </a:cubicBezTo>
                  <a:close/>
                  <a:moveTo>
                    <a:pt x="698760" y="550710"/>
                  </a:moveTo>
                  <a:lnTo>
                    <a:pt x="896327" y="550710"/>
                  </a:lnTo>
                  <a:cubicBezTo>
                    <a:pt x="902646" y="546563"/>
                    <a:pt x="909250" y="542848"/>
                    <a:pt x="916095" y="539603"/>
                  </a:cubicBezTo>
                  <a:lnTo>
                    <a:pt x="916095" y="441693"/>
                  </a:lnTo>
                  <a:cubicBezTo>
                    <a:pt x="911586" y="434219"/>
                    <a:pt x="907548" y="426485"/>
                    <a:pt x="903998" y="418528"/>
                  </a:cubicBezTo>
                  <a:lnTo>
                    <a:pt x="680104" y="418528"/>
                  </a:lnTo>
                  <a:cubicBezTo>
                    <a:pt x="677811" y="423691"/>
                    <a:pt x="675303" y="428764"/>
                    <a:pt x="672585" y="433736"/>
                  </a:cubicBezTo>
                  <a:lnTo>
                    <a:pt x="672585" y="536676"/>
                  </a:lnTo>
                  <a:cubicBezTo>
                    <a:pt x="681755" y="540550"/>
                    <a:pt x="690511" y="545255"/>
                    <a:pt x="698760" y="5507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68" name="Google Shape;1268;p58"/>
            <p:cNvSpPr/>
            <p:nvPr/>
          </p:nvSpPr>
          <p:spPr>
            <a:xfrm>
              <a:off x="2735680" y="294530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69" name="Google Shape;1269;p58"/>
            <p:cNvSpPr/>
            <p:nvPr/>
          </p:nvSpPr>
          <p:spPr>
            <a:xfrm>
              <a:off x="2824385" y="2945304"/>
              <a:ext cx="38398" cy="1286846"/>
            </a:xfrm>
            <a:custGeom>
              <a:avLst/>
              <a:gdLst/>
              <a:ahLst/>
              <a:cxnLst/>
              <a:rect l="l" t="t" r="r" b="b"/>
              <a:pathLst>
                <a:path w="38398" h="1286846" extrusionOk="0">
                  <a:moveTo>
                    <a:pt x="19196" y="1286846"/>
                  </a:moveTo>
                  <a:lnTo>
                    <a:pt x="19196" y="1286846"/>
                  </a:lnTo>
                  <a:cubicBezTo>
                    <a:pt x="8636" y="1286846"/>
                    <a:pt x="0" y="1278204"/>
                    <a:pt x="0" y="1267650"/>
                  </a:cubicBezTo>
                  <a:lnTo>
                    <a:pt x="0" y="19196"/>
                  </a:lnTo>
                  <a:cubicBezTo>
                    <a:pt x="0" y="8636"/>
                    <a:pt x="8636" y="0"/>
                    <a:pt x="19196" y="0"/>
                  </a:cubicBezTo>
                  <a:cubicBezTo>
                    <a:pt x="29762" y="0"/>
                    <a:pt x="38398" y="8636"/>
                    <a:pt x="38398" y="19196"/>
                  </a:cubicBezTo>
                  <a:lnTo>
                    <a:pt x="38398" y="1267650"/>
                  </a:lnTo>
                  <a:cubicBezTo>
                    <a:pt x="38398" y="1278204"/>
                    <a:pt x="29762" y="1286846"/>
                    <a:pt x="19196"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70" name="Google Shape;1270;p58"/>
            <p:cNvSpPr/>
            <p:nvPr/>
          </p:nvSpPr>
          <p:spPr>
            <a:xfrm>
              <a:off x="2913087" y="2945304"/>
              <a:ext cx="38398" cy="1286846"/>
            </a:xfrm>
            <a:custGeom>
              <a:avLst/>
              <a:gdLst/>
              <a:ahLst/>
              <a:cxnLst/>
              <a:rect l="l" t="t" r="r" b="b"/>
              <a:pathLst>
                <a:path w="38398" h="1286846" extrusionOk="0">
                  <a:moveTo>
                    <a:pt x="19196" y="1286846"/>
                  </a:moveTo>
                  <a:lnTo>
                    <a:pt x="19196" y="1286846"/>
                  </a:lnTo>
                  <a:cubicBezTo>
                    <a:pt x="8636" y="1286846"/>
                    <a:pt x="0" y="1278204"/>
                    <a:pt x="0" y="1267650"/>
                  </a:cubicBezTo>
                  <a:lnTo>
                    <a:pt x="0" y="19196"/>
                  </a:lnTo>
                  <a:cubicBezTo>
                    <a:pt x="0" y="8636"/>
                    <a:pt x="8636" y="0"/>
                    <a:pt x="19196" y="0"/>
                  </a:cubicBezTo>
                  <a:cubicBezTo>
                    <a:pt x="29762" y="0"/>
                    <a:pt x="38398" y="8636"/>
                    <a:pt x="38398" y="19196"/>
                  </a:cubicBezTo>
                  <a:lnTo>
                    <a:pt x="38398" y="1267650"/>
                  </a:lnTo>
                  <a:cubicBezTo>
                    <a:pt x="38398" y="1278204"/>
                    <a:pt x="29762" y="1286846"/>
                    <a:pt x="19196"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71" name="Google Shape;1271;p58"/>
            <p:cNvSpPr/>
            <p:nvPr/>
          </p:nvSpPr>
          <p:spPr>
            <a:xfrm>
              <a:off x="3001788" y="2945304"/>
              <a:ext cx="38398" cy="1286846"/>
            </a:xfrm>
            <a:custGeom>
              <a:avLst/>
              <a:gdLst/>
              <a:ahLst/>
              <a:cxnLst/>
              <a:rect l="l" t="t" r="r" b="b"/>
              <a:pathLst>
                <a:path w="38398" h="1286846" extrusionOk="0">
                  <a:moveTo>
                    <a:pt x="19196" y="1286846"/>
                  </a:moveTo>
                  <a:lnTo>
                    <a:pt x="19196" y="1286846"/>
                  </a:lnTo>
                  <a:cubicBezTo>
                    <a:pt x="8636" y="1286846"/>
                    <a:pt x="0" y="1278204"/>
                    <a:pt x="0" y="1267650"/>
                  </a:cubicBezTo>
                  <a:lnTo>
                    <a:pt x="0" y="19196"/>
                  </a:lnTo>
                  <a:cubicBezTo>
                    <a:pt x="0" y="8636"/>
                    <a:pt x="8636" y="0"/>
                    <a:pt x="19196" y="0"/>
                  </a:cubicBezTo>
                  <a:cubicBezTo>
                    <a:pt x="29756" y="0"/>
                    <a:pt x="38398" y="8636"/>
                    <a:pt x="38398" y="19196"/>
                  </a:cubicBezTo>
                  <a:lnTo>
                    <a:pt x="38398" y="1267650"/>
                  </a:lnTo>
                  <a:cubicBezTo>
                    <a:pt x="38398" y="1278204"/>
                    <a:pt x="29756" y="1286846"/>
                    <a:pt x="19196"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72" name="Google Shape;1272;p58"/>
            <p:cNvSpPr/>
            <p:nvPr/>
          </p:nvSpPr>
          <p:spPr>
            <a:xfrm>
              <a:off x="3090490" y="2945304"/>
              <a:ext cx="38398" cy="1286846"/>
            </a:xfrm>
            <a:custGeom>
              <a:avLst/>
              <a:gdLst/>
              <a:ahLst/>
              <a:cxnLst/>
              <a:rect l="l" t="t" r="r" b="b"/>
              <a:pathLst>
                <a:path w="38398" h="1286846" extrusionOk="0">
                  <a:moveTo>
                    <a:pt x="19196" y="1286846"/>
                  </a:moveTo>
                  <a:lnTo>
                    <a:pt x="19196" y="1286846"/>
                  </a:lnTo>
                  <a:cubicBezTo>
                    <a:pt x="8636" y="1286846"/>
                    <a:pt x="0" y="1278204"/>
                    <a:pt x="0" y="1267650"/>
                  </a:cubicBezTo>
                  <a:lnTo>
                    <a:pt x="0" y="19196"/>
                  </a:lnTo>
                  <a:cubicBezTo>
                    <a:pt x="0" y="8636"/>
                    <a:pt x="8636" y="0"/>
                    <a:pt x="19196" y="0"/>
                  </a:cubicBezTo>
                  <a:cubicBezTo>
                    <a:pt x="29756" y="0"/>
                    <a:pt x="38398" y="8636"/>
                    <a:pt x="38398" y="19196"/>
                  </a:cubicBezTo>
                  <a:lnTo>
                    <a:pt x="38398" y="1267650"/>
                  </a:lnTo>
                  <a:cubicBezTo>
                    <a:pt x="38398" y="1278204"/>
                    <a:pt x="29756" y="1286846"/>
                    <a:pt x="19196"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73" name="Google Shape;1273;p58"/>
            <p:cNvSpPr/>
            <p:nvPr/>
          </p:nvSpPr>
          <p:spPr>
            <a:xfrm>
              <a:off x="3179185" y="294530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74" name="Google Shape;1274;p58"/>
            <p:cNvSpPr/>
            <p:nvPr/>
          </p:nvSpPr>
          <p:spPr>
            <a:xfrm>
              <a:off x="3267887" y="294530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75" name="Google Shape;1275;p58"/>
            <p:cNvSpPr/>
            <p:nvPr/>
          </p:nvSpPr>
          <p:spPr>
            <a:xfrm>
              <a:off x="3356588" y="294530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76" name="Google Shape;1276;p58"/>
            <p:cNvSpPr/>
            <p:nvPr/>
          </p:nvSpPr>
          <p:spPr>
            <a:xfrm>
              <a:off x="3445290" y="294530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77" name="Google Shape;1277;p58"/>
            <p:cNvSpPr/>
            <p:nvPr/>
          </p:nvSpPr>
          <p:spPr>
            <a:xfrm>
              <a:off x="3533991" y="294530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78" name="Google Shape;1278;p58"/>
            <p:cNvSpPr/>
            <p:nvPr/>
          </p:nvSpPr>
          <p:spPr>
            <a:xfrm>
              <a:off x="3622693" y="294530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79" name="Google Shape;1279;p58"/>
            <p:cNvSpPr/>
            <p:nvPr/>
          </p:nvSpPr>
          <p:spPr>
            <a:xfrm>
              <a:off x="3711397" y="2945304"/>
              <a:ext cx="38398" cy="1286846"/>
            </a:xfrm>
            <a:custGeom>
              <a:avLst/>
              <a:gdLst/>
              <a:ahLst/>
              <a:cxnLst/>
              <a:rect l="l" t="t" r="r" b="b"/>
              <a:pathLst>
                <a:path w="38398" h="1286846" extrusionOk="0">
                  <a:moveTo>
                    <a:pt x="19196" y="1286846"/>
                  </a:moveTo>
                  <a:lnTo>
                    <a:pt x="19196" y="1286846"/>
                  </a:lnTo>
                  <a:cubicBezTo>
                    <a:pt x="8636" y="1286846"/>
                    <a:pt x="0" y="1278204"/>
                    <a:pt x="0" y="1267650"/>
                  </a:cubicBezTo>
                  <a:lnTo>
                    <a:pt x="0" y="19196"/>
                  </a:lnTo>
                  <a:cubicBezTo>
                    <a:pt x="0" y="8636"/>
                    <a:pt x="8636" y="0"/>
                    <a:pt x="19196" y="0"/>
                  </a:cubicBezTo>
                  <a:cubicBezTo>
                    <a:pt x="29762" y="0"/>
                    <a:pt x="38398" y="8636"/>
                    <a:pt x="38398" y="19196"/>
                  </a:cubicBezTo>
                  <a:lnTo>
                    <a:pt x="38398" y="1267650"/>
                  </a:lnTo>
                  <a:cubicBezTo>
                    <a:pt x="38398" y="1278204"/>
                    <a:pt x="29762" y="1286846"/>
                    <a:pt x="19196" y="128684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80" name="Google Shape;1280;p58"/>
            <p:cNvSpPr/>
            <p:nvPr/>
          </p:nvSpPr>
          <p:spPr>
            <a:xfrm>
              <a:off x="2436325" y="2088034"/>
              <a:ext cx="1375067" cy="2323623"/>
            </a:xfrm>
            <a:custGeom>
              <a:avLst/>
              <a:gdLst/>
              <a:ahLst/>
              <a:cxnLst/>
              <a:rect l="l" t="t" r="r" b="b"/>
              <a:pathLst>
                <a:path w="1375067" h="2323623" extrusionOk="0">
                  <a:moveTo>
                    <a:pt x="1178560" y="538372"/>
                  </a:moveTo>
                  <a:lnTo>
                    <a:pt x="1104290" y="538372"/>
                  </a:lnTo>
                  <a:cubicBezTo>
                    <a:pt x="1093825" y="528916"/>
                    <a:pt x="1079925" y="523595"/>
                    <a:pt x="1064164" y="523595"/>
                  </a:cubicBezTo>
                  <a:lnTo>
                    <a:pt x="1064075" y="302513"/>
                  </a:lnTo>
                  <a:cubicBezTo>
                    <a:pt x="1083411" y="283159"/>
                    <a:pt x="1094740" y="256711"/>
                    <a:pt x="1094740" y="228917"/>
                  </a:cubicBezTo>
                  <a:lnTo>
                    <a:pt x="1094740" y="190557"/>
                  </a:lnTo>
                  <a:cubicBezTo>
                    <a:pt x="1094740" y="85483"/>
                    <a:pt x="1009256" y="0"/>
                    <a:pt x="904182" y="0"/>
                  </a:cubicBezTo>
                  <a:lnTo>
                    <a:pt x="470198" y="0"/>
                  </a:lnTo>
                  <a:cubicBezTo>
                    <a:pt x="365112" y="0"/>
                    <a:pt x="279628" y="85483"/>
                    <a:pt x="279628" y="190557"/>
                  </a:cubicBezTo>
                  <a:lnTo>
                    <a:pt x="279628" y="228917"/>
                  </a:lnTo>
                  <a:cubicBezTo>
                    <a:pt x="279628" y="259156"/>
                    <a:pt x="292944" y="287559"/>
                    <a:pt x="315061" y="307111"/>
                  </a:cubicBezTo>
                  <a:lnTo>
                    <a:pt x="315061" y="523868"/>
                  </a:lnTo>
                  <a:cubicBezTo>
                    <a:pt x="306311" y="524662"/>
                    <a:pt x="298157" y="527176"/>
                    <a:pt x="290683" y="531380"/>
                  </a:cubicBezTo>
                  <a:cubicBezTo>
                    <a:pt x="287597" y="533126"/>
                    <a:pt x="284226" y="535419"/>
                    <a:pt x="280879" y="538372"/>
                  </a:cubicBezTo>
                  <a:lnTo>
                    <a:pt x="196519" y="538372"/>
                  </a:lnTo>
                  <a:cubicBezTo>
                    <a:pt x="88150" y="538372"/>
                    <a:pt x="0" y="626529"/>
                    <a:pt x="0" y="734891"/>
                  </a:cubicBezTo>
                  <a:lnTo>
                    <a:pt x="0" y="896181"/>
                  </a:lnTo>
                  <a:cubicBezTo>
                    <a:pt x="0" y="917975"/>
                    <a:pt x="8121" y="938701"/>
                    <a:pt x="22167" y="954570"/>
                  </a:cubicBezTo>
                  <a:lnTo>
                    <a:pt x="22167" y="1810372"/>
                  </a:lnTo>
                  <a:cubicBezTo>
                    <a:pt x="8121" y="1826240"/>
                    <a:pt x="0" y="1846980"/>
                    <a:pt x="0" y="1868760"/>
                  </a:cubicBezTo>
                  <a:lnTo>
                    <a:pt x="0" y="2030050"/>
                  </a:lnTo>
                  <a:cubicBezTo>
                    <a:pt x="0" y="2134749"/>
                    <a:pt x="82289" y="2220588"/>
                    <a:pt x="185597" y="2226265"/>
                  </a:cubicBezTo>
                  <a:cubicBezTo>
                    <a:pt x="207562" y="2283783"/>
                    <a:pt x="263042" y="2323623"/>
                    <a:pt x="327450" y="2323623"/>
                  </a:cubicBezTo>
                  <a:cubicBezTo>
                    <a:pt x="398881" y="2323623"/>
                    <a:pt x="458971" y="2274049"/>
                    <a:pt x="475107" y="2207494"/>
                  </a:cubicBezTo>
                  <a:lnTo>
                    <a:pt x="901738" y="2207494"/>
                  </a:lnTo>
                  <a:cubicBezTo>
                    <a:pt x="917873" y="2274049"/>
                    <a:pt x="977944" y="2323623"/>
                    <a:pt x="1049381" y="2323623"/>
                  </a:cubicBezTo>
                  <a:cubicBezTo>
                    <a:pt x="1113821" y="2323623"/>
                    <a:pt x="1169339" y="2283733"/>
                    <a:pt x="1191266" y="2226163"/>
                  </a:cubicBezTo>
                  <a:cubicBezTo>
                    <a:pt x="1293723" y="2219585"/>
                    <a:pt x="1375067" y="2134139"/>
                    <a:pt x="1375067" y="2030050"/>
                  </a:cubicBezTo>
                  <a:lnTo>
                    <a:pt x="1375067" y="1868760"/>
                  </a:lnTo>
                  <a:cubicBezTo>
                    <a:pt x="1375067" y="1852263"/>
                    <a:pt x="1370526" y="1836451"/>
                    <a:pt x="1362068" y="1822742"/>
                  </a:cubicBezTo>
                  <a:lnTo>
                    <a:pt x="1362068" y="942219"/>
                  </a:lnTo>
                  <a:cubicBezTo>
                    <a:pt x="1370526" y="928516"/>
                    <a:pt x="1375067" y="912691"/>
                    <a:pt x="1375067" y="896181"/>
                  </a:cubicBezTo>
                  <a:lnTo>
                    <a:pt x="1375067" y="734891"/>
                  </a:lnTo>
                  <a:cubicBezTo>
                    <a:pt x="1375067" y="626529"/>
                    <a:pt x="1286910" y="538372"/>
                    <a:pt x="1178560" y="538372"/>
                  </a:cubicBezTo>
                  <a:close/>
                  <a:moveTo>
                    <a:pt x="883069" y="523595"/>
                  </a:moveTo>
                  <a:cubicBezTo>
                    <a:pt x="861542" y="523595"/>
                    <a:pt x="843178" y="533431"/>
                    <a:pt x="832135" y="550710"/>
                  </a:cubicBezTo>
                  <a:lnTo>
                    <a:pt x="552799" y="550710"/>
                  </a:lnTo>
                  <a:cubicBezTo>
                    <a:pt x="537438" y="525322"/>
                    <a:pt x="509631" y="523595"/>
                    <a:pt x="502392" y="523595"/>
                  </a:cubicBezTo>
                  <a:lnTo>
                    <a:pt x="463035" y="523595"/>
                  </a:lnTo>
                  <a:lnTo>
                    <a:pt x="463035" y="297211"/>
                  </a:lnTo>
                  <a:cubicBezTo>
                    <a:pt x="479323" y="278390"/>
                    <a:pt x="488613" y="254158"/>
                    <a:pt x="488613" y="228917"/>
                  </a:cubicBezTo>
                  <a:lnTo>
                    <a:pt x="488613" y="208972"/>
                  </a:lnTo>
                  <a:lnTo>
                    <a:pt x="885748" y="208972"/>
                  </a:lnTo>
                  <a:lnTo>
                    <a:pt x="885748" y="228917"/>
                  </a:lnTo>
                  <a:cubicBezTo>
                    <a:pt x="885748" y="256520"/>
                    <a:pt x="896962" y="282854"/>
                    <a:pt x="916089" y="302190"/>
                  </a:cubicBezTo>
                  <a:lnTo>
                    <a:pt x="916089" y="5235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81" name="Google Shape;1281;p58"/>
            <p:cNvSpPr/>
            <p:nvPr/>
          </p:nvSpPr>
          <p:spPr>
            <a:xfrm>
              <a:off x="2331547" y="1983256"/>
              <a:ext cx="1584617" cy="2533173"/>
            </a:xfrm>
            <a:custGeom>
              <a:avLst/>
              <a:gdLst/>
              <a:ahLst/>
              <a:cxnLst/>
              <a:rect l="l" t="t" r="r" b="b"/>
              <a:pathLst>
                <a:path w="1584617" h="2533173" extrusionOk="0">
                  <a:moveTo>
                    <a:pt x="1154156" y="2533173"/>
                  </a:moveTo>
                  <a:cubicBezTo>
                    <a:pt x="1065288" y="2533173"/>
                    <a:pt x="985526" y="2488088"/>
                    <a:pt x="939222" y="2417044"/>
                  </a:cubicBezTo>
                  <a:lnTo>
                    <a:pt x="647179" y="2417044"/>
                  </a:lnTo>
                  <a:cubicBezTo>
                    <a:pt x="600868" y="2488088"/>
                    <a:pt x="521100" y="2533173"/>
                    <a:pt x="432225" y="2533173"/>
                  </a:cubicBezTo>
                  <a:cubicBezTo>
                    <a:pt x="348716" y="2533173"/>
                    <a:pt x="271068" y="2491886"/>
                    <a:pt x="223570" y="2425992"/>
                  </a:cubicBezTo>
                  <a:cubicBezTo>
                    <a:pt x="94259" y="2391600"/>
                    <a:pt x="0" y="2273687"/>
                    <a:pt x="0" y="2134831"/>
                  </a:cubicBezTo>
                  <a:lnTo>
                    <a:pt x="0" y="1973535"/>
                  </a:lnTo>
                  <a:cubicBezTo>
                    <a:pt x="0" y="1942020"/>
                    <a:pt x="7708" y="1911273"/>
                    <a:pt x="22167" y="1883797"/>
                  </a:cubicBezTo>
                  <a:lnTo>
                    <a:pt x="22167" y="1090701"/>
                  </a:lnTo>
                  <a:cubicBezTo>
                    <a:pt x="7708" y="1063224"/>
                    <a:pt x="0" y="1032471"/>
                    <a:pt x="0" y="1000956"/>
                  </a:cubicBezTo>
                  <a:lnTo>
                    <a:pt x="0" y="839673"/>
                  </a:lnTo>
                  <a:cubicBezTo>
                    <a:pt x="0" y="673538"/>
                    <a:pt x="135159" y="538378"/>
                    <a:pt x="301294" y="538378"/>
                  </a:cubicBezTo>
                  <a:lnTo>
                    <a:pt x="315067" y="538378"/>
                  </a:lnTo>
                  <a:lnTo>
                    <a:pt x="315067" y="449948"/>
                  </a:lnTo>
                  <a:cubicBezTo>
                    <a:pt x="292188" y="415817"/>
                    <a:pt x="279628" y="375412"/>
                    <a:pt x="279628" y="333692"/>
                  </a:cubicBezTo>
                  <a:lnTo>
                    <a:pt x="279628" y="295332"/>
                  </a:lnTo>
                  <a:cubicBezTo>
                    <a:pt x="279628" y="132492"/>
                    <a:pt x="412121" y="0"/>
                    <a:pt x="574979" y="0"/>
                  </a:cubicBezTo>
                  <a:lnTo>
                    <a:pt x="1008964" y="0"/>
                  </a:lnTo>
                  <a:cubicBezTo>
                    <a:pt x="1171809" y="0"/>
                    <a:pt x="1304296" y="132492"/>
                    <a:pt x="1304296" y="295332"/>
                  </a:cubicBezTo>
                  <a:lnTo>
                    <a:pt x="1304296" y="333692"/>
                  </a:lnTo>
                  <a:cubicBezTo>
                    <a:pt x="1304296" y="371919"/>
                    <a:pt x="1293431" y="409651"/>
                    <a:pt x="1273644" y="442220"/>
                  </a:cubicBezTo>
                  <a:lnTo>
                    <a:pt x="1273683" y="538378"/>
                  </a:lnTo>
                  <a:lnTo>
                    <a:pt x="1283341" y="538378"/>
                  </a:lnTo>
                  <a:cubicBezTo>
                    <a:pt x="1449463" y="538378"/>
                    <a:pt x="1584617" y="673538"/>
                    <a:pt x="1584617" y="839673"/>
                  </a:cubicBezTo>
                  <a:lnTo>
                    <a:pt x="1584617" y="1000956"/>
                  </a:lnTo>
                  <a:cubicBezTo>
                    <a:pt x="1584617" y="1024934"/>
                    <a:pt x="1580178" y="1048524"/>
                    <a:pt x="1571618" y="1070616"/>
                  </a:cubicBezTo>
                  <a:lnTo>
                    <a:pt x="1571618" y="1903907"/>
                  </a:lnTo>
                  <a:cubicBezTo>
                    <a:pt x="1580178" y="1925986"/>
                    <a:pt x="1584617" y="1949577"/>
                    <a:pt x="1584617" y="1973535"/>
                  </a:cubicBezTo>
                  <a:lnTo>
                    <a:pt x="1584617" y="2134831"/>
                  </a:lnTo>
                  <a:cubicBezTo>
                    <a:pt x="1584617" y="2272391"/>
                    <a:pt x="1491303" y="2390070"/>
                    <a:pt x="1363275" y="2425350"/>
                  </a:cubicBezTo>
                  <a:cubicBezTo>
                    <a:pt x="1315834" y="2491619"/>
                    <a:pt x="1237970" y="2533173"/>
                    <a:pt x="1154156" y="2533173"/>
                  </a:cubicBezTo>
                  <a:close/>
                  <a:moveTo>
                    <a:pt x="497484" y="2207494"/>
                  </a:moveTo>
                  <a:lnTo>
                    <a:pt x="1088917" y="2207494"/>
                  </a:lnTo>
                  <a:lnTo>
                    <a:pt x="1108335" y="2287574"/>
                  </a:lnTo>
                  <a:cubicBezTo>
                    <a:pt x="1113402" y="2308466"/>
                    <a:pt x="1132674" y="2323623"/>
                    <a:pt x="1154156" y="2323623"/>
                  </a:cubicBezTo>
                  <a:cubicBezTo>
                    <a:pt x="1173937" y="2323623"/>
                    <a:pt x="1191196" y="2311857"/>
                    <a:pt x="1198130" y="2293651"/>
                  </a:cubicBezTo>
                  <a:lnTo>
                    <a:pt x="1222108" y="2230697"/>
                  </a:lnTo>
                  <a:lnTo>
                    <a:pt x="1289329" y="2226386"/>
                  </a:lnTo>
                  <a:cubicBezTo>
                    <a:pt x="1337411" y="2223293"/>
                    <a:pt x="1375067" y="2183079"/>
                    <a:pt x="1375067" y="2134831"/>
                  </a:cubicBezTo>
                  <a:lnTo>
                    <a:pt x="1375067" y="1978304"/>
                  </a:lnTo>
                  <a:lnTo>
                    <a:pt x="1362068" y="1957235"/>
                  </a:lnTo>
                  <a:lnTo>
                    <a:pt x="1362068" y="1017270"/>
                  </a:lnTo>
                  <a:lnTo>
                    <a:pt x="1375067" y="996207"/>
                  </a:lnTo>
                  <a:lnTo>
                    <a:pt x="1375067" y="839673"/>
                  </a:lnTo>
                  <a:cubicBezTo>
                    <a:pt x="1375067" y="789082"/>
                    <a:pt x="1333919" y="747928"/>
                    <a:pt x="1283341" y="747928"/>
                  </a:cubicBezTo>
                  <a:lnTo>
                    <a:pt x="1168736" y="747928"/>
                  </a:lnTo>
                  <a:lnTo>
                    <a:pt x="1152385" y="733145"/>
                  </a:lnTo>
                  <a:lnTo>
                    <a:pt x="1011618" y="733145"/>
                  </a:lnTo>
                  <a:lnTo>
                    <a:pt x="994289" y="760260"/>
                  </a:lnTo>
                  <a:lnTo>
                    <a:pt x="598506" y="760260"/>
                  </a:lnTo>
                  <a:lnTo>
                    <a:pt x="582104" y="733145"/>
                  </a:lnTo>
                  <a:lnTo>
                    <a:pt x="463035" y="733145"/>
                  </a:lnTo>
                  <a:lnTo>
                    <a:pt x="463035" y="729932"/>
                  </a:lnTo>
                  <a:lnTo>
                    <a:pt x="443680" y="731691"/>
                  </a:lnTo>
                  <a:lnTo>
                    <a:pt x="425272" y="747928"/>
                  </a:lnTo>
                  <a:lnTo>
                    <a:pt x="301294" y="747928"/>
                  </a:lnTo>
                  <a:cubicBezTo>
                    <a:pt x="250704" y="747928"/>
                    <a:pt x="209550" y="789082"/>
                    <a:pt x="209550" y="839673"/>
                  </a:cubicBezTo>
                  <a:lnTo>
                    <a:pt x="209550" y="994587"/>
                  </a:lnTo>
                  <a:lnTo>
                    <a:pt x="231717" y="1019644"/>
                  </a:lnTo>
                  <a:lnTo>
                    <a:pt x="231717" y="1954853"/>
                  </a:lnTo>
                  <a:lnTo>
                    <a:pt x="209550" y="1979898"/>
                  </a:lnTo>
                  <a:lnTo>
                    <a:pt x="209550" y="2134831"/>
                  </a:lnTo>
                  <a:cubicBezTo>
                    <a:pt x="209550" y="2183523"/>
                    <a:pt x="247573" y="2223757"/>
                    <a:pt x="296119" y="2226424"/>
                  </a:cubicBezTo>
                  <a:lnTo>
                    <a:pt x="364001" y="2230151"/>
                  </a:lnTo>
                  <a:lnTo>
                    <a:pt x="388251" y="2293658"/>
                  </a:lnTo>
                  <a:cubicBezTo>
                    <a:pt x="395204" y="2311863"/>
                    <a:pt x="412464" y="2323623"/>
                    <a:pt x="432225" y="2323623"/>
                  </a:cubicBezTo>
                  <a:cubicBezTo>
                    <a:pt x="453720" y="2323623"/>
                    <a:pt x="472998" y="2308466"/>
                    <a:pt x="478066" y="2287574"/>
                  </a:cubicBezTo>
                  <a:close/>
                  <a:moveTo>
                    <a:pt x="698760" y="550710"/>
                  </a:moveTo>
                  <a:lnTo>
                    <a:pt x="896327" y="550710"/>
                  </a:lnTo>
                  <a:cubicBezTo>
                    <a:pt x="902646" y="546563"/>
                    <a:pt x="909250" y="542848"/>
                    <a:pt x="916095" y="539603"/>
                  </a:cubicBezTo>
                  <a:lnTo>
                    <a:pt x="916095" y="441693"/>
                  </a:lnTo>
                  <a:cubicBezTo>
                    <a:pt x="911586" y="434219"/>
                    <a:pt x="907548" y="426485"/>
                    <a:pt x="903998" y="418528"/>
                  </a:cubicBezTo>
                  <a:lnTo>
                    <a:pt x="680104" y="418528"/>
                  </a:lnTo>
                  <a:cubicBezTo>
                    <a:pt x="677811" y="423691"/>
                    <a:pt x="675303" y="428764"/>
                    <a:pt x="672585" y="433736"/>
                  </a:cubicBezTo>
                  <a:lnTo>
                    <a:pt x="672585" y="536676"/>
                  </a:lnTo>
                  <a:cubicBezTo>
                    <a:pt x="681755" y="540550"/>
                    <a:pt x="690511" y="545255"/>
                    <a:pt x="698760" y="5507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82" name="Google Shape;1282;p58"/>
            <p:cNvSpPr/>
            <p:nvPr/>
          </p:nvSpPr>
          <p:spPr>
            <a:xfrm>
              <a:off x="2794876" y="2281224"/>
              <a:ext cx="60900" cy="4386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83" name="Google Shape;1283;p58"/>
            <p:cNvSpPr/>
            <p:nvPr/>
          </p:nvSpPr>
          <p:spPr>
            <a:xfrm>
              <a:off x="3395916" y="2281224"/>
              <a:ext cx="60900" cy="4386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84" name="Google Shape;1284;p58"/>
            <p:cNvSpPr/>
            <p:nvPr/>
          </p:nvSpPr>
          <p:spPr>
            <a:xfrm>
              <a:off x="2739136" y="2655125"/>
              <a:ext cx="216827" cy="54203"/>
            </a:xfrm>
            <a:custGeom>
              <a:avLst/>
              <a:gdLst/>
              <a:ahLst/>
              <a:cxnLst/>
              <a:rect l="l" t="t" r="r" b="b"/>
              <a:pathLst>
                <a:path w="216827" h="54203" extrusionOk="0">
                  <a:moveTo>
                    <a:pt x="199580" y="54203"/>
                  </a:moveTo>
                  <a:lnTo>
                    <a:pt x="18478" y="54203"/>
                  </a:lnTo>
                  <a:cubicBezTo>
                    <a:pt x="3575" y="54203"/>
                    <a:pt x="0" y="42011"/>
                    <a:pt x="0" y="27101"/>
                  </a:cubicBezTo>
                  <a:cubicBezTo>
                    <a:pt x="0" y="12198"/>
                    <a:pt x="3575" y="0"/>
                    <a:pt x="18478" y="0"/>
                  </a:cubicBezTo>
                  <a:lnTo>
                    <a:pt x="199580" y="0"/>
                  </a:lnTo>
                  <a:cubicBezTo>
                    <a:pt x="214490" y="0"/>
                    <a:pt x="216827" y="12198"/>
                    <a:pt x="216827" y="27101"/>
                  </a:cubicBezTo>
                  <a:cubicBezTo>
                    <a:pt x="216827" y="42011"/>
                    <a:pt x="214490" y="54203"/>
                    <a:pt x="199580" y="54203"/>
                  </a:cubicBezTo>
                  <a:close/>
                </a:path>
              </a:pathLst>
            </a:custGeom>
            <a:solidFill>
              <a:srgbClr val="04A9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85" name="Google Shape;1285;p58"/>
            <p:cNvSpPr/>
            <p:nvPr/>
          </p:nvSpPr>
          <p:spPr>
            <a:xfrm>
              <a:off x="2739136" y="2655124"/>
              <a:ext cx="216827" cy="54203"/>
            </a:xfrm>
            <a:custGeom>
              <a:avLst/>
              <a:gdLst/>
              <a:ahLst/>
              <a:cxnLst/>
              <a:rect l="l" t="t" r="r" b="b"/>
              <a:pathLst>
                <a:path w="216827" h="54203" extrusionOk="0">
                  <a:moveTo>
                    <a:pt x="199580" y="0"/>
                  </a:moveTo>
                  <a:lnTo>
                    <a:pt x="18478" y="0"/>
                  </a:lnTo>
                  <a:cubicBezTo>
                    <a:pt x="3575" y="0"/>
                    <a:pt x="0" y="12198"/>
                    <a:pt x="0" y="27108"/>
                  </a:cubicBezTo>
                  <a:cubicBezTo>
                    <a:pt x="0" y="42011"/>
                    <a:pt x="3575" y="54203"/>
                    <a:pt x="18478" y="54203"/>
                  </a:cubicBezTo>
                  <a:lnTo>
                    <a:pt x="199580" y="54203"/>
                  </a:lnTo>
                  <a:cubicBezTo>
                    <a:pt x="214490" y="54203"/>
                    <a:pt x="216827" y="42011"/>
                    <a:pt x="216827" y="27108"/>
                  </a:cubicBezTo>
                  <a:cubicBezTo>
                    <a:pt x="216827" y="12198"/>
                    <a:pt x="214490" y="0"/>
                    <a:pt x="19958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86" name="Google Shape;1286;p58"/>
            <p:cNvSpPr/>
            <p:nvPr/>
          </p:nvSpPr>
          <p:spPr>
            <a:xfrm>
              <a:off x="3300912" y="2655125"/>
              <a:ext cx="216827" cy="54203"/>
            </a:xfrm>
            <a:custGeom>
              <a:avLst/>
              <a:gdLst/>
              <a:ahLst/>
              <a:cxnLst/>
              <a:rect l="l" t="t" r="r" b="b"/>
              <a:pathLst>
                <a:path w="216827" h="54203" extrusionOk="0">
                  <a:moveTo>
                    <a:pt x="199580" y="54203"/>
                  </a:moveTo>
                  <a:lnTo>
                    <a:pt x="18478" y="54203"/>
                  </a:lnTo>
                  <a:cubicBezTo>
                    <a:pt x="3575" y="54203"/>
                    <a:pt x="0" y="42011"/>
                    <a:pt x="0" y="27101"/>
                  </a:cubicBezTo>
                  <a:cubicBezTo>
                    <a:pt x="0" y="12198"/>
                    <a:pt x="3575" y="0"/>
                    <a:pt x="18478" y="0"/>
                  </a:cubicBezTo>
                  <a:lnTo>
                    <a:pt x="199580" y="0"/>
                  </a:lnTo>
                  <a:cubicBezTo>
                    <a:pt x="214483" y="0"/>
                    <a:pt x="216827" y="12198"/>
                    <a:pt x="216827" y="27101"/>
                  </a:cubicBezTo>
                  <a:cubicBezTo>
                    <a:pt x="216827" y="42011"/>
                    <a:pt x="214483" y="54203"/>
                    <a:pt x="199580" y="54203"/>
                  </a:cubicBezTo>
                  <a:close/>
                </a:path>
              </a:pathLst>
            </a:custGeom>
            <a:solidFill>
              <a:srgbClr val="04A9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87" name="Google Shape;1287;p58"/>
            <p:cNvSpPr/>
            <p:nvPr/>
          </p:nvSpPr>
          <p:spPr>
            <a:xfrm>
              <a:off x="3300912" y="2655124"/>
              <a:ext cx="216827" cy="54203"/>
            </a:xfrm>
            <a:custGeom>
              <a:avLst/>
              <a:gdLst/>
              <a:ahLst/>
              <a:cxnLst/>
              <a:rect l="l" t="t" r="r" b="b"/>
              <a:pathLst>
                <a:path w="216827" h="54203" extrusionOk="0">
                  <a:moveTo>
                    <a:pt x="199580" y="0"/>
                  </a:moveTo>
                  <a:lnTo>
                    <a:pt x="18478" y="0"/>
                  </a:lnTo>
                  <a:cubicBezTo>
                    <a:pt x="3575" y="0"/>
                    <a:pt x="0" y="12198"/>
                    <a:pt x="0" y="27108"/>
                  </a:cubicBezTo>
                  <a:cubicBezTo>
                    <a:pt x="0" y="42011"/>
                    <a:pt x="3575" y="54203"/>
                    <a:pt x="18478" y="54203"/>
                  </a:cubicBezTo>
                  <a:lnTo>
                    <a:pt x="199580" y="54203"/>
                  </a:lnTo>
                  <a:cubicBezTo>
                    <a:pt x="214490" y="54203"/>
                    <a:pt x="216827" y="42011"/>
                    <a:pt x="216827" y="27108"/>
                  </a:cubicBezTo>
                  <a:cubicBezTo>
                    <a:pt x="216827" y="12198"/>
                    <a:pt x="214490" y="0"/>
                    <a:pt x="19958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88" name="Google Shape;1288;p58"/>
            <p:cNvSpPr/>
            <p:nvPr/>
          </p:nvSpPr>
          <p:spPr>
            <a:xfrm>
              <a:off x="2696030" y="4192003"/>
              <a:ext cx="135496" cy="135489"/>
            </a:xfrm>
            <a:custGeom>
              <a:avLst/>
              <a:gdLst/>
              <a:ahLst/>
              <a:cxnLst/>
              <a:rect l="l" t="t" r="r" b="b"/>
              <a:pathLst>
                <a:path w="135496" h="135489" extrusionOk="0">
                  <a:moveTo>
                    <a:pt x="67748" y="135489"/>
                  </a:moveTo>
                  <a:cubicBezTo>
                    <a:pt x="30397" y="135489"/>
                    <a:pt x="0" y="105105"/>
                    <a:pt x="0" y="67741"/>
                  </a:cubicBezTo>
                  <a:cubicBezTo>
                    <a:pt x="0" y="30391"/>
                    <a:pt x="30397" y="0"/>
                    <a:pt x="67748" y="0"/>
                  </a:cubicBezTo>
                  <a:cubicBezTo>
                    <a:pt x="105098" y="0"/>
                    <a:pt x="135496" y="30391"/>
                    <a:pt x="135496" y="67741"/>
                  </a:cubicBezTo>
                  <a:cubicBezTo>
                    <a:pt x="135496" y="105105"/>
                    <a:pt x="105098" y="135489"/>
                    <a:pt x="67748" y="1354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89" name="Google Shape;1289;p58"/>
            <p:cNvSpPr/>
            <p:nvPr/>
          </p:nvSpPr>
          <p:spPr>
            <a:xfrm>
              <a:off x="2655364" y="4151330"/>
              <a:ext cx="216827" cy="216827"/>
            </a:xfrm>
            <a:custGeom>
              <a:avLst/>
              <a:gdLst/>
              <a:ahLst/>
              <a:cxnLst/>
              <a:rect l="l" t="t" r="r" b="b"/>
              <a:pathLst>
                <a:path w="216827" h="216827" extrusionOk="0">
                  <a:moveTo>
                    <a:pt x="108413" y="0"/>
                  </a:moveTo>
                  <a:cubicBezTo>
                    <a:pt x="48539" y="0"/>
                    <a:pt x="0" y="48545"/>
                    <a:pt x="0" y="108413"/>
                  </a:cubicBezTo>
                  <a:cubicBezTo>
                    <a:pt x="0" y="168294"/>
                    <a:pt x="48539" y="216827"/>
                    <a:pt x="108413" y="216827"/>
                  </a:cubicBezTo>
                  <a:cubicBezTo>
                    <a:pt x="168287" y="216827"/>
                    <a:pt x="216827" y="168294"/>
                    <a:pt x="216827" y="108413"/>
                  </a:cubicBezTo>
                  <a:cubicBezTo>
                    <a:pt x="216827" y="48545"/>
                    <a:pt x="168287" y="0"/>
                    <a:pt x="108413" y="0"/>
                  </a:cubicBezTo>
                  <a:close/>
                  <a:moveTo>
                    <a:pt x="108413" y="81337"/>
                  </a:moveTo>
                  <a:cubicBezTo>
                    <a:pt x="123348" y="81337"/>
                    <a:pt x="135496" y="93484"/>
                    <a:pt x="135496" y="108413"/>
                  </a:cubicBezTo>
                  <a:cubicBezTo>
                    <a:pt x="135496" y="123348"/>
                    <a:pt x="123348" y="135496"/>
                    <a:pt x="108413" y="135496"/>
                  </a:cubicBezTo>
                  <a:cubicBezTo>
                    <a:pt x="93478" y="135496"/>
                    <a:pt x="81330" y="123348"/>
                    <a:pt x="81330" y="108413"/>
                  </a:cubicBezTo>
                  <a:cubicBezTo>
                    <a:pt x="81330" y="93484"/>
                    <a:pt x="93478" y="81337"/>
                    <a:pt x="108413" y="8133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90" name="Google Shape;1290;p58"/>
            <p:cNvSpPr/>
            <p:nvPr/>
          </p:nvSpPr>
          <p:spPr>
            <a:xfrm>
              <a:off x="3417955" y="4192003"/>
              <a:ext cx="135496" cy="135489"/>
            </a:xfrm>
            <a:custGeom>
              <a:avLst/>
              <a:gdLst/>
              <a:ahLst/>
              <a:cxnLst/>
              <a:rect l="l" t="t" r="r" b="b"/>
              <a:pathLst>
                <a:path w="135496" h="135489" extrusionOk="0">
                  <a:moveTo>
                    <a:pt x="67748" y="135489"/>
                  </a:moveTo>
                  <a:cubicBezTo>
                    <a:pt x="30397" y="135489"/>
                    <a:pt x="0" y="105105"/>
                    <a:pt x="0" y="67741"/>
                  </a:cubicBezTo>
                  <a:cubicBezTo>
                    <a:pt x="0" y="30391"/>
                    <a:pt x="30397" y="0"/>
                    <a:pt x="67748" y="0"/>
                  </a:cubicBezTo>
                  <a:cubicBezTo>
                    <a:pt x="105098" y="0"/>
                    <a:pt x="135496" y="30391"/>
                    <a:pt x="135496" y="67741"/>
                  </a:cubicBezTo>
                  <a:cubicBezTo>
                    <a:pt x="135496" y="105105"/>
                    <a:pt x="105098" y="135489"/>
                    <a:pt x="67748" y="1354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91" name="Google Shape;1291;p58"/>
            <p:cNvSpPr/>
            <p:nvPr/>
          </p:nvSpPr>
          <p:spPr>
            <a:xfrm>
              <a:off x="3377299" y="4151330"/>
              <a:ext cx="216820" cy="216827"/>
            </a:xfrm>
            <a:custGeom>
              <a:avLst/>
              <a:gdLst/>
              <a:ahLst/>
              <a:cxnLst/>
              <a:rect l="l" t="t" r="r" b="b"/>
              <a:pathLst>
                <a:path w="216820" h="216827" extrusionOk="0">
                  <a:moveTo>
                    <a:pt x="108407" y="0"/>
                  </a:moveTo>
                  <a:cubicBezTo>
                    <a:pt x="48533" y="0"/>
                    <a:pt x="0" y="48545"/>
                    <a:pt x="0" y="108413"/>
                  </a:cubicBezTo>
                  <a:cubicBezTo>
                    <a:pt x="0" y="168294"/>
                    <a:pt x="48533" y="216827"/>
                    <a:pt x="108407" y="216827"/>
                  </a:cubicBezTo>
                  <a:cubicBezTo>
                    <a:pt x="168287" y="216827"/>
                    <a:pt x="216820" y="168294"/>
                    <a:pt x="216820" y="108413"/>
                  </a:cubicBezTo>
                  <a:cubicBezTo>
                    <a:pt x="216820" y="48545"/>
                    <a:pt x="168287" y="0"/>
                    <a:pt x="108407" y="0"/>
                  </a:cubicBezTo>
                  <a:close/>
                  <a:moveTo>
                    <a:pt x="108407" y="81337"/>
                  </a:moveTo>
                  <a:cubicBezTo>
                    <a:pt x="123342" y="81337"/>
                    <a:pt x="135489" y="93484"/>
                    <a:pt x="135489" y="108413"/>
                  </a:cubicBezTo>
                  <a:cubicBezTo>
                    <a:pt x="135489" y="123348"/>
                    <a:pt x="123342" y="135496"/>
                    <a:pt x="108407" y="135496"/>
                  </a:cubicBezTo>
                  <a:cubicBezTo>
                    <a:pt x="93472" y="135496"/>
                    <a:pt x="81330" y="123348"/>
                    <a:pt x="81330" y="108413"/>
                  </a:cubicBezTo>
                  <a:cubicBezTo>
                    <a:pt x="81330" y="93484"/>
                    <a:pt x="93472" y="81337"/>
                    <a:pt x="108407" y="8133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92" name="Google Shape;1292;p58"/>
            <p:cNvSpPr/>
            <p:nvPr/>
          </p:nvSpPr>
          <p:spPr>
            <a:xfrm>
              <a:off x="2522313" y="2702554"/>
              <a:ext cx="1212246" cy="1529143"/>
            </a:xfrm>
            <a:custGeom>
              <a:avLst/>
              <a:gdLst/>
              <a:ahLst/>
              <a:cxnLst/>
              <a:rect l="l" t="t" r="r" b="b"/>
              <a:pathLst>
                <a:path w="1212246" h="1529143" extrusionOk="0">
                  <a:moveTo>
                    <a:pt x="1150721" y="1529143"/>
                  </a:moveTo>
                  <a:lnTo>
                    <a:pt x="61531" y="1529143"/>
                  </a:lnTo>
                  <a:cubicBezTo>
                    <a:pt x="27686" y="1529143"/>
                    <a:pt x="0" y="1501457"/>
                    <a:pt x="0" y="1467618"/>
                  </a:cubicBezTo>
                  <a:lnTo>
                    <a:pt x="0" y="61531"/>
                  </a:lnTo>
                  <a:cubicBezTo>
                    <a:pt x="0" y="27686"/>
                    <a:pt x="27686" y="0"/>
                    <a:pt x="61531" y="0"/>
                  </a:cubicBezTo>
                  <a:lnTo>
                    <a:pt x="1150721" y="0"/>
                  </a:lnTo>
                  <a:cubicBezTo>
                    <a:pt x="1184567" y="0"/>
                    <a:pt x="1212246" y="27686"/>
                    <a:pt x="1212246" y="61531"/>
                  </a:cubicBezTo>
                  <a:lnTo>
                    <a:pt x="1212246" y="1467618"/>
                  </a:lnTo>
                  <a:cubicBezTo>
                    <a:pt x="1212246" y="1501457"/>
                    <a:pt x="1184567" y="1529143"/>
                    <a:pt x="1150721" y="152914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93" name="Google Shape;1293;p58"/>
            <p:cNvSpPr/>
            <p:nvPr/>
          </p:nvSpPr>
          <p:spPr>
            <a:xfrm>
              <a:off x="2501986" y="2682232"/>
              <a:ext cx="1252912" cy="1569802"/>
            </a:xfrm>
            <a:custGeom>
              <a:avLst/>
              <a:gdLst/>
              <a:ahLst/>
              <a:cxnLst/>
              <a:rect l="l" t="t" r="r" b="b"/>
              <a:pathLst>
                <a:path w="1252912" h="1569802" extrusionOk="0">
                  <a:moveTo>
                    <a:pt x="1058595" y="1569802"/>
                  </a:moveTo>
                  <a:lnTo>
                    <a:pt x="194316" y="1569802"/>
                  </a:lnTo>
                  <a:cubicBezTo>
                    <a:pt x="87166" y="1569802"/>
                    <a:pt x="0" y="1482629"/>
                    <a:pt x="0" y="1375479"/>
                  </a:cubicBezTo>
                  <a:lnTo>
                    <a:pt x="0" y="194297"/>
                  </a:lnTo>
                  <a:cubicBezTo>
                    <a:pt x="0" y="87160"/>
                    <a:pt x="87166" y="0"/>
                    <a:pt x="194316" y="0"/>
                  </a:cubicBezTo>
                  <a:lnTo>
                    <a:pt x="1058595" y="0"/>
                  </a:lnTo>
                  <a:cubicBezTo>
                    <a:pt x="1165739" y="0"/>
                    <a:pt x="1252912" y="87160"/>
                    <a:pt x="1252912" y="194297"/>
                  </a:cubicBezTo>
                  <a:lnTo>
                    <a:pt x="1252912" y="1375479"/>
                  </a:lnTo>
                  <a:cubicBezTo>
                    <a:pt x="1252912" y="1482629"/>
                    <a:pt x="1165739" y="1569802"/>
                    <a:pt x="1058595" y="1569802"/>
                  </a:cubicBezTo>
                  <a:close/>
                  <a:moveTo>
                    <a:pt x="194316" y="40659"/>
                  </a:moveTo>
                  <a:cubicBezTo>
                    <a:pt x="109588" y="40659"/>
                    <a:pt x="40665" y="109581"/>
                    <a:pt x="40665" y="194297"/>
                  </a:cubicBezTo>
                  <a:lnTo>
                    <a:pt x="40665" y="1375479"/>
                  </a:lnTo>
                  <a:cubicBezTo>
                    <a:pt x="40665" y="1460201"/>
                    <a:pt x="109588" y="1529130"/>
                    <a:pt x="194316" y="1529130"/>
                  </a:cubicBezTo>
                  <a:lnTo>
                    <a:pt x="1058595" y="1529130"/>
                  </a:lnTo>
                  <a:cubicBezTo>
                    <a:pt x="1143323" y="1529130"/>
                    <a:pt x="1212246" y="1460201"/>
                    <a:pt x="1212246" y="1375479"/>
                  </a:cubicBezTo>
                  <a:lnTo>
                    <a:pt x="1212246" y="194297"/>
                  </a:lnTo>
                  <a:cubicBezTo>
                    <a:pt x="1212246" y="109581"/>
                    <a:pt x="1143323" y="40659"/>
                    <a:pt x="1058595" y="406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94" name="Google Shape;1294;p58"/>
            <p:cNvSpPr/>
            <p:nvPr/>
          </p:nvSpPr>
          <p:spPr>
            <a:xfrm>
              <a:off x="2621380" y="285005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95" name="Google Shape;1295;p58"/>
            <p:cNvSpPr/>
            <p:nvPr/>
          </p:nvSpPr>
          <p:spPr>
            <a:xfrm>
              <a:off x="2710085" y="2850054"/>
              <a:ext cx="38398" cy="1286846"/>
            </a:xfrm>
            <a:custGeom>
              <a:avLst/>
              <a:gdLst/>
              <a:ahLst/>
              <a:cxnLst/>
              <a:rect l="l" t="t" r="r" b="b"/>
              <a:pathLst>
                <a:path w="38398" h="1286846" extrusionOk="0">
                  <a:moveTo>
                    <a:pt x="19196" y="1286846"/>
                  </a:moveTo>
                  <a:lnTo>
                    <a:pt x="19196" y="1286846"/>
                  </a:lnTo>
                  <a:cubicBezTo>
                    <a:pt x="8636" y="1286846"/>
                    <a:pt x="0" y="1278204"/>
                    <a:pt x="0" y="1267650"/>
                  </a:cubicBezTo>
                  <a:lnTo>
                    <a:pt x="0" y="19196"/>
                  </a:lnTo>
                  <a:cubicBezTo>
                    <a:pt x="0" y="8636"/>
                    <a:pt x="8636" y="0"/>
                    <a:pt x="19196" y="0"/>
                  </a:cubicBezTo>
                  <a:cubicBezTo>
                    <a:pt x="29762" y="0"/>
                    <a:pt x="38398" y="8636"/>
                    <a:pt x="38398" y="19196"/>
                  </a:cubicBezTo>
                  <a:lnTo>
                    <a:pt x="38398" y="1267650"/>
                  </a:lnTo>
                  <a:cubicBezTo>
                    <a:pt x="38398" y="1278204"/>
                    <a:pt x="29762" y="1286846"/>
                    <a:pt x="19196"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96" name="Google Shape;1296;p58"/>
            <p:cNvSpPr/>
            <p:nvPr/>
          </p:nvSpPr>
          <p:spPr>
            <a:xfrm>
              <a:off x="2798787" y="2850054"/>
              <a:ext cx="38398" cy="1286846"/>
            </a:xfrm>
            <a:custGeom>
              <a:avLst/>
              <a:gdLst/>
              <a:ahLst/>
              <a:cxnLst/>
              <a:rect l="l" t="t" r="r" b="b"/>
              <a:pathLst>
                <a:path w="38398" h="1286846" extrusionOk="0">
                  <a:moveTo>
                    <a:pt x="19196" y="1286846"/>
                  </a:moveTo>
                  <a:lnTo>
                    <a:pt x="19196" y="1286846"/>
                  </a:lnTo>
                  <a:cubicBezTo>
                    <a:pt x="8636" y="1286846"/>
                    <a:pt x="0" y="1278204"/>
                    <a:pt x="0" y="1267650"/>
                  </a:cubicBezTo>
                  <a:lnTo>
                    <a:pt x="0" y="19196"/>
                  </a:lnTo>
                  <a:cubicBezTo>
                    <a:pt x="0" y="8636"/>
                    <a:pt x="8636" y="0"/>
                    <a:pt x="19196" y="0"/>
                  </a:cubicBezTo>
                  <a:cubicBezTo>
                    <a:pt x="29762" y="0"/>
                    <a:pt x="38398" y="8636"/>
                    <a:pt x="38398" y="19196"/>
                  </a:cubicBezTo>
                  <a:lnTo>
                    <a:pt x="38398" y="1267650"/>
                  </a:lnTo>
                  <a:cubicBezTo>
                    <a:pt x="38398" y="1278204"/>
                    <a:pt x="29762" y="1286846"/>
                    <a:pt x="19196"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97" name="Google Shape;1297;p58"/>
            <p:cNvSpPr/>
            <p:nvPr/>
          </p:nvSpPr>
          <p:spPr>
            <a:xfrm>
              <a:off x="2887488" y="2850054"/>
              <a:ext cx="38398" cy="1286846"/>
            </a:xfrm>
            <a:custGeom>
              <a:avLst/>
              <a:gdLst/>
              <a:ahLst/>
              <a:cxnLst/>
              <a:rect l="l" t="t" r="r" b="b"/>
              <a:pathLst>
                <a:path w="38398" h="1286846" extrusionOk="0">
                  <a:moveTo>
                    <a:pt x="19196" y="1286846"/>
                  </a:moveTo>
                  <a:lnTo>
                    <a:pt x="19196" y="1286846"/>
                  </a:lnTo>
                  <a:cubicBezTo>
                    <a:pt x="8636" y="1286846"/>
                    <a:pt x="0" y="1278204"/>
                    <a:pt x="0" y="1267650"/>
                  </a:cubicBezTo>
                  <a:lnTo>
                    <a:pt x="0" y="19196"/>
                  </a:lnTo>
                  <a:cubicBezTo>
                    <a:pt x="0" y="8636"/>
                    <a:pt x="8636" y="0"/>
                    <a:pt x="19196" y="0"/>
                  </a:cubicBezTo>
                  <a:cubicBezTo>
                    <a:pt x="29756" y="0"/>
                    <a:pt x="38398" y="8636"/>
                    <a:pt x="38398" y="19196"/>
                  </a:cubicBezTo>
                  <a:lnTo>
                    <a:pt x="38398" y="1267650"/>
                  </a:lnTo>
                  <a:cubicBezTo>
                    <a:pt x="38398" y="1278204"/>
                    <a:pt x="29756" y="1286846"/>
                    <a:pt x="19196"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98" name="Google Shape;1298;p58"/>
            <p:cNvSpPr/>
            <p:nvPr/>
          </p:nvSpPr>
          <p:spPr>
            <a:xfrm>
              <a:off x="2976190" y="2850054"/>
              <a:ext cx="38398" cy="1286846"/>
            </a:xfrm>
            <a:custGeom>
              <a:avLst/>
              <a:gdLst/>
              <a:ahLst/>
              <a:cxnLst/>
              <a:rect l="l" t="t" r="r" b="b"/>
              <a:pathLst>
                <a:path w="38398" h="1286846" extrusionOk="0">
                  <a:moveTo>
                    <a:pt x="19196" y="1286846"/>
                  </a:moveTo>
                  <a:lnTo>
                    <a:pt x="19196" y="1286846"/>
                  </a:lnTo>
                  <a:cubicBezTo>
                    <a:pt x="8636" y="1286846"/>
                    <a:pt x="0" y="1278204"/>
                    <a:pt x="0" y="1267650"/>
                  </a:cubicBezTo>
                  <a:lnTo>
                    <a:pt x="0" y="19196"/>
                  </a:lnTo>
                  <a:cubicBezTo>
                    <a:pt x="0" y="8636"/>
                    <a:pt x="8636" y="0"/>
                    <a:pt x="19196" y="0"/>
                  </a:cubicBezTo>
                  <a:cubicBezTo>
                    <a:pt x="29756" y="0"/>
                    <a:pt x="38398" y="8636"/>
                    <a:pt x="38398" y="19196"/>
                  </a:cubicBezTo>
                  <a:lnTo>
                    <a:pt x="38398" y="1267650"/>
                  </a:lnTo>
                  <a:cubicBezTo>
                    <a:pt x="38398" y="1278204"/>
                    <a:pt x="29756" y="1286846"/>
                    <a:pt x="19196"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299" name="Google Shape;1299;p58"/>
            <p:cNvSpPr/>
            <p:nvPr/>
          </p:nvSpPr>
          <p:spPr>
            <a:xfrm>
              <a:off x="3064885" y="285005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00" name="Google Shape;1300;p58"/>
            <p:cNvSpPr/>
            <p:nvPr/>
          </p:nvSpPr>
          <p:spPr>
            <a:xfrm>
              <a:off x="3153587" y="285005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01" name="Google Shape;1301;p58"/>
            <p:cNvSpPr/>
            <p:nvPr/>
          </p:nvSpPr>
          <p:spPr>
            <a:xfrm>
              <a:off x="3242288" y="285005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02" name="Google Shape;1302;p58"/>
            <p:cNvSpPr/>
            <p:nvPr/>
          </p:nvSpPr>
          <p:spPr>
            <a:xfrm>
              <a:off x="3330990" y="285005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03" name="Google Shape;1303;p58"/>
            <p:cNvSpPr/>
            <p:nvPr/>
          </p:nvSpPr>
          <p:spPr>
            <a:xfrm>
              <a:off x="3419691" y="285005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04" name="Google Shape;1304;p58"/>
            <p:cNvSpPr/>
            <p:nvPr/>
          </p:nvSpPr>
          <p:spPr>
            <a:xfrm>
              <a:off x="3508393" y="2850054"/>
              <a:ext cx="38404" cy="1286846"/>
            </a:xfrm>
            <a:custGeom>
              <a:avLst/>
              <a:gdLst/>
              <a:ahLst/>
              <a:cxnLst/>
              <a:rect l="l" t="t" r="r" b="b"/>
              <a:pathLst>
                <a:path w="38404" h="1286846" extrusionOk="0">
                  <a:moveTo>
                    <a:pt x="19202" y="1286846"/>
                  </a:moveTo>
                  <a:lnTo>
                    <a:pt x="19202" y="1286846"/>
                  </a:lnTo>
                  <a:cubicBezTo>
                    <a:pt x="8642" y="1286846"/>
                    <a:pt x="0" y="1278204"/>
                    <a:pt x="0" y="1267650"/>
                  </a:cubicBezTo>
                  <a:lnTo>
                    <a:pt x="0" y="19196"/>
                  </a:lnTo>
                  <a:cubicBezTo>
                    <a:pt x="0" y="8636"/>
                    <a:pt x="8642" y="0"/>
                    <a:pt x="19202" y="0"/>
                  </a:cubicBezTo>
                  <a:cubicBezTo>
                    <a:pt x="29762" y="0"/>
                    <a:pt x="38404" y="8636"/>
                    <a:pt x="38404" y="19196"/>
                  </a:cubicBezTo>
                  <a:lnTo>
                    <a:pt x="38404" y="1267650"/>
                  </a:lnTo>
                  <a:cubicBezTo>
                    <a:pt x="38404" y="1278204"/>
                    <a:pt x="29762" y="1286846"/>
                    <a:pt x="19202"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05" name="Google Shape;1305;p58"/>
            <p:cNvSpPr/>
            <p:nvPr/>
          </p:nvSpPr>
          <p:spPr>
            <a:xfrm>
              <a:off x="3597097" y="2850054"/>
              <a:ext cx="38398" cy="1286846"/>
            </a:xfrm>
            <a:custGeom>
              <a:avLst/>
              <a:gdLst/>
              <a:ahLst/>
              <a:cxnLst/>
              <a:rect l="l" t="t" r="r" b="b"/>
              <a:pathLst>
                <a:path w="38398" h="1286846" extrusionOk="0">
                  <a:moveTo>
                    <a:pt x="19196" y="1286846"/>
                  </a:moveTo>
                  <a:lnTo>
                    <a:pt x="19196" y="1286846"/>
                  </a:lnTo>
                  <a:cubicBezTo>
                    <a:pt x="8636" y="1286846"/>
                    <a:pt x="0" y="1278204"/>
                    <a:pt x="0" y="1267650"/>
                  </a:cubicBezTo>
                  <a:lnTo>
                    <a:pt x="0" y="19196"/>
                  </a:lnTo>
                  <a:cubicBezTo>
                    <a:pt x="0" y="8636"/>
                    <a:pt x="8636" y="0"/>
                    <a:pt x="19196" y="0"/>
                  </a:cubicBezTo>
                  <a:cubicBezTo>
                    <a:pt x="29762" y="0"/>
                    <a:pt x="38398" y="8636"/>
                    <a:pt x="38398" y="19196"/>
                  </a:cubicBezTo>
                  <a:lnTo>
                    <a:pt x="38398" y="1267650"/>
                  </a:lnTo>
                  <a:cubicBezTo>
                    <a:pt x="38398" y="1278204"/>
                    <a:pt x="29762" y="1286846"/>
                    <a:pt x="19196" y="1286846"/>
                  </a:cubicBezTo>
                  <a:close/>
                </a:path>
              </a:pathLst>
            </a:cu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06" name="Google Shape;1306;p58"/>
            <p:cNvSpPr/>
            <p:nvPr/>
          </p:nvSpPr>
          <p:spPr>
            <a:xfrm>
              <a:off x="2500139" y="2690238"/>
              <a:ext cx="279590" cy="326510"/>
            </a:xfrm>
            <a:custGeom>
              <a:avLst/>
              <a:gdLst/>
              <a:ahLst/>
              <a:cxnLst/>
              <a:rect l="l" t="t" r="r" b="b"/>
              <a:pathLst>
                <a:path w="279590" h="326510" extrusionOk="0">
                  <a:moveTo>
                    <a:pt x="265195" y="40639"/>
                  </a:moveTo>
                  <a:lnTo>
                    <a:pt x="41846" y="310451"/>
                  </a:lnTo>
                  <a:cubicBezTo>
                    <a:pt x="26885" y="326510"/>
                    <a:pt x="0" y="315925"/>
                    <a:pt x="0" y="293979"/>
                  </a:cubicBezTo>
                  <a:lnTo>
                    <a:pt x="0" y="132695"/>
                  </a:lnTo>
                  <a:cubicBezTo>
                    <a:pt x="0" y="59410"/>
                    <a:pt x="59410" y="0"/>
                    <a:pt x="132695" y="0"/>
                  </a:cubicBezTo>
                  <a:lnTo>
                    <a:pt x="247516" y="0"/>
                  </a:lnTo>
                  <a:cubicBezTo>
                    <a:pt x="268636" y="0"/>
                    <a:pt x="279590" y="25184"/>
                    <a:pt x="265195" y="406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07" name="Google Shape;1307;p58"/>
            <p:cNvSpPr/>
            <p:nvPr/>
          </p:nvSpPr>
          <p:spPr>
            <a:xfrm>
              <a:off x="2479805" y="2669910"/>
              <a:ext cx="315741" cy="358819"/>
            </a:xfrm>
            <a:custGeom>
              <a:avLst/>
              <a:gdLst/>
              <a:ahLst/>
              <a:cxnLst/>
              <a:rect l="l" t="t" r="r" b="b"/>
              <a:pathLst>
                <a:path w="315741" h="358819" extrusionOk="0">
                  <a:moveTo>
                    <a:pt x="44418" y="358819"/>
                  </a:moveTo>
                  <a:cubicBezTo>
                    <a:pt x="38957" y="358819"/>
                    <a:pt x="33477" y="357790"/>
                    <a:pt x="28193" y="355707"/>
                  </a:cubicBezTo>
                  <a:cubicBezTo>
                    <a:pt x="11061" y="348970"/>
                    <a:pt x="0" y="332714"/>
                    <a:pt x="0" y="314305"/>
                  </a:cubicBezTo>
                  <a:lnTo>
                    <a:pt x="0" y="153015"/>
                  </a:lnTo>
                  <a:cubicBezTo>
                    <a:pt x="0" y="68637"/>
                    <a:pt x="68643" y="0"/>
                    <a:pt x="153035" y="0"/>
                  </a:cubicBezTo>
                  <a:lnTo>
                    <a:pt x="267849" y="0"/>
                  </a:lnTo>
                  <a:cubicBezTo>
                    <a:pt x="285857" y="0"/>
                    <a:pt x="301485" y="10255"/>
                    <a:pt x="308673" y="26752"/>
                  </a:cubicBezTo>
                  <a:cubicBezTo>
                    <a:pt x="315741" y="43046"/>
                    <a:pt x="312743" y="61213"/>
                    <a:pt x="300850" y="74333"/>
                  </a:cubicBezTo>
                  <a:lnTo>
                    <a:pt x="77838" y="343750"/>
                  </a:lnTo>
                  <a:cubicBezTo>
                    <a:pt x="68624" y="353682"/>
                    <a:pt x="56610" y="358819"/>
                    <a:pt x="44418" y="358819"/>
                  </a:cubicBezTo>
                  <a:close/>
                  <a:moveTo>
                    <a:pt x="153035" y="40659"/>
                  </a:moveTo>
                  <a:cubicBezTo>
                    <a:pt x="91084" y="40659"/>
                    <a:pt x="40665" y="91065"/>
                    <a:pt x="40665" y="153015"/>
                  </a:cubicBezTo>
                  <a:lnTo>
                    <a:pt x="40665" y="314305"/>
                  </a:lnTo>
                  <a:cubicBezTo>
                    <a:pt x="40665" y="314947"/>
                    <a:pt x="40665" y="316915"/>
                    <a:pt x="43091" y="317868"/>
                  </a:cubicBezTo>
                  <a:cubicBezTo>
                    <a:pt x="45573" y="318814"/>
                    <a:pt x="46843" y="317385"/>
                    <a:pt x="47301" y="316928"/>
                  </a:cubicBezTo>
                  <a:lnTo>
                    <a:pt x="270643" y="47097"/>
                  </a:lnTo>
                  <a:cubicBezTo>
                    <a:pt x="271081" y="46634"/>
                    <a:pt x="272357" y="45262"/>
                    <a:pt x="271360" y="42964"/>
                  </a:cubicBezTo>
                  <a:cubicBezTo>
                    <a:pt x="270370" y="40659"/>
                    <a:pt x="268465" y="40659"/>
                    <a:pt x="267849" y="406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08" name="Google Shape;1308;p58"/>
            <p:cNvSpPr/>
            <p:nvPr/>
          </p:nvSpPr>
          <p:spPr>
            <a:xfrm>
              <a:off x="3467983" y="2690238"/>
              <a:ext cx="279596" cy="326510"/>
            </a:xfrm>
            <a:custGeom>
              <a:avLst/>
              <a:gdLst/>
              <a:ahLst/>
              <a:cxnLst/>
              <a:rect l="l" t="t" r="r" b="b"/>
              <a:pathLst>
                <a:path w="279596" h="326510" extrusionOk="0">
                  <a:moveTo>
                    <a:pt x="14401" y="40639"/>
                  </a:moveTo>
                  <a:lnTo>
                    <a:pt x="237750" y="310451"/>
                  </a:lnTo>
                  <a:cubicBezTo>
                    <a:pt x="252710" y="326510"/>
                    <a:pt x="279596" y="315925"/>
                    <a:pt x="279596" y="293979"/>
                  </a:cubicBezTo>
                  <a:lnTo>
                    <a:pt x="279596" y="132695"/>
                  </a:lnTo>
                  <a:cubicBezTo>
                    <a:pt x="279596" y="59410"/>
                    <a:pt x="220186" y="0"/>
                    <a:pt x="146894" y="0"/>
                  </a:cubicBezTo>
                  <a:lnTo>
                    <a:pt x="32080" y="0"/>
                  </a:lnTo>
                  <a:cubicBezTo>
                    <a:pt x="10960" y="0"/>
                    <a:pt x="0" y="25184"/>
                    <a:pt x="14401" y="406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09" name="Google Shape;1309;p58"/>
            <p:cNvSpPr/>
            <p:nvPr/>
          </p:nvSpPr>
          <p:spPr>
            <a:xfrm>
              <a:off x="3452184" y="2669908"/>
              <a:ext cx="315721" cy="358844"/>
            </a:xfrm>
            <a:custGeom>
              <a:avLst/>
              <a:gdLst/>
              <a:ahLst/>
              <a:cxnLst/>
              <a:rect l="l" t="t" r="r" b="b"/>
              <a:pathLst>
                <a:path w="315721" h="358844" extrusionOk="0">
                  <a:moveTo>
                    <a:pt x="271125" y="358844"/>
                  </a:moveTo>
                  <a:cubicBezTo>
                    <a:pt x="259048" y="358844"/>
                    <a:pt x="247294" y="353898"/>
                    <a:pt x="238677" y="344646"/>
                  </a:cubicBezTo>
                  <a:lnTo>
                    <a:pt x="14878" y="74333"/>
                  </a:lnTo>
                  <a:cubicBezTo>
                    <a:pt x="2984" y="61207"/>
                    <a:pt x="0" y="43033"/>
                    <a:pt x="7086" y="26746"/>
                  </a:cubicBezTo>
                  <a:cubicBezTo>
                    <a:pt x="14255" y="10242"/>
                    <a:pt x="29883" y="0"/>
                    <a:pt x="47872" y="0"/>
                  </a:cubicBezTo>
                  <a:lnTo>
                    <a:pt x="162706" y="0"/>
                  </a:lnTo>
                  <a:cubicBezTo>
                    <a:pt x="247078" y="0"/>
                    <a:pt x="315721" y="68637"/>
                    <a:pt x="315721" y="153022"/>
                  </a:cubicBezTo>
                  <a:lnTo>
                    <a:pt x="315721" y="314305"/>
                  </a:lnTo>
                  <a:cubicBezTo>
                    <a:pt x="315721" y="332714"/>
                    <a:pt x="304660" y="348970"/>
                    <a:pt x="287527" y="355707"/>
                  </a:cubicBezTo>
                  <a:cubicBezTo>
                    <a:pt x="282162" y="357822"/>
                    <a:pt x="276599" y="358844"/>
                    <a:pt x="271125" y="358844"/>
                  </a:cubicBezTo>
                  <a:close/>
                  <a:moveTo>
                    <a:pt x="269157" y="317741"/>
                  </a:moveTo>
                  <a:cubicBezTo>
                    <a:pt x="269259" y="317741"/>
                    <a:pt x="270548" y="318700"/>
                    <a:pt x="272630" y="317874"/>
                  </a:cubicBezTo>
                  <a:cubicBezTo>
                    <a:pt x="275056" y="316915"/>
                    <a:pt x="275056" y="314953"/>
                    <a:pt x="275056" y="314305"/>
                  </a:cubicBezTo>
                  <a:lnTo>
                    <a:pt x="275056" y="153022"/>
                  </a:lnTo>
                  <a:cubicBezTo>
                    <a:pt x="275056" y="91071"/>
                    <a:pt x="224656" y="40659"/>
                    <a:pt x="162706" y="40659"/>
                  </a:cubicBezTo>
                  <a:lnTo>
                    <a:pt x="47872" y="40659"/>
                  </a:lnTo>
                  <a:cubicBezTo>
                    <a:pt x="47256" y="40659"/>
                    <a:pt x="45370" y="40659"/>
                    <a:pt x="44380" y="42970"/>
                  </a:cubicBezTo>
                  <a:cubicBezTo>
                    <a:pt x="43364" y="45269"/>
                    <a:pt x="44659" y="46653"/>
                    <a:pt x="45072" y="47104"/>
                  </a:cubicBezTo>
                  <a:lnTo>
                    <a:pt x="45866" y="47999"/>
                  </a:lnTo>
                  <a:lnTo>
                    <a:pt x="269214" y="317823"/>
                  </a:lnTo>
                  <a:cubicBezTo>
                    <a:pt x="269157" y="317760"/>
                    <a:pt x="269157" y="317741"/>
                    <a:pt x="269157" y="3177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10" name="Google Shape;1310;p58"/>
            <p:cNvSpPr/>
            <p:nvPr/>
          </p:nvSpPr>
          <p:spPr>
            <a:xfrm>
              <a:off x="3467983" y="3924265"/>
              <a:ext cx="279596" cy="326510"/>
            </a:xfrm>
            <a:custGeom>
              <a:avLst/>
              <a:gdLst/>
              <a:ahLst/>
              <a:cxnLst/>
              <a:rect l="l" t="t" r="r" b="b"/>
              <a:pathLst>
                <a:path w="279596" h="326510" extrusionOk="0">
                  <a:moveTo>
                    <a:pt x="14401" y="285876"/>
                  </a:moveTo>
                  <a:lnTo>
                    <a:pt x="237750" y="16059"/>
                  </a:lnTo>
                  <a:cubicBezTo>
                    <a:pt x="252710" y="0"/>
                    <a:pt x="279596" y="10585"/>
                    <a:pt x="279596" y="32537"/>
                  </a:cubicBezTo>
                  <a:lnTo>
                    <a:pt x="279596" y="193814"/>
                  </a:lnTo>
                  <a:cubicBezTo>
                    <a:pt x="279596" y="267100"/>
                    <a:pt x="220186" y="326510"/>
                    <a:pt x="146894" y="326510"/>
                  </a:cubicBezTo>
                  <a:lnTo>
                    <a:pt x="32080" y="326510"/>
                  </a:lnTo>
                  <a:cubicBezTo>
                    <a:pt x="10960" y="326510"/>
                    <a:pt x="0" y="301326"/>
                    <a:pt x="14401" y="2858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11" name="Google Shape;1311;p58"/>
            <p:cNvSpPr/>
            <p:nvPr/>
          </p:nvSpPr>
          <p:spPr>
            <a:xfrm>
              <a:off x="3452186" y="3908646"/>
              <a:ext cx="315722" cy="362464"/>
            </a:xfrm>
            <a:custGeom>
              <a:avLst/>
              <a:gdLst/>
              <a:ahLst/>
              <a:cxnLst/>
              <a:rect l="l" t="t" r="r" b="b"/>
              <a:pathLst>
                <a:path w="315722" h="362464" extrusionOk="0">
                  <a:moveTo>
                    <a:pt x="162706" y="362464"/>
                  </a:moveTo>
                  <a:lnTo>
                    <a:pt x="47872" y="362464"/>
                  </a:lnTo>
                  <a:cubicBezTo>
                    <a:pt x="29883" y="362464"/>
                    <a:pt x="14255" y="352221"/>
                    <a:pt x="7086" y="335718"/>
                  </a:cubicBezTo>
                  <a:cubicBezTo>
                    <a:pt x="0" y="319430"/>
                    <a:pt x="2978" y="301263"/>
                    <a:pt x="14871" y="288131"/>
                  </a:cubicBezTo>
                  <a:lnTo>
                    <a:pt x="237883" y="18713"/>
                  </a:lnTo>
                  <a:cubicBezTo>
                    <a:pt x="251206" y="4362"/>
                    <a:pt x="270344" y="0"/>
                    <a:pt x="287521" y="6743"/>
                  </a:cubicBezTo>
                  <a:cubicBezTo>
                    <a:pt x="304641" y="13487"/>
                    <a:pt x="315722" y="29737"/>
                    <a:pt x="315722" y="48152"/>
                  </a:cubicBezTo>
                  <a:lnTo>
                    <a:pt x="315722" y="209435"/>
                  </a:lnTo>
                  <a:cubicBezTo>
                    <a:pt x="315722" y="293814"/>
                    <a:pt x="247078" y="362464"/>
                    <a:pt x="162706" y="362464"/>
                  </a:cubicBezTo>
                  <a:close/>
                  <a:moveTo>
                    <a:pt x="271062" y="44265"/>
                  </a:moveTo>
                  <a:cubicBezTo>
                    <a:pt x="269614" y="44265"/>
                    <a:pt x="268757" y="45180"/>
                    <a:pt x="268420" y="45535"/>
                  </a:cubicBezTo>
                  <a:lnTo>
                    <a:pt x="45072" y="315353"/>
                  </a:lnTo>
                  <a:cubicBezTo>
                    <a:pt x="44659" y="315817"/>
                    <a:pt x="43364" y="317188"/>
                    <a:pt x="44380" y="319500"/>
                  </a:cubicBezTo>
                  <a:cubicBezTo>
                    <a:pt x="45370" y="321798"/>
                    <a:pt x="47256" y="321798"/>
                    <a:pt x="47872" y="321798"/>
                  </a:cubicBezTo>
                  <a:lnTo>
                    <a:pt x="162706" y="321798"/>
                  </a:lnTo>
                  <a:cubicBezTo>
                    <a:pt x="224656" y="321798"/>
                    <a:pt x="275050" y="271399"/>
                    <a:pt x="275050" y="209435"/>
                  </a:cubicBezTo>
                  <a:lnTo>
                    <a:pt x="275050" y="48152"/>
                  </a:lnTo>
                  <a:cubicBezTo>
                    <a:pt x="275050" y="47510"/>
                    <a:pt x="275050" y="45535"/>
                    <a:pt x="272630" y="44583"/>
                  </a:cubicBezTo>
                  <a:cubicBezTo>
                    <a:pt x="272034" y="44354"/>
                    <a:pt x="271519" y="44265"/>
                    <a:pt x="271062" y="4426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12" name="Google Shape;1312;p58"/>
            <p:cNvSpPr/>
            <p:nvPr/>
          </p:nvSpPr>
          <p:spPr>
            <a:xfrm>
              <a:off x="2500139" y="3924265"/>
              <a:ext cx="279590" cy="326510"/>
            </a:xfrm>
            <a:custGeom>
              <a:avLst/>
              <a:gdLst/>
              <a:ahLst/>
              <a:cxnLst/>
              <a:rect l="l" t="t" r="r" b="b"/>
              <a:pathLst>
                <a:path w="279590" h="326510" extrusionOk="0">
                  <a:moveTo>
                    <a:pt x="265195" y="285876"/>
                  </a:moveTo>
                  <a:lnTo>
                    <a:pt x="41846" y="16059"/>
                  </a:lnTo>
                  <a:cubicBezTo>
                    <a:pt x="26885" y="0"/>
                    <a:pt x="0" y="10585"/>
                    <a:pt x="0" y="32537"/>
                  </a:cubicBezTo>
                  <a:lnTo>
                    <a:pt x="0" y="193814"/>
                  </a:lnTo>
                  <a:cubicBezTo>
                    <a:pt x="0" y="267100"/>
                    <a:pt x="59410" y="326510"/>
                    <a:pt x="132695" y="326510"/>
                  </a:cubicBezTo>
                  <a:lnTo>
                    <a:pt x="247516" y="326510"/>
                  </a:lnTo>
                  <a:cubicBezTo>
                    <a:pt x="268636" y="326510"/>
                    <a:pt x="279590" y="301326"/>
                    <a:pt x="265195" y="2858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13" name="Google Shape;1313;p58"/>
            <p:cNvSpPr/>
            <p:nvPr/>
          </p:nvSpPr>
          <p:spPr>
            <a:xfrm>
              <a:off x="2479807" y="3908595"/>
              <a:ext cx="315741" cy="362515"/>
            </a:xfrm>
            <a:custGeom>
              <a:avLst/>
              <a:gdLst/>
              <a:ahLst/>
              <a:cxnLst/>
              <a:rect l="l" t="t" r="r" b="b"/>
              <a:pathLst>
                <a:path w="315741" h="362515" extrusionOk="0">
                  <a:moveTo>
                    <a:pt x="267843" y="362515"/>
                  </a:moveTo>
                  <a:lnTo>
                    <a:pt x="153035" y="362515"/>
                  </a:lnTo>
                  <a:cubicBezTo>
                    <a:pt x="68643" y="362515"/>
                    <a:pt x="0" y="293865"/>
                    <a:pt x="0" y="209486"/>
                  </a:cubicBezTo>
                  <a:lnTo>
                    <a:pt x="0" y="48202"/>
                  </a:lnTo>
                  <a:cubicBezTo>
                    <a:pt x="0" y="29787"/>
                    <a:pt x="11080" y="13538"/>
                    <a:pt x="28193" y="6794"/>
                  </a:cubicBezTo>
                  <a:cubicBezTo>
                    <a:pt x="45370" y="0"/>
                    <a:pt x="64516" y="4406"/>
                    <a:pt x="77044" y="17868"/>
                  </a:cubicBezTo>
                  <a:lnTo>
                    <a:pt x="300850" y="288182"/>
                  </a:lnTo>
                  <a:cubicBezTo>
                    <a:pt x="312743" y="301301"/>
                    <a:pt x="315741" y="319468"/>
                    <a:pt x="308673" y="335756"/>
                  </a:cubicBezTo>
                  <a:cubicBezTo>
                    <a:pt x="301485" y="352259"/>
                    <a:pt x="285857" y="362515"/>
                    <a:pt x="267843" y="362515"/>
                  </a:cubicBezTo>
                  <a:close/>
                  <a:moveTo>
                    <a:pt x="44754" y="44297"/>
                  </a:moveTo>
                  <a:cubicBezTo>
                    <a:pt x="44278" y="44297"/>
                    <a:pt x="43719" y="44386"/>
                    <a:pt x="43091" y="44634"/>
                  </a:cubicBezTo>
                  <a:cubicBezTo>
                    <a:pt x="40665" y="45586"/>
                    <a:pt x="40665" y="47561"/>
                    <a:pt x="40665" y="48202"/>
                  </a:cubicBezTo>
                  <a:lnTo>
                    <a:pt x="40665" y="209486"/>
                  </a:lnTo>
                  <a:cubicBezTo>
                    <a:pt x="40665" y="271443"/>
                    <a:pt x="91078" y="321849"/>
                    <a:pt x="153035" y="321849"/>
                  </a:cubicBezTo>
                  <a:lnTo>
                    <a:pt x="267843" y="321849"/>
                  </a:lnTo>
                  <a:cubicBezTo>
                    <a:pt x="268458" y="321849"/>
                    <a:pt x="270363" y="321849"/>
                    <a:pt x="271360" y="319551"/>
                  </a:cubicBezTo>
                  <a:cubicBezTo>
                    <a:pt x="272351" y="317252"/>
                    <a:pt x="271081" y="315874"/>
                    <a:pt x="270643" y="315417"/>
                  </a:cubicBezTo>
                  <a:lnTo>
                    <a:pt x="269849" y="314515"/>
                  </a:lnTo>
                  <a:lnTo>
                    <a:pt x="46501" y="44691"/>
                  </a:lnTo>
                  <a:cubicBezTo>
                    <a:pt x="46564" y="44748"/>
                    <a:pt x="46564" y="44767"/>
                    <a:pt x="46564" y="44767"/>
                  </a:cubicBezTo>
                  <a:cubicBezTo>
                    <a:pt x="46501" y="44767"/>
                    <a:pt x="45847" y="44297"/>
                    <a:pt x="44754" y="442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14" name="Google Shape;1314;p58"/>
            <p:cNvSpPr/>
            <p:nvPr/>
          </p:nvSpPr>
          <p:spPr>
            <a:xfrm>
              <a:off x="2759444" y="2131520"/>
              <a:ext cx="728122" cy="246430"/>
            </a:xfrm>
            <a:custGeom>
              <a:avLst/>
              <a:gdLst/>
              <a:ahLst/>
              <a:cxnLst/>
              <a:rect l="l" t="t" r="r" b="b"/>
              <a:pathLst>
                <a:path w="728122" h="246430" extrusionOk="0">
                  <a:moveTo>
                    <a:pt x="667124" y="246430"/>
                  </a:moveTo>
                  <a:cubicBezTo>
                    <a:pt x="633431" y="246430"/>
                    <a:pt x="606126" y="219119"/>
                    <a:pt x="606126" y="185439"/>
                  </a:cubicBezTo>
                  <a:lnTo>
                    <a:pt x="606126" y="147072"/>
                  </a:lnTo>
                  <a:cubicBezTo>
                    <a:pt x="606126" y="133248"/>
                    <a:pt x="594887" y="122002"/>
                    <a:pt x="581069" y="122002"/>
                  </a:cubicBezTo>
                  <a:lnTo>
                    <a:pt x="147085" y="122002"/>
                  </a:lnTo>
                  <a:cubicBezTo>
                    <a:pt x="133261" y="122002"/>
                    <a:pt x="122002" y="133248"/>
                    <a:pt x="122002" y="147072"/>
                  </a:cubicBezTo>
                  <a:lnTo>
                    <a:pt x="122002" y="185439"/>
                  </a:lnTo>
                  <a:cubicBezTo>
                    <a:pt x="122002" y="219119"/>
                    <a:pt x="94697" y="246430"/>
                    <a:pt x="61004" y="246430"/>
                  </a:cubicBezTo>
                  <a:cubicBezTo>
                    <a:pt x="27304" y="246430"/>
                    <a:pt x="0" y="219119"/>
                    <a:pt x="0" y="185439"/>
                  </a:cubicBezTo>
                  <a:lnTo>
                    <a:pt x="0" y="147072"/>
                  </a:lnTo>
                  <a:cubicBezTo>
                    <a:pt x="0" y="65976"/>
                    <a:pt x="65989" y="0"/>
                    <a:pt x="147085" y="0"/>
                  </a:cubicBezTo>
                  <a:lnTo>
                    <a:pt x="581069" y="0"/>
                  </a:lnTo>
                  <a:cubicBezTo>
                    <a:pt x="662158" y="0"/>
                    <a:pt x="728122" y="65976"/>
                    <a:pt x="728122" y="147072"/>
                  </a:cubicBezTo>
                  <a:lnTo>
                    <a:pt x="728122" y="185439"/>
                  </a:lnTo>
                  <a:cubicBezTo>
                    <a:pt x="728122" y="219119"/>
                    <a:pt x="700824" y="246430"/>
                    <a:pt x="667124" y="2464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sp>
        <p:nvSpPr>
          <p:cNvPr id="1315" name="Google Shape;1315;p58"/>
          <p:cNvSpPr txBox="1"/>
          <p:nvPr/>
        </p:nvSpPr>
        <p:spPr>
          <a:xfrm>
            <a:off x="1217925" y="1306650"/>
            <a:ext cx="48243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2F2F2"/>
                </a:solidFill>
                <a:latin typeface="Nunito"/>
                <a:ea typeface="Nunito"/>
                <a:cs typeface="Nunito"/>
                <a:sym typeface="Nunito"/>
              </a:rPr>
              <a:t>Steph, Tran, Hinley and Rebecca are planning a trip to visit </a:t>
            </a:r>
            <a:endParaRPr>
              <a:solidFill>
                <a:srgbClr val="F2F2F2"/>
              </a:solidFill>
              <a:latin typeface="Nunito"/>
              <a:ea typeface="Nunito"/>
              <a:cs typeface="Nunito"/>
              <a:sym typeface="Nunito"/>
            </a:endParaRPr>
          </a:p>
          <a:p>
            <a:pPr marL="0" lvl="0" indent="0" algn="l" rtl="0">
              <a:spcBef>
                <a:spcPts val="0"/>
              </a:spcBef>
              <a:spcAft>
                <a:spcPts val="0"/>
              </a:spcAft>
              <a:buNone/>
            </a:pPr>
            <a:r>
              <a:rPr lang="en">
                <a:solidFill>
                  <a:srgbClr val="F2F2F2"/>
                </a:solidFill>
                <a:latin typeface="Nunito"/>
                <a:ea typeface="Nunito"/>
                <a:cs typeface="Nunito"/>
                <a:sym typeface="Nunito"/>
              </a:rPr>
              <a:t>their favorite instructor &amp; TA, Ashish and Hector, in New Jersey but they know nothing about the area! Having a nice, clean hotel is really important to Steph, great food is Hinley’s kryptonite (he wants to try all of the best spots in the area), Tran wants to see the sites and Rebecca wants to know where she can find the best Sushi. If only we had one site that would tell us the best of all of these in one and also provide us with a direct route……</a:t>
            </a:r>
            <a:endParaRPr>
              <a:solidFill>
                <a:srgbClr val="F2F2F2"/>
              </a:solidFill>
              <a:latin typeface="Nunito"/>
              <a:ea typeface="Nunito"/>
              <a:cs typeface="Nunito"/>
              <a:sym typeface="Nunito"/>
            </a:endParaRPr>
          </a:p>
          <a:p>
            <a:pPr marL="0" lvl="0" indent="0" algn="l" rtl="0">
              <a:spcBef>
                <a:spcPts val="0"/>
              </a:spcBef>
              <a:spcAft>
                <a:spcPts val="0"/>
              </a:spcAft>
              <a:buNone/>
            </a:pPr>
            <a:endParaRPr>
              <a:solidFill>
                <a:srgbClr val="F2F2F2"/>
              </a:solidFill>
              <a:latin typeface="Nunito"/>
              <a:ea typeface="Nunito"/>
              <a:cs typeface="Nunito"/>
              <a:sym typeface="Nunito"/>
            </a:endParaRPr>
          </a:p>
          <a:p>
            <a:pPr marL="0" lvl="0" indent="0" algn="l" rtl="0">
              <a:spcBef>
                <a:spcPts val="0"/>
              </a:spcBef>
              <a:spcAft>
                <a:spcPts val="0"/>
              </a:spcAft>
              <a:buNone/>
            </a:pPr>
            <a:r>
              <a:rPr lang="en">
                <a:solidFill>
                  <a:srgbClr val="F2F2F2"/>
                </a:solidFill>
                <a:latin typeface="Nunito"/>
                <a:ea typeface="Nunito"/>
                <a:cs typeface="Nunito"/>
                <a:sym typeface="Nunito"/>
              </a:rPr>
              <a:t>Oh, wait…we do. </a:t>
            </a:r>
            <a:endParaRPr>
              <a:solidFill>
                <a:srgbClr val="F2F2F2"/>
              </a:solidFill>
              <a:latin typeface="Nunito"/>
              <a:ea typeface="Nunito"/>
              <a:cs typeface="Nunito"/>
              <a:sym typeface="Nunito"/>
            </a:endParaRPr>
          </a:p>
          <a:p>
            <a:pPr marL="0" lvl="0" indent="0" algn="l" rtl="0">
              <a:spcBef>
                <a:spcPts val="0"/>
              </a:spcBef>
              <a:spcAft>
                <a:spcPts val="0"/>
              </a:spcAft>
              <a:buNone/>
            </a:pPr>
            <a:endParaRPr>
              <a:solidFill>
                <a:srgbClr val="F2F2F2"/>
              </a:solidFill>
              <a:latin typeface="Nunito"/>
              <a:ea typeface="Nunito"/>
              <a:cs typeface="Nunito"/>
              <a:sym typeface="Nunito"/>
            </a:endParaRPr>
          </a:p>
          <a:p>
            <a:pPr marL="0" lvl="0" indent="0" algn="l" rtl="0">
              <a:spcBef>
                <a:spcPts val="0"/>
              </a:spcBef>
              <a:spcAft>
                <a:spcPts val="0"/>
              </a:spcAft>
              <a:buNone/>
            </a:pPr>
            <a:r>
              <a:rPr lang="en">
                <a:solidFill>
                  <a:srgbClr val="F2F2F2"/>
                </a:solidFill>
                <a:latin typeface="Nunito"/>
                <a:ea typeface="Nunito"/>
                <a:cs typeface="Nunito"/>
                <a:sym typeface="Nunito"/>
              </a:rPr>
              <a:t>Welcome to Travel Guide, an interactive app to help </a:t>
            </a:r>
            <a:endParaRPr>
              <a:solidFill>
                <a:srgbClr val="F2F2F2"/>
              </a:solidFill>
              <a:latin typeface="Nunito"/>
              <a:ea typeface="Nunito"/>
              <a:cs typeface="Nunito"/>
              <a:sym typeface="Nunito"/>
            </a:endParaRPr>
          </a:p>
          <a:p>
            <a:pPr marL="0" lvl="0" indent="0" algn="l" rtl="0">
              <a:spcBef>
                <a:spcPts val="0"/>
              </a:spcBef>
              <a:spcAft>
                <a:spcPts val="0"/>
              </a:spcAft>
              <a:buNone/>
            </a:pPr>
            <a:r>
              <a:rPr lang="en">
                <a:solidFill>
                  <a:srgbClr val="F2F2F2"/>
                </a:solidFill>
                <a:latin typeface="Nunito"/>
                <a:ea typeface="Nunito"/>
                <a:cs typeface="Nunito"/>
                <a:sym typeface="Nunito"/>
              </a:rPr>
              <a:t>you find the best of the best anywhere, anytime.</a:t>
            </a:r>
            <a:endParaRPr>
              <a:solidFill>
                <a:srgbClr val="F2F2F2"/>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64"/>
                                        </p:tgtEl>
                                        <p:attrNameLst>
                                          <p:attrName>style.visibility</p:attrName>
                                        </p:attrNameLst>
                                      </p:cBhvr>
                                      <p:to>
                                        <p:strVal val="visible"/>
                                      </p:to>
                                    </p:set>
                                    <p:animEffect transition="in" filter="fade">
                                      <p:cBhvr>
                                        <p:cTn id="7" dur="1000"/>
                                        <p:tgtEl>
                                          <p:spTgt spid="12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15"/>
                                        </p:tgtEl>
                                        <p:attrNameLst>
                                          <p:attrName>style.visibility</p:attrName>
                                        </p:attrNameLst>
                                      </p:cBhvr>
                                      <p:to>
                                        <p:strVal val="visible"/>
                                      </p:to>
                                    </p:set>
                                    <p:animEffect transition="in" filter="fade">
                                      <p:cBhvr>
                                        <p:cTn id="11" dur="1000"/>
                                        <p:tgtEl>
                                          <p:spTgt spid="1315"/>
                                        </p:tgtEl>
                                      </p:cBhvr>
                                    </p:animEffect>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1265"/>
                                        </p:tgtEl>
                                        <p:attrNameLst>
                                          <p:attrName>style.visibility</p:attrName>
                                        </p:attrNameLst>
                                      </p:cBhvr>
                                      <p:to>
                                        <p:strVal val="visible"/>
                                      </p:to>
                                    </p:set>
                                    <p:anim calcmode="lin" valueType="num">
                                      <p:cBhvr additive="base">
                                        <p:cTn id="15" dur="1000"/>
                                        <p:tgtEl>
                                          <p:spTgt spid="12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grpSp>
        <p:nvGrpSpPr>
          <p:cNvPr id="1320" name="Google Shape;1320;p59"/>
          <p:cNvGrpSpPr/>
          <p:nvPr/>
        </p:nvGrpSpPr>
        <p:grpSpPr>
          <a:xfrm>
            <a:off x="5931790" y="845313"/>
            <a:ext cx="2405830" cy="2773751"/>
            <a:chOff x="6190376" y="1095904"/>
            <a:chExt cx="3554189" cy="4097727"/>
          </a:xfrm>
        </p:grpSpPr>
        <p:sp>
          <p:nvSpPr>
            <p:cNvPr id="1321" name="Google Shape;1321;p59"/>
            <p:cNvSpPr/>
            <p:nvPr/>
          </p:nvSpPr>
          <p:spPr>
            <a:xfrm>
              <a:off x="7052254" y="1388946"/>
              <a:ext cx="2692311" cy="3804685"/>
            </a:xfrm>
            <a:custGeom>
              <a:avLst/>
              <a:gdLst/>
              <a:ahLst/>
              <a:cxnLst/>
              <a:rect l="l" t="t" r="r" b="b"/>
              <a:pathLst>
                <a:path w="2692311" h="3804685" extrusionOk="0">
                  <a:moveTo>
                    <a:pt x="29533" y="2823559"/>
                  </a:moveTo>
                  <a:cubicBezTo>
                    <a:pt x="17691" y="2913964"/>
                    <a:pt x="0" y="3006471"/>
                    <a:pt x="12693" y="3097758"/>
                  </a:cubicBezTo>
                  <a:cubicBezTo>
                    <a:pt x="43688" y="3320738"/>
                    <a:pt x="206609" y="3475234"/>
                    <a:pt x="411562" y="3535064"/>
                  </a:cubicBezTo>
                  <a:cubicBezTo>
                    <a:pt x="428726" y="3541579"/>
                    <a:pt x="447421" y="3546538"/>
                    <a:pt x="468045" y="3549243"/>
                  </a:cubicBezTo>
                  <a:cubicBezTo>
                    <a:pt x="479139" y="3551466"/>
                    <a:pt x="489775" y="3552685"/>
                    <a:pt x="500176" y="3553447"/>
                  </a:cubicBezTo>
                  <a:cubicBezTo>
                    <a:pt x="754640" y="3586784"/>
                    <a:pt x="1009110" y="3620122"/>
                    <a:pt x="1263567" y="3653459"/>
                  </a:cubicBezTo>
                  <a:cubicBezTo>
                    <a:pt x="1535652" y="3689102"/>
                    <a:pt x="1910207" y="3804685"/>
                    <a:pt x="2164003" y="3676738"/>
                  </a:cubicBezTo>
                  <a:cubicBezTo>
                    <a:pt x="2475579" y="3519665"/>
                    <a:pt x="2467610" y="3131623"/>
                    <a:pt x="2507164" y="2829725"/>
                  </a:cubicBezTo>
                  <a:cubicBezTo>
                    <a:pt x="2553404" y="2476766"/>
                    <a:pt x="2599639" y="2123814"/>
                    <a:pt x="2645873" y="1770862"/>
                  </a:cubicBezTo>
                  <a:cubicBezTo>
                    <a:pt x="2662802" y="1641652"/>
                    <a:pt x="2692311" y="1507642"/>
                    <a:pt x="2665177" y="1378667"/>
                  </a:cubicBezTo>
                  <a:cubicBezTo>
                    <a:pt x="2622169" y="1174191"/>
                    <a:pt x="2486539" y="1061967"/>
                    <a:pt x="2317896" y="1001325"/>
                  </a:cubicBezTo>
                  <a:cubicBezTo>
                    <a:pt x="2325122" y="946175"/>
                    <a:pt x="2332342" y="891012"/>
                    <a:pt x="2339574" y="835856"/>
                  </a:cubicBezTo>
                  <a:cubicBezTo>
                    <a:pt x="2492273" y="625506"/>
                    <a:pt x="2411984" y="282168"/>
                    <a:pt x="2155120" y="164033"/>
                  </a:cubicBezTo>
                  <a:cubicBezTo>
                    <a:pt x="1999761" y="92582"/>
                    <a:pt x="1795659" y="94030"/>
                    <a:pt x="1629175" y="72224"/>
                  </a:cubicBezTo>
                  <a:cubicBezTo>
                    <a:pt x="1468031" y="51111"/>
                    <a:pt x="1280972" y="0"/>
                    <a:pt x="1117473" y="22650"/>
                  </a:cubicBezTo>
                  <a:cubicBezTo>
                    <a:pt x="830459" y="62420"/>
                    <a:pt x="648138" y="379234"/>
                    <a:pt x="745890" y="628288"/>
                  </a:cubicBezTo>
                  <a:cubicBezTo>
                    <a:pt x="738606" y="683863"/>
                    <a:pt x="731329" y="739432"/>
                    <a:pt x="724046" y="795007"/>
                  </a:cubicBezTo>
                  <a:cubicBezTo>
                    <a:pt x="508000" y="816717"/>
                    <a:pt x="320179" y="922267"/>
                    <a:pt x="253034" y="1170057"/>
                  </a:cubicBezTo>
                  <a:cubicBezTo>
                    <a:pt x="217906" y="1299724"/>
                    <a:pt x="210216" y="1444313"/>
                    <a:pt x="192779" y="1577435"/>
                  </a:cubicBezTo>
                  <a:cubicBezTo>
                    <a:pt x="138366" y="1992807"/>
                    <a:pt x="83947" y="2408180"/>
                    <a:pt x="29533" y="282355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22" name="Google Shape;1322;p59"/>
            <p:cNvSpPr/>
            <p:nvPr/>
          </p:nvSpPr>
          <p:spPr>
            <a:xfrm>
              <a:off x="6920776" y="1217837"/>
              <a:ext cx="2692311" cy="3804685"/>
            </a:xfrm>
            <a:custGeom>
              <a:avLst/>
              <a:gdLst/>
              <a:ahLst/>
              <a:cxnLst/>
              <a:rect l="l" t="t" r="r" b="b"/>
              <a:pathLst>
                <a:path w="2692311" h="3804685" extrusionOk="0">
                  <a:moveTo>
                    <a:pt x="29533" y="2823552"/>
                  </a:moveTo>
                  <a:cubicBezTo>
                    <a:pt x="17691" y="2913957"/>
                    <a:pt x="0" y="3006464"/>
                    <a:pt x="12693" y="3097758"/>
                  </a:cubicBezTo>
                  <a:cubicBezTo>
                    <a:pt x="43688" y="3320738"/>
                    <a:pt x="206616" y="3475228"/>
                    <a:pt x="411568" y="3535057"/>
                  </a:cubicBezTo>
                  <a:cubicBezTo>
                    <a:pt x="428732" y="3541572"/>
                    <a:pt x="447421" y="3546532"/>
                    <a:pt x="468045" y="3549237"/>
                  </a:cubicBezTo>
                  <a:cubicBezTo>
                    <a:pt x="479139" y="3551459"/>
                    <a:pt x="489775" y="3552685"/>
                    <a:pt x="500176" y="3553447"/>
                  </a:cubicBezTo>
                  <a:cubicBezTo>
                    <a:pt x="754640" y="3586778"/>
                    <a:pt x="1009110" y="3620115"/>
                    <a:pt x="1263573" y="3653453"/>
                  </a:cubicBezTo>
                  <a:cubicBezTo>
                    <a:pt x="1535652" y="3689102"/>
                    <a:pt x="1910213" y="3804685"/>
                    <a:pt x="2164010" y="3676732"/>
                  </a:cubicBezTo>
                  <a:cubicBezTo>
                    <a:pt x="2475585" y="3519658"/>
                    <a:pt x="2467616" y="3131623"/>
                    <a:pt x="2507170" y="2829718"/>
                  </a:cubicBezTo>
                  <a:cubicBezTo>
                    <a:pt x="2553404" y="2476766"/>
                    <a:pt x="2599639" y="2123808"/>
                    <a:pt x="2645879" y="1770856"/>
                  </a:cubicBezTo>
                  <a:cubicBezTo>
                    <a:pt x="2662802" y="1641646"/>
                    <a:pt x="2692311" y="1507636"/>
                    <a:pt x="2665177" y="1378667"/>
                  </a:cubicBezTo>
                  <a:cubicBezTo>
                    <a:pt x="2622169" y="1174184"/>
                    <a:pt x="2486539" y="1061961"/>
                    <a:pt x="2317896" y="1001325"/>
                  </a:cubicBezTo>
                  <a:cubicBezTo>
                    <a:pt x="2325128" y="946169"/>
                    <a:pt x="2332348" y="891006"/>
                    <a:pt x="2339574" y="835856"/>
                  </a:cubicBezTo>
                  <a:cubicBezTo>
                    <a:pt x="2492279" y="625500"/>
                    <a:pt x="2411984" y="282162"/>
                    <a:pt x="2155126" y="164033"/>
                  </a:cubicBezTo>
                  <a:cubicBezTo>
                    <a:pt x="1999761" y="92576"/>
                    <a:pt x="1795665" y="94024"/>
                    <a:pt x="1629175" y="72218"/>
                  </a:cubicBezTo>
                  <a:cubicBezTo>
                    <a:pt x="1468037" y="51111"/>
                    <a:pt x="1280972" y="0"/>
                    <a:pt x="1117473" y="22650"/>
                  </a:cubicBezTo>
                  <a:cubicBezTo>
                    <a:pt x="830459" y="62414"/>
                    <a:pt x="648138" y="379228"/>
                    <a:pt x="745890" y="628281"/>
                  </a:cubicBezTo>
                  <a:cubicBezTo>
                    <a:pt x="738606" y="683856"/>
                    <a:pt x="731329" y="739432"/>
                    <a:pt x="724046" y="795000"/>
                  </a:cubicBezTo>
                  <a:cubicBezTo>
                    <a:pt x="508006" y="816711"/>
                    <a:pt x="320179" y="922267"/>
                    <a:pt x="253041" y="1170057"/>
                  </a:cubicBezTo>
                  <a:cubicBezTo>
                    <a:pt x="217912" y="1299718"/>
                    <a:pt x="210223" y="1444307"/>
                    <a:pt x="192779" y="1577428"/>
                  </a:cubicBezTo>
                  <a:cubicBezTo>
                    <a:pt x="138366" y="1992801"/>
                    <a:pt x="83947" y="2408180"/>
                    <a:pt x="29533" y="28235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23" name="Google Shape;1323;p59"/>
            <p:cNvSpPr/>
            <p:nvPr/>
          </p:nvSpPr>
          <p:spPr>
            <a:xfrm>
              <a:off x="8129328" y="2118578"/>
              <a:ext cx="574109" cy="328987"/>
            </a:xfrm>
            <a:custGeom>
              <a:avLst/>
              <a:gdLst/>
              <a:ahLst/>
              <a:cxnLst/>
              <a:rect l="l" t="t" r="r" b="b"/>
              <a:pathLst>
                <a:path w="574109" h="328987" extrusionOk="0">
                  <a:moveTo>
                    <a:pt x="547376" y="328987"/>
                  </a:moveTo>
                  <a:lnTo>
                    <a:pt x="415677" y="311734"/>
                  </a:lnTo>
                  <a:lnTo>
                    <a:pt x="432549" y="182937"/>
                  </a:lnTo>
                  <a:cubicBezTo>
                    <a:pt x="432898" y="180282"/>
                    <a:pt x="431025" y="177844"/>
                    <a:pt x="428371" y="177501"/>
                  </a:cubicBezTo>
                  <a:lnTo>
                    <a:pt x="154012" y="141554"/>
                  </a:lnTo>
                  <a:cubicBezTo>
                    <a:pt x="151358" y="141211"/>
                    <a:pt x="148920" y="143084"/>
                    <a:pt x="148570" y="145738"/>
                  </a:cubicBezTo>
                  <a:lnTo>
                    <a:pt x="131699" y="274535"/>
                  </a:lnTo>
                  <a:lnTo>
                    <a:pt x="0" y="257282"/>
                  </a:lnTo>
                  <a:lnTo>
                    <a:pt x="16871" y="128485"/>
                  </a:lnTo>
                  <a:cubicBezTo>
                    <a:pt x="26733" y="53212"/>
                    <a:pt x="95992" y="0"/>
                    <a:pt x="171265" y="9861"/>
                  </a:cubicBezTo>
                  <a:lnTo>
                    <a:pt x="445623" y="45802"/>
                  </a:lnTo>
                  <a:cubicBezTo>
                    <a:pt x="520896" y="55664"/>
                    <a:pt x="574109" y="124917"/>
                    <a:pt x="564248" y="2001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24" name="Google Shape;1324;p59"/>
            <p:cNvSpPr/>
            <p:nvPr/>
          </p:nvSpPr>
          <p:spPr>
            <a:xfrm>
              <a:off x="8081369" y="2073108"/>
              <a:ext cx="667531" cy="422414"/>
            </a:xfrm>
            <a:custGeom>
              <a:avLst/>
              <a:gdLst/>
              <a:ahLst/>
              <a:cxnLst/>
              <a:rect l="l" t="t" r="r" b="b"/>
              <a:pathLst>
                <a:path w="667531" h="422414" extrusionOk="0">
                  <a:moveTo>
                    <a:pt x="632174" y="422414"/>
                  </a:moveTo>
                  <a:lnTo>
                    <a:pt x="415683" y="394049"/>
                  </a:lnTo>
                  <a:lnTo>
                    <a:pt x="433177" y="260445"/>
                  </a:lnTo>
                  <a:lnTo>
                    <a:pt x="233997" y="234353"/>
                  </a:lnTo>
                  <a:lnTo>
                    <a:pt x="216490" y="367963"/>
                  </a:lnTo>
                  <a:lnTo>
                    <a:pt x="0" y="339598"/>
                  </a:lnTo>
                  <a:lnTo>
                    <a:pt x="22428" y="168395"/>
                  </a:lnTo>
                  <a:cubicBezTo>
                    <a:pt x="35350" y="69735"/>
                    <a:pt x="126123" y="0"/>
                    <a:pt x="224790" y="12928"/>
                  </a:cubicBezTo>
                  <a:lnTo>
                    <a:pt x="499148" y="48869"/>
                  </a:lnTo>
                  <a:cubicBezTo>
                    <a:pt x="597789" y="61791"/>
                    <a:pt x="667531" y="152552"/>
                    <a:pt x="654602" y="251212"/>
                  </a:cubicBezTo>
                  <a:close/>
                  <a:moveTo>
                    <a:pt x="511600" y="320357"/>
                  </a:moveTo>
                  <a:lnTo>
                    <a:pt x="558476" y="326497"/>
                  </a:lnTo>
                  <a:lnTo>
                    <a:pt x="569791" y="240099"/>
                  </a:lnTo>
                  <a:cubicBezTo>
                    <a:pt x="576586" y="188214"/>
                    <a:pt x="539908" y="140474"/>
                    <a:pt x="488035" y="133680"/>
                  </a:cubicBezTo>
                  <a:lnTo>
                    <a:pt x="213677" y="97732"/>
                  </a:lnTo>
                  <a:cubicBezTo>
                    <a:pt x="161772" y="90938"/>
                    <a:pt x="114039" y="127615"/>
                    <a:pt x="107232" y="179501"/>
                  </a:cubicBezTo>
                  <a:lnTo>
                    <a:pt x="95916" y="265899"/>
                  </a:lnTo>
                  <a:lnTo>
                    <a:pt x="142798" y="272046"/>
                  </a:lnTo>
                  <a:lnTo>
                    <a:pt x="154114" y="185648"/>
                  </a:lnTo>
                  <a:cubicBezTo>
                    <a:pt x="157524" y="159613"/>
                    <a:pt x="181502" y="141211"/>
                    <a:pt x="207530" y="144621"/>
                  </a:cubicBezTo>
                  <a:lnTo>
                    <a:pt x="481895" y="180562"/>
                  </a:lnTo>
                  <a:cubicBezTo>
                    <a:pt x="507923" y="183972"/>
                    <a:pt x="526326" y="207924"/>
                    <a:pt x="522916" y="23396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25" name="Google Shape;1325;p59"/>
            <p:cNvSpPr/>
            <p:nvPr/>
          </p:nvSpPr>
          <p:spPr>
            <a:xfrm>
              <a:off x="7171991" y="2240658"/>
              <a:ext cx="2183403" cy="2469153"/>
            </a:xfrm>
            <a:custGeom>
              <a:avLst/>
              <a:gdLst/>
              <a:ahLst/>
              <a:cxnLst/>
              <a:rect l="l" t="t" r="r" b="b"/>
              <a:pathLst>
                <a:path w="2183403" h="2469153" extrusionOk="0">
                  <a:moveTo>
                    <a:pt x="1841696" y="2465317"/>
                  </a:moveTo>
                  <a:lnTo>
                    <a:pt x="49993" y="2230596"/>
                  </a:lnTo>
                  <a:cubicBezTo>
                    <a:pt x="20662" y="2226754"/>
                    <a:pt x="0" y="2199855"/>
                    <a:pt x="3835" y="2170525"/>
                  </a:cubicBezTo>
                  <a:lnTo>
                    <a:pt x="281635" y="49999"/>
                  </a:lnTo>
                  <a:cubicBezTo>
                    <a:pt x="285476" y="20669"/>
                    <a:pt x="312369" y="0"/>
                    <a:pt x="341699" y="3841"/>
                  </a:cubicBezTo>
                  <a:lnTo>
                    <a:pt x="2133403" y="238563"/>
                  </a:lnTo>
                  <a:cubicBezTo>
                    <a:pt x="2162740" y="242404"/>
                    <a:pt x="2183403" y="269297"/>
                    <a:pt x="2179561" y="298634"/>
                  </a:cubicBezTo>
                  <a:lnTo>
                    <a:pt x="1901761" y="2419159"/>
                  </a:lnTo>
                  <a:cubicBezTo>
                    <a:pt x="1897919" y="2448496"/>
                    <a:pt x="1871027" y="2469153"/>
                    <a:pt x="1841696" y="24653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26" name="Google Shape;1326;p59"/>
            <p:cNvSpPr/>
            <p:nvPr/>
          </p:nvSpPr>
          <p:spPr>
            <a:xfrm>
              <a:off x="7138408" y="2207072"/>
              <a:ext cx="2250579" cy="2536329"/>
            </a:xfrm>
            <a:custGeom>
              <a:avLst/>
              <a:gdLst/>
              <a:ahLst/>
              <a:cxnLst/>
              <a:rect l="l" t="t" r="r" b="b"/>
              <a:pathLst>
                <a:path w="2250579" h="2536329" extrusionOk="0">
                  <a:moveTo>
                    <a:pt x="1667592" y="2514828"/>
                  </a:moveTo>
                  <a:lnTo>
                    <a:pt x="280142" y="2333066"/>
                  </a:lnTo>
                  <a:cubicBezTo>
                    <a:pt x="116020" y="2311565"/>
                    <a:pt x="0" y="2160549"/>
                    <a:pt x="21501" y="1996427"/>
                  </a:cubicBezTo>
                  <a:lnTo>
                    <a:pt x="246335" y="280162"/>
                  </a:lnTo>
                  <a:cubicBezTo>
                    <a:pt x="267836" y="116039"/>
                    <a:pt x="418839" y="0"/>
                    <a:pt x="582961" y="21501"/>
                  </a:cubicBezTo>
                  <a:lnTo>
                    <a:pt x="1970411" y="203257"/>
                  </a:lnTo>
                  <a:cubicBezTo>
                    <a:pt x="2134539" y="224758"/>
                    <a:pt x="2250579" y="375786"/>
                    <a:pt x="2229078" y="539908"/>
                  </a:cubicBezTo>
                  <a:lnTo>
                    <a:pt x="2004244" y="2256174"/>
                  </a:lnTo>
                  <a:cubicBezTo>
                    <a:pt x="1982743" y="2420296"/>
                    <a:pt x="1831714" y="2536329"/>
                    <a:pt x="1667592" y="2514828"/>
                  </a:cubicBezTo>
                  <a:close/>
                  <a:moveTo>
                    <a:pt x="571855" y="106305"/>
                  </a:moveTo>
                  <a:cubicBezTo>
                    <a:pt x="454501" y="90931"/>
                    <a:pt x="346525" y="173907"/>
                    <a:pt x="331152" y="291274"/>
                  </a:cubicBezTo>
                  <a:lnTo>
                    <a:pt x="106311" y="2007539"/>
                  </a:lnTo>
                  <a:cubicBezTo>
                    <a:pt x="90938" y="2124900"/>
                    <a:pt x="173894" y="2232882"/>
                    <a:pt x="291255" y="2248255"/>
                  </a:cubicBezTo>
                  <a:lnTo>
                    <a:pt x="1678705" y="2430011"/>
                  </a:lnTo>
                  <a:cubicBezTo>
                    <a:pt x="1796059" y="2445384"/>
                    <a:pt x="1904060" y="2362422"/>
                    <a:pt x="1919433" y="2245061"/>
                  </a:cubicBezTo>
                  <a:lnTo>
                    <a:pt x="2144268" y="528796"/>
                  </a:lnTo>
                  <a:cubicBezTo>
                    <a:pt x="2159647" y="411429"/>
                    <a:pt x="2076665" y="303441"/>
                    <a:pt x="1959305" y="28806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27" name="Google Shape;1327;p59"/>
            <p:cNvSpPr/>
            <p:nvPr/>
          </p:nvSpPr>
          <p:spPr>
            <a:xfrm>
              <a:off x="7418395" y="2252514"/>
              <a:ext cx="364242" cy="330384"/>
            </a:xfrm>
            <a:custGeom>
              <a:avLst/>
              <a:gdLst/>
              <a:ahLst/>
              <a:cxnLst/>
              <a:rect l="l" t="t" r="r" b="b"/>
              <a:pathLst>
                <a:path w="364242" h="330384" extrusionOk="0">
                  <a:moveTo>
                    <a:pt x="364242" y="27222"/>
                  </a:moveTo>
                  <a:lnTo>
                    <a:pt x="297434" y="18465"/>
                  </a:lnTo>
                  <a:cubicBezTo>
                    <a:pt x="156464" y="0"/>
                    <a:pt x="27216" y="99307"/>
                    <a:pt x="8750" y="240277"/>
                  </a:cubicBezTo>
                  <a:lnTo>
                    <a:pt x="0" y="307086"/>
                  </a:lnTo>
                  <a:cubicBezTo>
                    <a:pt x="177863" y="330384"/>
                    <a:pt x="340944" y="205085"/>
                    <a:pt x="364242" y="272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28" name="Google Shape;1328;p59"/>
            <p:cNvSpPr/>
            <p:nvPr/>
          </p:nvSpPr>
          <p:spPr>
            <a:xfrm>
              <a:off x="7370437" y="2207072"/>
              <a:ext cx="460146" cy="421259"/>
            </a:xfrm>
            <a:custGeom>
              <a:avLst/>
              <a:gdLst/>
              <a:ahLst/>
              <a:cxnLst/>
              <a:rect l="l" t="t" r="r" b="b"/>
              <a:pathLst>
                <a:path w="460146" h="421259" extrusionOk="0">
                  <a:moveTo>
                    <a:pt x="42405" y="394931"/>
                  </a:moveTo>
                  <a:lnTo>
                    <a:pt x="0" y="389375"/>
                  </a:lnTo>
                  <a:lnTo>
                    <a:pt x="14306" y="280162"/>
                  </a:lnTo>
                  <a:cubicBezTo>
                    <a:pt x="35807" y="116039"/>
                    <a:pt x="186810" y="0"/>
                    <a:pt x="350932" y="21501"/>
                  </a:cubicBezTo>
                  <a:lnTo>
                    <a:pt x="460146" y="35801"/>
                  </a:lnTo>
                  <a:lnTo>
                    <a:pt x="454596" y="78206"/>
                  </a:lnTo>
                  <a:cubicBezTo>
                    <a:pt x="428269" y="279177"/>
                    <a:pt x="243363" y="421259"/>
                    <a:pt x="42405" y="394931"/>
                  </a:cubicBezTo>
                  <a:close/>
                  <a:moveTo>
                    <a:pt x="339826" y="106305"/>
                  </a:moveTo>
                  <a:cubicBezTo>
                    <a:pt x="222472" y="90931"/>
                    <a:pt x="114496" y="173907"/>
                    <a:pt x="99123" y="291274"/>
                  </a:cubicBezTo>
                  <a:lnTo>
                    <a:pt x="96342" y="312477"/>
                  </a:lnTo>
                  <a:cubicBezTo>
                    <a:pt x="219055" y="309854"/>
                    <a:pt x="326878" y="226999"/>
                    <a:pt x="361029" y="10908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29" name="Google Shape;1329;p59"/>
            <p:cNvSpPr/>
            <p:nvPr/>
          </p:nvSpPr>
          <p:spPr>
            <a:xfrm>
              <a:off x="9013149" y="2443989"/>
              <a:ext cx="330390" cy="364242"/>
            </a:xfrm>
            <a:custGeom>
              <a:avLst/>
              <a:gdLst/>
              <a:ahLst/>
              <a:cxnLst/>
              <a:rect l="l" t="t" r="r" b="b"/>
              <a:pathLst>
                <a:path w="330390" h="364242" extrusionOk="0">
                  <a:moveTo>
                    <a:pt x="303168" y="364242"/>
                  </a:moveTo>
                  <a:lnTo>
                    <a:pt x="311924" y="297434"/>
                  </a:lnTo>
                  <a:cubicBezTo>
                    <a:pt x="330390" y="156463"/>
                    <a:pt x="231076" y="27222"/>
                    <a:pt x="90112" y="8756"/>
                  </a:cubicBezTo>
                  <a:lnTo>
                    <a:pt x="23304" y="0"/>
                  </a:lnTo>
                  <a:cubicBezTo>
                    <a:pt x="0" y="177863"/>
                    <a:pt x="125298" y="340944"/>
                    <a:pt x="303168" y="36424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30" name="Google Shape;1330;p59"/>
            <p:cNvSpPr/>
            <p:nvPr/>
          </p:nvSpPr>
          <p:spPr>
            <a:xfrm>
              <a:off x="8967730" y="2396020"/>
              <a:ext cx="421259" cy="460178"/>
            </a:xfrm>
            <a:custGeom>
              <a:avLst/>
              <a:gdLst/>
              <a:ahLst/>
              <a:cxnLst/>
              <a:rect l="l" t="t" r="r" b="b"/>
              <a:pathLst>
                <a:path w="421259" h="460178" extrusionOk="0">
                  <a:moveTo>
                    <a:pt x="385445" y="460178"/>
                  </a:moveTo>
                  <a:lnTo>
                    <a:pt x="343046" y="454621"/>
                  </a:lnTo>
                  <a:cubicBezTo>
                    <a:pt x="142062" y="428288"/>
                    <a:pt x="0" y="243370"/>
                    <a:pt x="26327" y="42405"/>
                  </a:cubicBezTo>
                  <a:lnTo>
                    <a:pt x="31883" y="0"/>
                  </a:lnTo>
                  <a:lnTo>
                    <a:pt x="141090" y="14306"/>
                  </a:lnTo>
                  <a:cubicBezTo>
                    <a:pt x="305219" y="35813"/>
                    <a:pt x="421259" y="186842"/>
                    <a:pt x="399757" y="350964"/>
                  </a:cubicBezTo>
                  <a:close/>
                  <a:moveTo>
                    <a:pt x="108781" y="96342"/>
                  </a:moveTo>
                  <a:cubicBezTo>
                    <a:pt x="111404" y="219075"/>
                    <a:pt x="194240" y="326904"/>
                    <a:pt x="312166" y="361054"/>
                  </a:cubicBezTo>
                  <a:lnTo>
                    <a:pt x="314947" y="339851"/>
                  </a:lnTo>
                  <a:cubicBezTo>
                    <a:pt x="330326" y="222478"/>
                    <a:pt x="247338" y="114490"/>
                    <a:pt x="129984" y="991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31" name="Google Shape;1331;p59"/>
            <p:cNvSpPr/>
            <p:nvPr/>
          </p:nvSpPr>
          <p:spPr>
            <a:xfrm>
              <a:off x="7183841" y="4142240"/>
              <a:ext cx="330384" cy="364242"/>
            </a:xfrm>
            <a:custGeom>
              <a:avLst/>
              <a:gdLst/>
              <a:ahLst/>
              <a:cxnLst/>
              <a:rect l="l" t="t" r="r" b="b"/>
              <a:pathLst>
                <a:path w="330384" h="364242" extrusionOk="0">
                  <a:moveTo>
                    <a:pt x="27222" y="0"/>
                  </a:moveTo>
                  <a:lnTo>
                    <a:pt x="18465" y="66808"/>
                  </a:lnTo>
                  <a:cubicBezTo>
                    <a:pt x="0" y="207778"/>
                    <a:pt x="99314" y="337026"/>
                    <a:pt x="240277" y="355485"/>
                  </a:cubicBezTo>
                  <a:lnTo>
                    <a:pt x="307086" y="364242"/>
                  </a:lnTo>
                  <a:cubicBezTo>
                    <a:pt x="330384" y="186378"/>
                    <a:pt x="205092" y="23298"/>
                    <a:pt x="2722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32" name="Google Shape;1332;p59"/>
            <p:cNvSpPr/>
            <p:nvPr/>
          </p:nvSpPr>
          <p:spPr>
            <a:xfrm>
              <a:off x="7138409" y="4094276"/>
              <a:ext cx="421239" cy="460165"/>
            </a:xfrm>
            <a:custGeom>
              <a:avLst/>
              <a:gdLst/>
              <a:ahLst/>
              <a:cxnLst/>
              <a:rect l="l" t="t" r="r" b="b"/>
              <a:pathLst>
                <a:path w="421239" h="460165" extrusionOk="0">
                  <a:moveTo>
                    <a:pt x="389356" y="460165"/>
                  </a:moveTo>
                  <a:lnTo>
                    <a:pt x="280142" y="445858"/>
                  </a:lnTo>
                  <a:cubicBezTo>
                    <a:pt x="116020" y="424364"/>
                    <a:pt x="0" y="273342"/>
                    <a:pt x="21501" y="109226"/>
                  </a:cubicBezTo>
                  <a:lnTo>
                    <a:pt x="35814" y="0"/>
                  </a:lnTo>
                  <a:lnTo>
                    <a:pt x="78219" y="5556"/>
                  </a:lnTo>
                  <a:cubicBezTo>
                    <a:pt x="279165" y="31876"/>
                    <a:pt x="421239" y="216795"/>
                    <a:pt x="394912" y="417766"/>
                  </a:cubicBezTo>
                  <a:close/>
                  <a:moveTo>
                    <a:pt x="109093" y="99117"/>
                  </a:moveTo>
                  <a:lnTo>
                    <a:pt x="106311" y="120338"/>
                  </a:lnTo>
                  <a:cubicBezTo>
                    <a:pt x="90938" y="237693"/>
                    <a:pt x="173894" y="345674"/>
                    <a:pt x="291255" y="361054"/>
                  </a:cubicBezTo>
                  <a:lnTo>
                    <a:pt x="312451" y="363829"/>
                  </a:lnTo>
                  <a:cubicBezTo>
                    <a:pt x="309829" y="241090"/>
                    <a:pt x="226993" y="133267"/>
                    <a:pt x="109093" y="991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33" name="Google Shape;1333;p59"/>
            <p:cNvSpPr/>
            <p:nvPr/>
          </p:nvSpPr>
          <p:spPr>
            <a:xfrm>
              <a:off x="8744739" y="4367575"/>
              <a:ext cx="364248" cy="330384"/>
            </a:xfrm>
            <a:custGeom>
              <a:avLst/>
              <a:gdLst/>
              <a:ahLst/>
              <a:cxnLst/>
              <a:rect l="l" t="t" r="r" b="b"/>
              <a:pathLst>
                <a:path w="364248" h="330384" extrusionOk="0">
                  <a:moveTo>
                    <a:pt x="355498" y="90106"/>
                  </a:moveTo>
                  <a:lnTo>
                    <a:pt x="364248" y="23298"/>
                  </a:lnTo>
                  <a:cubicBezTo>
                    <a:pt x="186378" y="0"/>
                    <a:pt x="23304" y="125298"/>
                    <a:pt x="0" y="303161"/>
                  </a:cubicBezTo>
                  <a:lnTo>
                    <a:pt x="66808" y="311918"/>
                  </a:lnTo>
                  <a:cubicBezTo>
                    <a:pt x="207778" y="330384"/>
                    <a:pt x="337026" y="231076"/>
                    <a:pt x="355498" y="901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34" name="Google Shape;1334;p59"/>
            <p:cNvSpPr/>
            <p:nvPr/>
          </p:nvSpPr>
          <p:spPr>
            <a:xfrm>
              <a:off x="8696792" y="4322137"/>
              <a:ext cx="460165" cy="421265"/>
            </a:xfrm>
            <a:custGeom>
              <a:avLst/>
              <a:gdLst/>
              <a:ahLst/>
              <a:cxnLst/>
              <a:rect l="l" t="t" r="r" b="b"/>
              <a:pathLst>
                <a:path w="460165" h="421265" extrusionOk="0">
                  <a:moveTo>
                    <a:pt x="109207" y="399764"/>
                  </a:moveTo>
                  <a:lnTo>
                    <a:pt x="0" y="385451"/>
                  </a:lnTo>
                  <a:lnTo>
                    <a:pt x="5549" y="343046"/>
                  </a:lnTo>
                  <a:cubicBezTo>
                    <a:pt x="31876" y="142081"/>
                    <a:pt x="216782" y="0"/>
                    <a:pt x="417766" y="26327"/>
                  </a:cubicBezTo>
                  <a:lnTo>
                    <a:pt x="460165" y="31876"/>
                  </a:lnTo>
                  <a:lnTo>
                    <a:pt x="445858" y="141109"/>
                  </a:lnTo>
                  <a:cubicBezTo>
                    <a:pt x="424357" y="305231"/>
                    <a:pt x="273335" y="421265"/>
                    <a:pt x="109207" y="399764"/>
                  </a:cubicBezTo>
                  <a:close/>
                  <a:moveTo>
                    <a:pt x="99117" y="312172"/>
                  </a:moveTo>
                  <a:lnTo>
                    <a:pt x="120319" y="314947"/>
                  </a:lnTo>
                  <a:cubicBezTo>
                    <a:pt x="237674" y="330320"/>
                    <a:pt x="345674" y="247357"/>
                    <a:pt x="361048" y="130003"/>
                  </a:cubicBezTo>
                  <a:lnTo>
                    <a:pt x="363829" y="108781"/>
                  </a:lnTo>
                  <a:cubicBezTo>
                    <a:pt x="241077" y="111404"/>
                    <a:pt x="133267" y="194259"/>
                    <a:pt x="99117" y="3121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35" name="Google Shape;1335;p59"/>
            <p:cNvSpPr/>
            <p:nvPr/>
          </p:nvSpPr>
          <p:spPr>
            <a:xfrm>
              <a:off x="7550552" y="3154936"/>
              <a:ext cx="454056" cy="1395514"/>
            </a:xfrm>
            <a:custGeom>
              <a:avLst/>
              <a:gdLst/>
              <a:ahLst/>
              <a:cxnLst/>
              <a:rect l="l" t="t" r="r" b="b"/>
              <a:pathLst>
                <a:path w="454056" h="1395514" extrusionOk="0">
                  <a:moveTo>
                    <a:pt x="275977" y="1395514"/>
                  </a:moveTo>
                  <a:lnTo>
                    <a:pt x="0" y="1359363"/>
                  </a:lnTo>
                  <a:lnTo>
                    <a:pt x="178085" y="0"/>
                  </a:lnTo>
                  <a:lnTo>
                    <a:pt x="454056" y="3615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36" name="Google Shape;1336;p59"/>
            <p:cNvSpPr/>
            <p:nvPr/>
          </p:nvSpPr>
          <p:spPr>
            <a:xfrm>
              <a:off x="7502589" y="3106981"/>
              <a:ext cx="549986" cy="1491430"/>
            </a:xfrm>
            <a:custGeom>
              <a:avLst/>
              <a:gdLst/>
              <a:ahLst/>
              <a:cxnLst/>
              <a:rect l="l" t="t" r="r" b="b"/>
              <a:pathLst>
                <a:path w="549986" h="1491430" extrusionOk="0">
                  <a:moveTo>
                    <a:pt x="360794" y="1491430"/>
                  </a:moveTo>
                  <a:lnTo>
                    <a:pt x="0" y="1444161"/>
                  </a:lnTo>
                  <a:lnTo>
                    <a:pt x="189185" y="0"/>
                  </a:lnTo>
                  <a:lnTo>
                    <a:pt x="549986" y="47263"/>
                  </a:lnTo>
                  <a:close/>
                  <a:moveTo>
                    <a:pt x="95916" y="1370469"/>
                  </a:moveTo>
                  <a:lnTo>
                    <a:pt x="287089" y="1395507"/>
                  </a:lnTo>
                  <a:lnTo>
                    <a:pt x="454063" y="120967"/>
                  </a:lnTo>
                  <a:lnTo>
                    <a:pt x="262890" y="95916"/>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37" name="Google Shape;1337;p59"/>
            <p:cNvSpPr/>
            <p:nvPr/>
          </p:nvSpPr>
          <p:spPr>
            <a:xfrm>
              <a:off x="7677311" y="2287544"/>
              <a:ext cx="440924" cy="1349025"/>
            </a:xfrm>
            <a:custGeom>
              <a:avLst/>
              <a:gdLst/>
              <a:ahLst/>
              <a:cxnLst/>
              <a:rect l="l" t="t" r="r" b="b"/>
              <a:pathLst>
                <a:path w="440924" h="1349025" extrusionOk="0">
                  <a:moveTo>
                    <a:pt x="129889" y="1339043"/>
                  </a:moveTo>
                  <a:lnTo>
                    <a:pt x="129889" y="1339043"/>
                  </a:lnTo>
                  <a:cubicBezTo>
                    <a:pt x="53682" y="1329061"/>
                    <a:pt x="0" y="1259185"/>
                    <a:pt x="9982" y="1182979"/>
                  </a:cubicBezTo>
                  <a:lnTo>
                    <a:pt x="164953" y="0"/>
                  </a:lnTo>
                  <a:lnTo>
                    <a:pt x="440924" y="36150"/>
                  </a:lnTo>
                  <a:lnTo>
                    <a:pt x="285953" y="1219130"/>
                  </a:lnTo>
                  <a:cubicBezTo>
                    <a:pt x="275971" y="1295336"/>
                    <a:pt x="206095" y="1349025"/>
                    <a:pt x="129889" y="133904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38" name="Google Shape;1338;p59"/>
            <p:cNvSpPr/>
            <p:nvPr/>
          </p:nvSpPr>
          <p:spPr>
            <a:xfrm>
              <a:off x="7631853" y="2239580"/>
              <a:ext cx="534352" cy="1442440"/>
            </a:xfrm>
            <a:custGeom>
              <a:avLst/>
              <a:gdLst/>
              <a:ahLst/>
              <a:cxnLst/>
              <a:rect l="l" t="t" r="r" b="b"/>
              <a:pathLst>
                <a:path w="534352" h="1442440" extrusionOk="0">
                  <a:moveTo>
                    <a:pt x="169811" y="1429410"/>
                  </a:moveTo>
                  <a:cubicBezTo>
                    <a:pt x="70345" y="1416380"/>
                    <a:pt x="0" y="1324844"/>
                    <a:pt x="13023" y="1225378"/>
                  </a:cubicBezTo>
                  <a:lnTo>
                    <a:pt x="173558" y="0"/>
                  </a:lnTo>
                  <a:lnTo>
                    <a:pt x="534352" y="47263"/>
                  </a:lnTo>
                  <a:lnTo>
                    <a:pt x="373824" y="1272647"/>
                  </a:lnTo>
                  <a:cubicBezTo>
                    <a:pt x="360794" y="1372114"/>
                    <a:pt x="269278" y="1442440"/>
                    <a:pt x="169811" y="1429410"/>
                  </a:cubicBezTo>
                  <a:close/>
                  <a:moveTo>
                    <a:pt x="247256" y="95916"/>
                  </a:moveTo>
                  <a:lnTo>
                    <a:pt x="97840" y="1236484"/>
                  </a:lnTo>
                  <a:cubicBezTo>
                    <a:pt x="90932" y="1289189"/>
                    <a:pt x="128187" y="1337697"/>
                    <a:pt x="180917" y="1344606"/>
                  </a:cubicBezTo>
                  <a:cubicBezTo>
                    <a:pt x="233622" y="1351502"/>
                    <a:pt x="282111" y="1314234"/>
                    <a:pt x="289013" y="1261535"/>
                  </a:cubicBezTo>
                  <a:lnTo>
                    <a:pt x="438429" y="12096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39" name="Google Shape;1339;p59"/>
            <p:cNvSpPr/>
            <p:nvPr/>
          </p:nvSpPr>
          <p:spPr>
            <a:xfrm>
              <a:off x="7658479" y="3002354"/>
              <a:ext cx="398589" cy="476408"/>
            </a:xfrm>
            <a:custGeom>
              <a:avLst/>
              <a:gdLst/>
              <a:ahLst/>
              <a:cxnLst/>
              <a:rect l="l" t="t" r="r" b="b"/>
              <a:pathLst>
                <a:path w="398589" h="476408" extrusionOk="0">
                  <a:moveTo>
                    <a:pt x="169805" y="463378"/>
                  </a:moveTo>
                  <a:cubicBezTo>
                    <a:pt x="70338" y="450354"/>
                    <a:pt x="0" y="358819"/>
                    <a:pt x="13030" y="259346"/>
                  </a:cubicBezTo>
                  <a:lnTo>
                    <a:pt x="24764" y="169779"/>
                  </a:lnTo>
                  <a:cubicBezTo>
                    <a:pt x="37795" y="70307"/>
                    <a:pt x="129336" y="0"/>
                    <a:pt x="228803" y="13030"/>
                  </a:cubicBezTo>
                  <a:cubicBezTo>
                    <a:pt x="328275" y="26054"/>
                    <a:pt x="398589" y="117570"/>
                    <a:pt x="385559" y="217043"/>
                  </a:cubicBezTo>
                  <a:lnTo>
                    <a:pt x="373824" y="306609"/>
                  </a:lnTo>
                  <a:cubicBezTo>
                    <a:pt x="360794" y="406082"/>
                    <a:pt x="269278" y="476408"/>
                    <a:pt x="169805" y="463378"/>
                  </a:cubicBezTo>
                  <a:close/>
                  <a:moveTo>
                    <a:pt x="217697" y="97834"/>
                  </a:moveTo>
                  <a:cubicBezTo>
                    <a:pt x="164966" y="90925"/>
                    <a:pt x="116478" y="128187"/>
                    <a:pt x="109575" y="180886"/>
                  </a:cubicBezTo>
                  <a:lnTo>
                    <a:pt x="97840" y="270459"/>
                  </a:lnTo>
                  <a:cubicBezTo>
                    <a:pt x="90931" y="323157"/>
                    <a:pt x="128187" y="371665"/>
                    <a:pt x="180917" y="378574"/>
                  </a:cubicBezTo>
                  <a:cubicBezTo>
                    <a:pt x="233622" y="385476"/>
                    <a:pt x="282117" y="348208"/>
                    <a:pt x="289013" y="295503"/>
                  </a:cubicBezTo>
                  <a:lnTo>
                    <a:pt x="300748" y="205930"/>
                  </a:lnTo>
                  <a:cubicBezTo>
                    <a:pt x="307651" y="153231"/>
                    <a:pt x="270395" y="104743"/>
                    <a:pt x="217697" y="978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40" name="Google Shape;1340;p59"/>
            <p:cNvSpPr/>
            <p:nvPr/>
          </p:nvSpPr>
          <p:spPr>
            <a:xfrm>
              <a:off x="7796811" y="3163318"/>
              <a:ext cx="98145" cy="335940"/>
            </a:xfrm>
            <a:custGeom>
              <a:avLst/>
              <a:gdLst/>
              <a:ahLst/>
              <a:cxnLst/>
              <a:rect l="l" t="t" r="r" b="b"/>
              <a:pathLst>
                <a:path w="98145" h="335940" extrusionOk="0">
                  <a:moveTo>
                    <a:pt x="27349" y="333838"/>
                  </a:moveTo>
                  <a:lnTo>
                    <a:pt x="27349" y="333838"/>
                  </a:lnTo>
                  <a:cubicBezTo>
                    <a:pt x="11309" y="331736"/>
                    <a:pt x="0" y="317030"/>
                    <a:pt x="2101" y="300977"/>
                  </a:cubicBezTo>
                  <a:lnTo>
                    <a:pt x="37947" y="27343"/>
                  </a:lnTo>
                  <a:cubicBezTo>
                    <a:pt x="40049" y="11296"/>
                    <a:pt x="54762" y="0"/>
                    <a:pt x="70808" y="2101"/>
                  </a:cubicBezTo>
                  <a:cubicBezTo>
                    <a:pt x="86848" y="4203"/>
                    <a:pt x="98145" y="18910"/>
                    <a:pt x="96043" y="34956"/>
                  </a:cubicBezTo>
                  <a:lnTo>
                    <a:pt x="60204" y="308590"/>
                  </a:lnTo>
                  <a:cubicBezTo>
                    <a:pt x="58102" y="324637"/>
                    <a:pt x="43389" y="335940"/>
                    <a:pt x="27349" y="33383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41" name="Google Shape;1341;p59"/>
            <p:cNvSpPr/>
            <p:nvPr/>
          </p:nvSpPr>
          <p:spPr>
            <a:xfrm>
              <a:off x="8409136" y="3654744"/>
              <a:ext cx="403320" cy="1008183"/>
            </a:xfrm>
            <a:custGeom>
              <a:avLst/>
              <a:gdLst/>
              <a:ahLst/>
              <a:cxnLst/>
              <a:rect l="l" t="t" r="r" b="b"/>
              <a:pathLst>
                <a:path w="403320" h="1008183" extrusionOk="0">
                  <a:moveTo>
                    <a:pt x="275977" y="1008183"/>
                  </a:moveTo>
                  <a:lnTo>
                    <a:pt x="0" y="972032"/>
                  </a:lnTo>
                  <a:lnTo>
                    <a:pt x="127342" y="0"/>
                  </a:lnTo>
                  <a:lnTo>
                    <a:pt x="403320" y="3615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42" name="Google Shape;1342;p59"/>
            <p:cNvSpPr/>
            <p:nvPr/>
          </p:nvSpPr>
          <p:spPr>
            <a:xfrm>
              <a:off x="8361166" y="3606782"/>
              <a:ext cx="499249" cy="1104106"/>
            </a:xfrm>
            <a:custGeom>
              <a:avLst/>
              <a:gdLst/>
              <a:ahLst/>
              <a:cxnLst/>
              <a:rect l="l" t="t" r="r" b="b"/>
              <a:pathLst>
                <a:path w="499249" h="1104106" extrusionOk="0">
                  <a:moveTo>
                    <a:pt x="360794" y="1104106"/>
                  </a:moveTo>
                  <a:lnTo>
                    <a:pt x="0" y="1056836"/>
                  </a:lnTo>
                  <a:lnTo>
                    <a:pt x="138449" y="0"/>
                  </a:lnTo>
                  <a:lnTo>
                    <a:pt x="499249" y="47263"/>
                  </a:lnTo>
                  <a:close/>
                  <a:moveTo>
                    <a:pt x="95916" y="983145"/>
                  </a:moveTo>
                  <a:lnTo>
                    <a:pt x="287096" y="1008183"/>
                  </a:lnTo>
                  <a:lnTo>
                    <a:pt x="403326" y="120967"/>
                  </a:lnTo>
                  <a:lnTo>
                    <a:pt x="212147" y="95916"/>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43" name="Google Shape;1343;p59"/>
            <p:cNvSpPr/>
            <p:nvPr/>
          </p:nvSpPr>
          <p:spPr>
            <a:xfrm>
              <a:off x="8485150" y="2400021"/>
              <a:ext cx="491674" cy="1736350"/>
            </a:xfrm>
            <a:custGeom>
              <a:avLst/>
              <a:gdLst/>
              <a:ahLst/>
              <a:cxnLst/>
              <a:rect l="l" t="t" r="r" b="b"/>
              <a:pathLst>
                <a:path w="491674" h="1736350" extrusionOk="0">
                  <a:moveTo>
                    <a:pt x="129895" y="1726374"/>
                  </a:moveTo>
                  <a:lnTo>
                    <a:pt x="129895" y="1726374"/>
                  </a:lnTo>
                  <a:cubicBezTo>
                    <a:pt x="53689" y="1716392"/>
                    <a:pt x="0" y="1646516"/>
                    <a:pt x="9982" y="1570310"/>
                  </a:cubicBezTo>
                  <a:lnTo>
                    <a:pt x="215703" y="0"/>
                  </a:lnTo>
                  <a:lnTo>
                    <a:pt x="491674" y="36150"/>
                  </a:lnTo>
                  <a:lnTo>
                    <a:pt x="285959" y="1606461"/>
                  </a:lnTo>
                  <a:cubicBezTo>
                    <a:pt x="275977" y="1682673"/>
                    <a:pt x="206101" y="1736350"/>
                    <a:pt x="129895" y="172637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44" name="Google Shape;1344;p59"/>
            <p:cNvSpPr/>
            <p:nvPr/>
          </p:nvSpPr>
          <p:spPr>
            <a:xfrm>
              <a:off x="8439687" y="2352057"/>
              <a:ext cx="585101" cy="1829771"/>
            </a:xfrm>
            <a:custGeom>
              <a:avLst/>
              <a:gdLst/>
              <a:ahLst/>
              <a:cxnLst/>
              <a:rect l="l" t="t" r="r" b="b"/>
              <a:pathLst>
                <a:path w="585101" h="1829771" extrusionOk="0">
                  <a:moveTo>
                    <a:pt x="169811" y="1816735"/>
                  </a:moveTo>
                  <a:cubicBezTo>
                    <a:pt x="70338" y="1803704"/>
                    <a:pt x="0" y="1712188"/>
                    <a:pt x="13030" y="1612715"/>
                  </a:cubicBezTo>
                  <a:lnTo>
                    <a:pt x="224307" y="0"/>
                  </a:lnTo>
                  <a:lnTo>
                    <a:pt x="585101" y="47263"/>
                  </a:lnTo>
                  <a:lnTo>
                    <a:pt x="373824" y="1659985"/>
                  </a:lnTo>
                  <a:cubicBezTo>
                    <a:pt x="360800" y="1759458"/>
                    <a:pt x="269284" y="1829771"/>
                    <a:pt x="169811" y="1816735"/>
                  </a:cubicBezTo>
                  <a:close/>
                  <a:moveTo>
                    <a:pt x="297999" y="95916"/>
                  </a:moveTo>
                  <a:lnTo>
                    <a:pt x="97840" y="1623828"/>
                  </a:lnTo>
                  <a:cubicBezTo>
                    <a:pt x="90938" y="1676533"/>
                    <a:pt x="128193" y="1725021"/>
                    <a:pt x="180924" y="1731930"/>
                  </a:cubicBezTo>
                  <a:cubicBezTo>
                    <a:pt x="233622" y="1738833"/>
                    <a:pt x="282111" y="1701571"/>
                    <a:pt x="289020" y="1648879"/>
                  </a:cubicBezTo>
                  <a:lnTo>
                    <a:pt x="489178" y="12096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45" name="Google Shape;1345;p59"/>
            <p:cNvSpPr/>
            <p:nvPr/>
          </p:nvSpPr>
          <p:spPr>
            <a:xfrm>
              <a:off x="8466318" y="3502156"/>
              <a:ext cx="398589" cy="476415"/>
            </a:xfrm>
            <a:custGeom>
              <a:avLst/>
              <a:gdLst/>
              <a:ahLst/>
              <a:cxnLst/>
              <a:rect l="l" t="t" r="r" b="b"/>
              <a:pathLst>
                <a:path w="398589" h="476415" extrusionOk="0">
                  <a:moveTo>
                    <a:pt x="169805" y="463378"/>
                  </a:moveTo>
                  <a:cubicBezTo>
                    <a:pt x="70338" y="450354"/>
                    <a:pt x="0" y="358819"/>
                    <a:pt x="13030" y="259353"/>
                  </a:cubicBezTo>
                  <a:lnTo>
                    <a:pt x="24758" y="169779"/>
                  </a:lnTo>
                  <a:cubicBezTo>
                    <a:pt x="37795" y="70307"/>
                    <a:pt x="129336" y="0"/>
                    <a:pt x="228803" y="13030"/>
                  </a:cubicBezTo>
                  <a:cubicBezTo>
                    <a:pt x="328275" y="26060"/>
                    <a:pt x="398589" y="117570"/>
                    <a:pt x="385559" y="217043"/>
                  </a:cubicBezTo>
                  <a:lnTo>
                    <a:pt x="373824" y="306616"/>
                  </a:lnTo>
                  <a:cubicBezTo>
                    <a:pt x="360794" y="406082"/>
                    <a:pt x="269278" y="476415"/>
                    <a:pt x="169805" y="463378"/>
                  </a:cubicBezTo>
                  <a:close/>
                  <a:moveTo>
                    <a:pt x="217697" y="97840"/>
                  </a:moveTo>
                  <a:cubicBezTo>
                    <a:pt x="164966" y="90932"/>
                    <a:pt x="116478" y="128187"/>
                    <a:pt x="109575" y="180886"/>
                  </a:cubicBezTo>
                  <a:lnTo>
                    <a:pt x="97834" y="270465"/>
                  </a:lnTo>
                  <a:cubicBezTo>
                    <a:pt x="90931" y="323157"/>
                    <a:pt x="128187" y="371665"/>
                    <a:pt x="180917" y="378574"/>
                  </a:cubicBezTo>
                  <a:cubicBezTo>
                    <a:pt x="233622" y="385476"/>
                    <a:pt x="282111" y="348208"/>
                    <a:pt x="289013" y="295509"/>
                  </a:cubicBezTo>
                  <a:lnTo>
                    <a:pt x="300748" y="205930"/>
                  </a:lnTo>
                  <a:cubicBezTo>
                    <a:pt x="307651" y="153238"/>
                    <a:pt x="270395" y="104743"/>
                    <a:pt x="217697" y="978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46" name="Google Shape;1346;p59"/>
            <p:cNvSpPr/>
            <p:nvPr/>
          </p:nvSpPr>
          <p:spPr>
            <a:xfrm>
              <a:off x="8604650" y="3663127"/>
              <a:ext cx="98151" cy="335940"/>
            </a:xfrm>
            <a:custGeom>
              <a:avLst/>
              <a:gdLst/>
              <a:ahLst/>
              <a:cxnLst/>
              <a:rect l="l" t="t" r="r" b="b"/>
              <a:pathLst>
                <a:path w="98151" h="335940" extrusionOk="0">
                  <a:moveTo>
                    <a:pt x="27349" y="333838"/>
                  </a:moveTo>
                  <a:lnTo>
                    <a:pt x="27349" y="333838"/>
                  </a:lnTo>
                  <a:cubicBezTo>
                    <a:pt x="11309" y="331736"/>
                    <a:pt x="0" y="317030"/>
                    <a:pt x="2101" y="300983"/>
                  </a:cubicBezTo>
                  <a:lnTo>
                    <a:pt x="37953" y="27343"/>
                  </a:lnTo>
                  <a:cubicBezTo>
                    <a:pt x="40055" y="11302"/>
                    <a:pt x="54762" y="0"/>
                    <a:pt x="70815" y="2101"/>
                  </a:cubicBezTo>
                  <a:cubicBezTo>
                    <a:pt x="86855" y="4203"/>
                    <a:pt x="98151" y="18910"/>
                    <a:pt x="96050" y="34956"/>
                  </a:cubicBezTo>
                  <a:lnTo>
                    <a:pt x="60204" y="308590"/>
                  </a:lnTo>
                  <a:cubicBezTo>
                    <a:pt x="58108" y="324637"/>
                    <a:pt x="43395" y="335940"/>
                    <a:pt x="27349" y="33383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47" name="Google Shape;1347;p59"/>
            <p:cNvSpPr/>
            <p:nvPr/>
          </p:nvSpPr>
          <p:spPr>
            <a:xfrm>
              <a:off x="7882137" y="1700632"/>
              <a:ext cx="180962" cy="605682"/>
            </a:xfrm>
            <a:custGeom>
              <a:avLst/>
              <a:gdLst/>
              <a:ahLst/>
              <a:cxnLst/>
              <a:rect l="l" t="t" r="r" b="b"/>
              <a:pathLst>
                <a:path w="180962" h="605682" extrusionOk="0">
                  <a:moveTo>
                    <a:pt x="103384" y="605682"/>
                  </a:moveTo>
                  <a:lnTo>
                    <a:pt x="0" y="592131"/>
                  </a:lnTo>
                  <a:lnTo>
                    <a:pt x="77571" y="0"/>
                  </a:lnTo>
                  <a:lnTo>
                    <a:pt x="180962" y="13544"/>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48" name="Google Shape;1348;p59"/>
            <p:cNvSpPr/>
            <p:nvPr/>
          </p:nvSpPr>
          <p:spPr>
            <a:xfrm>
              <a:off x="7834166" y="1652668"/>
              <a:ext cx="276879" cy="701592"/>
            </a:xfrm>
            <a:custGeom>
              <a:avLst/>
              <a:gdLst/>
              <a:ahLst/>
              <a:cxnLst/>
              <a:rect l="l" t="t" r="r" b="b"/>
              <a:pathLst>
                <a:path w="276879" h="701592" extrusionOk="0">
                  <a:moveTo>
                    <a:pt x="188194" y="701592"/>
                  </a:moveTo>
                  <a:lnTo>
                    <a:pt x="0" y="676941"/>
                  </a:lnTo>
                  <a:lnTo>
                    <a:pt x="88677" y="0"/>
                  </a:lnTo>
                  <a:lnTo>
                    <a:pt x="276879" y="24657"/>
                  </a:lnTo>
                  <a:close/>
                  <a:moveTo>
                    <a:pt x="95916" y="603243"/>
                  </a:moveTo>
                  <a:lnTo>
                    <a:pt x="114496" y="605675"/>
                  </a:lnTo>
                  <a:lnTo>
                    <a:pt x="180962" y="98355"/>
                  </a:lnTo>
                  <a:lnTo>
                    <a:pt x="162375" y="95916"/>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49" name="Google Shape;1349;p59"/>
            <p:cNvSpPr/>
            <p:nvPr/>
          </p:nvSpPr>
          <p:spPr>
            <a:xfrm>
              <a:off x="8833570" y="1825276"/>
              <a:ext cx="180962" cy="605675"/>
            </a:xfrm>
            <a:custGeom>
              <a:avLst/>
              <a:gdLst/>
              <a:ahLst/>
              <a:cxnLst/>
              <a:rect l="l" t="t" r="r" b="b"/>
              <a:pathLst>
                <a:path w="180962" h="605675" extrusionOk="0">
                  <a:moveTo>
                    <a:pt x="103390" y="605675"/>
                  </a:moveTo>
                  <a:lnTo>
                    <a:pt x="0" y="592131"/>
                  </a:lnTo>
                  <a:lnTo>
                    <a:pt x="77571" y="0"/>
                  </a:lnTo>
                  <a:lnTo>
                    <a:pt x="180962" y="13544"/>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50" name="Google Shape;1350;p59"/>
            <p:cNvSpPr/>
            <p:nvPr/>
          </p:nvSpPr>
          <p:spPr>
            <a:xfrm>
              <a:off x="8785618" y="1777311"/>
              <a:ext cx="276872" cy="701592"/>
            </a:xfrm>
            <a:custGeom>
              <a:avLst/>
              <a:gdLst/>
              <a:ahLst/>
              <a:cxnLst/>
              <a:rect l="l" t="t" r="r" b="b"/>
              <a:pathLst>
                <a:path w="276872" h="701592" extrusionOk="0">
                  <a:moveTo>
                    <a:pt x="188194" y="701592"/>
                  </a:moveTo>
                  <a:lnTo>
                    <a:pt x="0" y="676941"/>
                  </a:lnTo>
                  <a:lnTo>
                    <a:pt x="88677" y="0"/>
                  </a:lnTo>
                  <a:lnTo>
                    <a:pt x="276872" y="24657"/>
                  </a:lnTo>
                  <a:close/>
                  <a:moveTo>
                    <a:pt x="95916" y="603243"/>
                  </a:moveTo>
                  <a:lnTo>
                    <a:pt x="114496" y="605675"/>
                  </a:lnTo>
                  <a:lnTo>
                    <a:pt x="180955" y="98355"/>
                  </a:lnTo>
                  <a:lnTo>
                    <a:pt x="162375" y="95916"/>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51" name="Google Shape;1351;p59"/>
            <p:cNvSpPr/>
            <p:nvPr/>
          </p:nvSpPr>
          <p:spPr>
            <a:xfrm>
              <a:off x="7903448" y="1494942"/>
              <a:ext cx="1176280" cy="424770"/>
            </a:xfrm>
            <a:custGeom>
              <a:avLst/>
              <a:gdLst/>
              <a:ahLst/>
              <a:cxnLst/>
              <a:rect l="l" t="t" r="r" b="b"/>
              <a:pathLst>
                <a:path w="1176280" h="424770" extrusionOk="0">
                  <a:moveTo>
                    <a:pt x="1107293" y="421709"/>
                  </a:moveTo>
                  <a:lnTo>
                    <a:pt x="1010900" y="409086"/>
                  </a:lnTo>
                  <a:cubicBezTo>
                    <a:pt x="987513" y="406019"/>
                    <a:pt x="971035" y="384568"/>
                    <a:pt x="974102" y="361188"/>
                  </a:cubicBezTo>
                  <a:lnTo>
                    <a:pt x="981608" y="303898"/>
                  </a:lnTo>
                  <a:cubicBezTo>
                    <a:pt x="982084" y="300247"/>
                    <a:pt x="979512" y="296900"/>
                    <a:pt x="975868" y="296424"/>
                  </a:cubicBezTo>
                  <a:lnTo>
                    <a:pt x="199129" y="194671"/>
                  </a:lnTo>
                  <a:cubicBezTo>
                    <a:pt x="195484" y="194189"/>
                    <a:pt x="192138" y="196761"/>
                    <a:pt x="191662" y="200412"/>
                  </a:cubicBezTo>
                  <a:lnTo>
                    <a:pt x="184156" y="257702"/>
                  </a:lnTo>
                  <a:cubicBezTo>
                    <a:pt x="181095" y="281082"/>
                    <a:pt x="159645" y="297561"/>
                    <a:pt x="136251" y="294500"/>
                  </a:cubicBezTo>
                  <a:lnTo>
                    <a:pt x="39865" y="281876"/>
                  </a:lnTo>
                  <a:cubicBezTo>
                    <a:pt x="16478" y="278809"/>
                    <a:pt x="0" y="257365"/>
                    <a:pt x="3060" y="233978"/>
                  </a:cubicBezTo>
                  <a:lnTo>
                    <a:pt x="10566" y="176688"/>
                  </a:lnTo>
                  <a:cubicBezTo>
                    <a:pt x="24149" y="73025"/>
                    <a:pt x="119195" y="0"/>
                    <a:pt x="222859" y="13582"/>
                  </a:cubicBezTo>
                  <a:lnTo>
                    <a:pt x="999585" y="115328"/>
                  </a:lnTo>
                  <a:cubicBezTo>
                    <a:pt x="1103249" y="128911"/>
                    <a:pt x="1176280" y="223958"/>
                    <a:pt x="1162704" y="327621"/>
                  </a:cubicBezTo>
                  <a:lnTo>
                    <a:pt x="1155198" y="384905"/>
                  </a:lnTo>
                  <a:cubicBezTo>
                    <a:pt x="1152131" y="408298"/>
                    <a:pt x="1130687" y="424770"/>
                    <a:pt x="1107293" y="42170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52" name="Google Shape;1352;p59"/>
            <p:cNvSpPr/>
            <p:nvPr/>
          </p:nvSpPr>
          <p:spPr>
            <a:xfrm>
              <a:off x="7857979" y="1449491"/>
              <a:ext cx="1267186" cy="515683"/>
            </a:xfrm>
            <a:custGeom>
              <a:avLst/>
              <a:gdLst/>
              <a:ahLst/>
              <a:cxnLst/>
              <a:rect l="l" t="t" r="r" b="b"/>
              <a:pathLst>
                <a:path w="1267186" h="515683" extrusionOk="0">
                  <a:moveTo>
                    <a:pt x="1147210" y="509562"/>
                  </a:moveTo>
                  <a:lnTo>
                    <a:pt x="1050829" y="496938"/>
                  </a:lnTo>
                  <a:cubicBezTo>
                    <a:pt x="1004087" y="490816"/>
                    <a:pt x="971054" y="447821"/>
                    <a:pt x="977176" y="401078"/>
                  </a:cubicBezTo>
                  <a:lnTo>
                    <a:pt x="979995" y="379596"/>
                  </a:lnTo>
                  <a:lnTo>
                    <a:pt x="274853" y="287216"/>
                  </a:lnTo>
                  <a:lnTo>
                    <a:pt x="272040" y="308705"/>
                  </a:lnTo>
                  <a:cubicBezTo>
                    <a:pt x="265912" y="355447"/>
                    <a:pt x="222923" y="388480"/>
                    <a:pt x="176180" y="382358"/>
                  </a:cubicBezTo>
                  <a:lnTo>
                    <a:pt x="79775" y="369728"/>
                  </a:lnTo>
                  <a:cubicBezTo>
                    <a:pt x="33039" y="363607"/>
                    <a:pt x="0" y="320611"/>
                    <a:pt x="6127" y="273869"/>
                  </a:cubicBezTo>
                  <a:lnTo>
                    <a:pt x="13633" y="216592"/>
                  </a:lnTo>
                  <a:cubicBezTo>
                    <a:pt x="30251" y="89700"/>
                    <a:pt x="147002" y="0"/>
                    <a:pt x="273875" y="16624"/>
                  </a:cubicBezTo>
                  <a:lnTo>
                    <a:pt x="1050607" y="118383"/>
                  </a:lnTo>
                  <a:cubicBezTo>
                    <a:pt x="1177486" y="135000"/>
                    <a:pt x="1267186" y="251745"/>
                    <a:pt x="1250569" y="378631"/>
                  </a:cubicBezTo>
                  <a:lnTo>
                    <a:pt x="1243063" y="435914"/>
                  </a:lnTo>
                  <a:cubicBezTo>
                    <a:pt x="1236935" y="482650"/>
                    <a:pt x="1193946" y="515683"/>
                    <a:pt x="1147210" y="509562"/>
                  </a:cubicBezTo>
                  <a:close/>
                  <a:moveTo>
                    <a:pt x="250158" y="197713"/>
                  </a:moveTo>
                  <a:lnTo>
                    <a:pt x="1026883" y="299465"/>
                  </a:lnTo>
                  <a:cubicBezTo>
                    <a:pt x="1053909" y="303009"/>
                    <a:pt x="1073029" y="327882"/>
                    <a:pt x="1069486" y="354907"/>
                  </a:cubicBezTo>
                  <a:lnTo>
                    <a:pt x="1061986" y="412191"/>
                  </a:lnTo>
                  <a:lnTo>
                    <a:pt x="1158367" y="424764"/>
                  </a:lnTo>
                  <a:lnTo>
                    <a:pt x="1165758" y="367518"/>
                  </a:lnTo>
                  <a:cubicBezTo>
                    <a:pt x="1176254" y="287400"/>
                    <a:pt x="1119612" y="213683"/>
                    <a:pt x="1039495" y="203187"/>
                  </a:cubicBezTo>
                  <a:lnTo>
                    <a:pt x="262769" y="101434"/>
                  </a:lnTo>
                  <a:cubicBezTo>
                    <a:pt x="182657" y="90944"/>
                    <a:pt x="108940" y="147580"/>
                    <a:pt x="98437" y="227698"/>
                  </a:cubicBezTo>
                  <a:lnTo>
                    <a:pt x="90938" y="284981"/>
                  </a:lnTo>
                  <a:lnTo>
                    <a:pt x="187293" y="297548"/>
                  </a:lnTo>
                  <a:lnTo>
                    <a:pt x="194729" y="240309"/>
                  </a:lnTo>
                  <a:cubicBezTo>
                    <a:pt x="198272" y="213283"/>
                    <a:pt x="223126" y="194170"/>
                    <a:pt x="250158" y="19771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53" name="Google Shape;1353;p59"/>
            <p:cNvSpPr/>
            <p:nvPr/>
          </p:nvSpPr>
          <p:spPr>
            <a:xfrm>
              <a:off x="7439224" y="2699290"/>
              <a:ext cx="162547" cy="637508"/>
            </a:xfrm>
            <a:custGeom>
              <a:avLst/>
              <a:gdLst/>
              <a:ahLst/>
              <a:cxnLst/>
              <a:rect l="l" t="t" r="r" b="b"/>
              <a:pathLst>
                <a:path w="162547" h="637508" extrusionOk="0">
                  <a:moveTo>
                    <a:pt x="39916" y="634441"/>
                  </a:moveTo>
                  <a:lnTo>
                    <a:pt x="39916" y="634441"/>
                  </a:lnTo>
                  <a:cubicBezTo>
                    <a:pt x="16497" y="631374"/>
                    <a:pt x="0" y="609904"/>
                    <a:pt x="3067" y="586479"/>
                  </a:cubicBezTo>
                  <a:lnTo>
                    <a:pt x="74669" y="39916"/>
                  </a:lnTo>
                  <a:cubicBezTo>
                    <a:pt x="77736" y="16503"/>
                    <a:pt x="99206" y="0"/>
                    <a:pt x="122624" y="3067"/>
                  </a:cubicBezTo>
                  <a:cubicBezTo>
                    <a:pt x="146050" y="6140"/>
                    <a:pt x="162547" y="27616"/>
                    <a:pt x="159473" y="51028"/>
                  </a:cubicBezTo>
                  <a:lnTo>
                    <a:pt x="87877" y="597592"/>
                  </a:lnTo>
                  <a:cubicBezTo>
                    <a:pt x="84804" y="621010"/>
                    <a:pt x="63334" y="637508"/>
                    <a:pt x="39916" y="6344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54" name="Google Shape;1354;p59"/>
            <p:cNvSpPr/>
            <p:nvPr/>
          </p:nvSpPr>
          <p:spPr>
            <a:xfrm>
              <a:off x="7392207" y="3437252"/>
              <a:ext cx="112883" cy="258438"/>
            </a:xfrm>
            <a:custGeom>
              <a:avLst/>
              <a:gdLst/>
              <a:ahLst/>
              <a:cxnLst/>
              <a:rect l="l" t="t" r="r" b="b"/>
              <a:pathLst>
                <a:path w="112883" h="258438" extrusionOk="0">
                  <a:moveTo>
                    <a:pt x="39916" y="255371"/>
                  </a:moveTo>
                  <a:lnTo>
                    <a:pt x="39916" y="255371"/>
                  </a:lnTo>
                  <a:cubicBezTo>
                    <a:pt x="16497" y="252310"/>
                    <a:pt x="0" y="230835"/>
                    <a:pt x="3067" y="207416"/>
                  </a:cubicBezTo>
                  <a:lnTo>
                    <a:pt x="25006" y="39916"/>
                  </a:lnTo>
                  <a:cubicBezTo>
                    <a:pt x="28079" y="16503"/>
                    <a:pt x="49549" y="0"/>
                    <a:pt x="72967" y="3073"/>
                  </a:cubicBezTo>
                  <a:cubicBezTo>
                    <a:pt x="96393" y="6140"/>
                    <a:pt x="112883" y="27609"/>
                    <a:pt x="109823" y="51028"/>
                  </a:cubicBezTo>
                  <a:lnTo>
                    <a:pt x="87877" y="218528"/>
                  </a:lnTo>
                  <a:cubicBezTo>
                    <a:pt x="84804" y="241947"/>
                    <a:pt x="63334" y="258438"/>
                    <a:pt x="39916" y="25537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55" name="Google Shape;1355;p59"/>
            <p:cNvSpPr/>
            <p:nvPr/>
          </p:nvSpPr>
          <p:spPr>
            <a:xfrm>
              <a:off x="8262679" y="2440075"/>
              <a:ext cx="258445" cy="112890"/>
            </a:xfrm>
            <a:custGeom>
              <a:avLst/>
              <a:gdLst/>
              <a:ahLst/>
              <a:cxnLst/>
              <a:rect l="l" t="t" r="r" b="b"/>
              <a:pathLst>
                <a:path w="258445" h="112890" extrusionOk="0">
                  <a:moveTo>
                    <a:pt x="3067" y="39922"/>
                  </a:moveTo>
                  <a:lnTo>
                    <a:pt x="3067" y="39922"/>
                  </a:lnTo>
                  <a:cubicBezTo>
                    <a:pt x="6134" y="16503"/>
                    <a:pt x="27603" y="0"/>
                    <a:pt x="51028" y="3067"/>
                  </a:cubicBezTo>
                  <a:lnTo>
                    <a:pt x="218528" y="25012"/>
                  </a:lnTo>
                  <a:cubicBezTo>
                    <a:pt x="241947" y="28079"/>
                    <a:pt x="258445" y="49555"/>
                    <a:pt x="255371" y="72974"/>
                  </a:cubicBezTo>
                  <a:cubicBezTo>
                    <a:pt x="252304" y="96393"/>
                    <a:pt x="230835" y="112890"/>
                    <a:pt x="207416" y="109823"/>
                  </a:cubicBezTo>
                  <a:lnTo>
                    <a:pt x="39922" y="87884"/>
                  </a:lnTo>
                  <a:cubicBezTo>
                    <a:pt x="16497" y="84810"/>
                    <a:pt x="0" y="63341"/>
                    <a:pt x="3067" y="3992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56" name="Google Shape;1356;p59"/>
            <p:cNvSpPr/>
            <p:nvPr/>
          </p:nvSpPr>
          <p:spPr>
            <a:xfrm>
              <a:off x="6243080" y="1205188"/>
              <a:ext cx="2106498" cy="2057374"/>
            </a:xfrm>
            <a:custGeom>
              <a:avLst/>
              <a:gdLst/>
              <a:ahLst/>
              <a:cxnLst/>
              <a:rect l="l" t="t" r="r" b="b"/>
              <a:pathLst>
                <a:path w="2106498" h="2057374" extrusionOk="0">
                  <a:moveTo>
                    <a:pt x="105511" y="929900"/>
                  </a:moveTo>
                  <a:cubicBezTo>
                    <a:pt x="189820" y="1104734"/>
                    <a:pt x="274142" y="1279556"/>
                    <a:pt x="358457" y="1454391"/>
                  </a:cubicBezTo>
                  <a:cubicBezTo>
                    <a:pt x="422560" y="1587303"/>
                    <a:pt x="486651" y="1720221"/>
                    <a:pt x="550754" y="1853139"/>
                  </a:cubicBezTo>
                  <a:cubicBezTo>
                    <a:pt x="553250" y="1859305"/>
                    <a:pt x="556101" y="1865528"/>
                    <a:pt x="559777" y="1871840"/>
                  </a:cubicBezTo>
                  <a:cubicBezTo>
                    <a:pt x="565315" y="1883327"/>
                    <a:pt x="571893" y="1893093"/>
                    <a:pt x="579113" y="1901590"/>
                  </a:cubicBezTo>
                  <a:cubicBezTo>
                    <a:pt x="672103" y="2031492"/>
                    <a:pt x="822090" y="2057374"/>
                    <a:pt x="968317" y="1986851"/>
                  </a:cubicBezTo>
                  <a:cubicBezTo>
                    <a:pt x="1074788" y="1935505"/>
                    <a:pt x="1181252" y="1884159"/>
                    <a:pt x="1287729" y="1832813"/>
                  </a:cubicBezTo>
                  <a:cubicBezTo>
                    <a:pt x="1376800" y="1789861"/>
                    <a:pt x="1468183" y="1749882"/>
                    <a:pt x="1555597" y="1703635"/>
                  </a:cubicBezTo>
                  <a:cubicBezTo>
                    <a:pt x="1700091" y="1627187"/>
                    <a:pt x="1737944" y="1495831"/>
                    <a:pt x="1701863" y="1359484"/>
                  </a:cubicBezTo>
                  <a:cubicBezTo>
                    <a:pt x="1754403" y="1304213"/>
                    <a:pt x="1806943" y="1248937"/>
                    <a:pt x="1859489" y="1193666"/>
                  </a:cubicBezTo>
                  <a:cubicBezTo>
                    <a:pt x="1929079" y="1120457"/>
                    <a:pt x="2065064" y="1016730"/>
                    <a:pt x="2082266" y="911625"/>
                  </a:cubicBezTo>
                  <a:cubicBezTo>
                    <a:pt x="2106498" y="763581"/>
                    <a:pt x="1949132" y="663651"/>
                    <a:pt x="1855349" y="574509"/>
                  </a:cubicBezTo>
                  <a:cubicBezTo>
                    <a:pt x="1820214" y="541102"/>
                    <a:pt x="1786127" y="502710"/>
                    <a:pt x="1747500" y="473119"/>
                  </a:cubicBezTo>
                  <a:cubicBezTo>
                    <a:pt x="1745221" y="471379"/>
                    <a:pt x="1742890" y="469988"/>
                    <a:pt x="1740592" y="468363"/>
                  </a:cubicBezTo>
                  <a:cubicBezTo>
                    <a:pt x="1750504" y="437711"/>
                    <a:pt x="1758759" y="406920"/>
                    <a:pt x="1763255" y="376091"/>
                  </a:cubicBezTo>
                  <a:cubicBezTo>
                    <a:pt x="1788388" y="203676"/>
                    <a:pt x="1631581" y="158711"/>
                    <a:pt x="1504556" y="114344"/>
                  </a:cubicBezTo>
                  <a:cubicBezTo>
                    <a:pt x="1403800" y="79146"/>
                    <a:pt x="1260570" y="0"/>
                    <a:pt x="1153623" y="45466"/>
                  </a:cubicBezTo>
                  <a:cubicBezTo>
                    <a:pt x="1103471" y="66782"/>
                    <a:pt x="1070762" y="107683"/>
                    <a:pt x="1046670" y="155721"/>
                  </a:cubicBezTo>
                  <a:cubicBezTo>
                    <a:pt x="987101" y="128879"/>
                    <a:pt x="918248" y="123964"/>
                    <a:pt x="843343" y="151523"/>
                  </a:cubicBezTo>
                  <a:cubicBezTo>
                    <a:pt x="790270" y="171043"/>
                    <a:pt x="739844" y="199351"/>
                    <a:pt x="689006" y="223862"/>
                  </a:cubicBezTo>
                  <a:cubicBezTo>
                    <a:pt x="526434" y="302266"/>
                    <a:pt x="359962" y="375437"/>
                    <a:pt x="200278" y="459562"/>
                  </a:cubicBezTo>
                  <a:cubicBezTo>
                    <a:pt x="68954" y="528739"/>
                    <a:pt x="0" y="671556"/>
                    <a:pt x="52527" y="815454"/>
                  </a:cubicBezTo>
                  <a:cubicBezTo>
                    <a:pt x="66922" y="854868"/>
                    <a:pt x="87318" y="892181"/>
                    <a:pt x="105511" y="929900"/>
                  </a:cubicBezTo>
                  <a:close/>
                </a:path>
              </a:pathLst>
            </a:custGeom>
            <a:solidFill>
              <a:srgbClr val="C5C5C5">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57" name="Google Shape;1357;p59"/>
            <p:cNvSpPr/>
            <p:nvPr/>
          </p:nvSpPr>
          <p:spPr>
            <a:xfrm>
              <a:off x="6190376" y="1095904"/>
              <a:ext cx="2106498" cy="2057374"/>
            </a:xfrm>
            <a:custGeom>
              <a:avLst/>
              <a:gdLst/>
              <a:ahLst/>
              <a:cxnLst/>
              <a:rect l="l" t="t" r="r" b="b"/>
              <a:pathLst>
                <a:path w="2106498" h="2057374" extrusionOk="0">
                  <a:moveTo>
                    <a:pt x="105511" y="929900"/>
                  </a:moveTo>
                  <a:cubicBezTo>
                    <a:pt x="189820" y="1104734"/>
                    <a:pt x="274142" y="1279556"/>
                    <a:pt x="358457" y="1454391"/>
                  </a:cubicBezTo>
                  <a:cubicBezTo>
                    <a:pt x="422560" y="1587303"/>
                    <a:pt x="486651" y="1720221"/>
                    <a:pt x="550754" y="1853139"/>
                  </a:cubicBezTo>
                  <a:cubicBezTo>
                    <a:pt x="553250" y="1859305"/>
                    <a:pt x="556101" y="1865528"/>
                    <a:pt x="559777" y="1871840"/>
                  </a:cubicBezTo>
                  <a:cubicBezTo>
                    <a:pt x="565321" y="1883327"/>
                    <a:pt x="571893" y="1893100"/>
                    <a:pt x="579113" y="1901590"/>
                  </a:cubicBezTo>
                  <a:cubicBezTo>
                    <a:pt x="672103" y="2031492"/>
                    <a:pt x="822090" y="2057374"/>
                    <a:pt x="968317" y="1986851"/>
                  </a:cubicBezTo>
                  <a:cubicBezTo>
                    <a:pt x="1074788" y="1935505"/>
                    <a:pt x="1181252" y="1884159"/>
                    <a:pt x="1287729" y="1832813"/>
                  </a:cubicBezTo>
                  <a:cubicBezTo>
                    <a:pt x="1376800" y="1789861"/>
                    <a:pt x="1468183" y="1749882"/>
                    <a:pt x="1555597" y="1703635"/>
                  </a:cubicBezTo>
                  <a:cubicBezTo>
                    <a:pt x="1700091" y="1627187"/>
                    <a:pt x="1737944" y="1495831"/>
                    <a:pt x="1701863" y="1359484"/>
                  </a:cubicBezTo>
                  <a:cubicBezTo>
                    <a:pt x="1754403" y="1304213"/>
                    <a:pt x="1806943" y="1248937"/>
                    <a:pt x="1859489" y="1193666"/>
                  </a:cubicBezTo>
                  <a:cubicBezTo>
                    <a:pt x="1929079" y="1120457"/>
                    <a:pt x="2065064" y="1016730"/>
                    <a:pt x="2082266" y="911625"/>
                  </a:cubicBezTo>
                  <a:cubicBezTo>
                    <a:pt x="2106498" y="763581"/>
                    <a:pt x="1949132" y="663651"/>
                    <a:pt x="1855349" y="574509"/>
                  </a:cubicBezTo>
                  <a:cubicBezTo>
                    <a:pt x="1820214" y="541102"/>
                    <a:pt x="1786127" y="502710"/>
                    <a:pt x="1747500" y="473119"/>
                  </a:cubicBezTo>
                  <a:cubicBezTo>
                    <a:pt x="1745221" y="471379"/>
                    <a:pt x="1742890" y="469988"/>
                    <a:pt x="1740592" y="468363"/>
                  </a:cubicBezTo>
                  <a:cubicBezTo>
                    <a:pt x="1750510" y="437711"/>
                    <a:pt x="1758765" y="406920"/>
                    <a:pt x="1763255" y="376091"/>
                  </a:cubicBezTo>
                  <a:cubicBezTo>
                    <a:pt x="1788388" y="203676"/>
                    <a:pt x="1631581" y="158718"/>
                    <a:pt x="1504556" y="114344"/>
                  </a:cubicBezTo>
                  <a:cubicBezTo>
                    <a:pt x="1403800" y="79146"/>
                    <a:pt x="1260570" y="0"/>
                    <a:pt x="1153623" y="45466"/>
                  </a:cubicBezTo>
                  <a:cubicBezTo>
                    <a:pt x="1103471" y="66782"/>
                    <a:pt x="1070762" y="107683"/>
                    <a:pt x="1046670" y="155721"/>
                  </a:cubicBezTo>
                  <a:cubicBezTo>
                    <a:pt x="987101" y="128879"/>
                    <a:pt x="918248" y="123964"/>
                    <a:pt x="843343" y="151523"/>
                  </a:cubicBezTo>
                  <a:cubicBezTo>
                    <a:pt x="790276" y="171043"/>
                    <a:pt x="739844" y="199351"/>
                    <a:pt x="689006" y="223862"/>
                  </a:cubicBezTo>
                  <a:cubicBezTo>
                    <a:pt x="526434" y="302266"/>
                    <a:pt x="359962" y="375437"/>
                    <a:pt x="200278" y="459562"/>
                  </a:cubicBezTo>
                  <a:cubicBezTo>
                    <a:pt x="68954" y="528745"/>
                    <a:pt x="0" y="671556"/>
                    <a:pt x="52533" y="815454"/>
                  </a:cubicBezTo>
                  <a:cubicBezTo>
                    <a:pt x="66922" y="854868"/>
                    <a:pt x="87318" y="892181"/>
                    <a:pt x="105511" y="92990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58" name="Google Shape;1358;p59"/>
            <p:cNvSpPr/>
            <p:nvPr/>
          </p:nvSpPr>
          <p:spPr>
            <a:xfrm>
              <a:off x="7087503" y="1268903"/>
              <a:ext cx="726903" cy="1024464"/>
            </a:xfrm>
            <a:custGeom>
              <a:avLst/>
              <a:gdLst/>
              <a:ahLst/>
              <a:cxnLst/>
              <a:rect l="l" t="t" r="r" b="b"/>
              <a:pathLst>
                <a:path w="726903" h="1024464" extrusionOk="0">
                  <a:moveTo>
                    <a:pt x="723982" y="160801"/>
                  </a:moveTo>
                  <a:lnTo>
                    <a:pt x="426777" y="1011707"/>
                  </a:lnTo>
                  <a:cubicBezTo>
                    <a:pt x="423856" y="1020057"/>
                    <a:pt x="414724" y="1024464"/>
                    <a:pt x="406368" y="1021549"/>
                  </a:cubicBezTo>
                  <a:lnTo>
                    <a:pt x="12757" y="884059"/>
                  </a:lnTo>
                  <a:cubicBezTo>
                    <a:pt x="4413" y="881145"/>
                    <a:pt x="0" y="872013"/>
                    <a:pt x="2921" y="863663"/>
                  </a:cubicBezTo>
                  <a:lnTo>
                    <a:pt x="300132" y="12757"/>
                  </a:lnTo>
                  <a:cubicBezTo>
                    <a:pt x="303047" y="4400"/>
                    <a:pt x="312178" y="0"/>
                    <a:pt x="320535" y="2914"/>
                  </a:cubicBezTo>
                  <a:lnTo>
                    <a:pt x="714146" y="140398"/>
                  </a:lnTo>
                  <a:cubicBezTo>
                    <a:pt x="722496" y="143313"/>
                    <a:pt x="726903" y="152450"/>
                    <a:pt x="723982" y="16080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59" name="Google Shape;1359;p59"/>
            <p:cNvSpPr/>
            <p:nvPr/>
          </p:nvSpPr>
          <p:spPr>
            <a:xfrm>
              <a:off x="7064468" y="1245865"/>
              <a:ext cx="772972" cy="1070540"/>
            </a:xfrm>
            <a:custGeom>
              <a:avLst/>
              <a:gdLst/>
              <a:ahLst/>
              <a:cxnLst/>
              <a:rect l="l" t="t" r="r" b="b"/>
              <a:pathLst>
                <a:path w="772972" h="1070540" extrusionOk="0">
                  <a:moveTo>
                    <a:pt x="395738" y="1058290"/>
                  </a:moveTo>
                  <a:lnTo>
                    <a:pt x="53600" y="938790"/>
                  </a:lnTo>
                  <a:cubicBezTo>
                    <a:pt x="18548" y="926547"/>
                    <a:pt x="0" y="888079"/>
                    <a:pt x="12242" y="853033"/>
                  </a:cubicBezTo>
                  <a:lnTo>
                    <a:pt x="291471" y="53600"/>
                  </a:lnTo>
                  <a:cubicBezTo>
                    <a:pt x="303714" y="18554"/>
                    <a:pt x="342182" y="0"/>
                    <a:pt x="377234" y="12249"/>
                  </a:cubicBezTo>
                  <a:lnTo>
                    <a:pt x="719366" y="131749"/>
                  </a:lnTo>
                  <a:cubicBezTo>
                    <a:pt x="754424" y="143992"/>
                    <a:pt x="772972" y="182460"/>
                    <a:pt x="760736" y="217506"/>
                  </a:cubicBezTo>
                  <a:lnTo>
                    <a:pt x="481507" y="1016933"/>
                  </a:lnTo>
                  <a:cubicBezTo>
                    <a:pt x="469258" y="1051985"/>
                    <a:pt x="430796" y="1070540"/>
                    <a:pt x="395738" y="1058290"/>
                  </a:cubicBezTo>
                  <a:close/>
                  <a:moveTo>
                    <a:pt x="361372" y="57645"/>
                  </a:moveTo>
                  <a:cubicBezTo>
                    <a:pt x="351358" y="54146"/>
                    <a:pt x="340366" y="59442"/>
                    <a:pt x="336873" y="69456"/>
                  </a:cubicBezTo>
                  <a:lnTo>
                    <a:pt x="57638" y="868889"/>
                  </a:lnTo>
                  <a:cubicBezTo>
                    <a:pt x="54140" y="878897"/>
                    <a:pt x="59442" y="889888"/>
                    <a:pt x="69462" y="893387"/>
                  </a:cubicBezTo>
                  <a:lnTo>
                    <a:pt x="411594" y="1012894"/>
                  </a:lnTo>
                  <a:cubicBezTo>
                    <a:pt x="421614" y="1016387"/>
                    <a:pt x="432606" y="1011091"/>
                    <a:pt x="436105" y="1001077"/>
                  </a:cubicBezTo>
                  <a:lnTo>
                    <a:pt x="715333" y="201650"/>
                  </a:lnTo>
                  <a:cubicBezTo>
                    <a:pt x="718832" y="191636"/>
                    <a:pt x="713530" y="180651"/>
                    <a:pt x="703510" y="1771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60" name="Google Shape;1360;p59"/>
            <p:cNvSpPr/>
            <p:nvPr/>
          </p:nvSpPr>
          <p:spPr>
            <a:xfrm>
              <a:off x="7272108" y="1366231"/>
              <a:ext cx="262528" cy="525564"/>
            </a:xfrm>
            <a:custGeom>
              <a:avLst/>
              <a:gdLst/>
              <a:ahLst/>
              <a:cxnLst/>
              <a:rect l="l" t="t" r="r" b="b"/>
              <a:pathLst>
                <a:path w="262528" h="525564" extrusionOk="0">
                  <a:moveTo>
                    <a:pt x="260591" y="40690"/>
                  </a:moveTo>
                  <a:lnTo>
                    <a:pt x="94189" y="517093"/>
                  </a:lnTo>
                  <a:cubicBezTo>
                    <a:pt x="92252" y="522636"/>
                    <a:pt x="86188" y="525564"/>
                    <a:pt x="80645" y="523633"/>
                  </a:cubicBezTo>
                  <a:lnTo>
                    <a:pt x="8470" y="498417"/>
                  </a:lnTo>
                  <a:cubicBezTo>
                    <a:pt x="2927" y="496481"/>
                    <a:pt x="0" y="490416"/>
                    <a:pt x="1943" y="484873"/>
                  </a:cubicBezTo>
                  <a:lnTo>
                    <a:pt x="168344" y="8470"/>
                  </a:lnTo>
                  <a:cubicBezTo>
                    <a:pt x="170275" y="2927"/>
                    <a:pt x="176339" y="0"/>
                    <a:pt x="181883" y="1930"/>
                  </a:cubicBezTo>
                  <a:lnTo>
                    <a:pt x="254063" y="27146"/>
                  </a:lnTo>
                  <a:cubicBezTo>
                    <a:pt x="259607" y="29083"/>
                    <a:pt x="262528" y="35147"/>
                    <a:pt x="260591" y="406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61" name="Google Shape;1361;p59"/>
            <p:cNvSpPr/>
            <p:nvPr/>
          </p:nvSpPr>
          <p:spPr>
            <a:xfrm>
              <a:off x="7247710" y="1341841"/>
              <a:ext cx="311315" cy="574351"/>
            </a:xfrm>
            <a:custGeom>
              <a:avLst/>
              <a:gdLst/>
              <a:ahLst/>
              <a:cxnLst/>
              <a:rect l="l" t="t" r="r" b="b"/>
              <a:pathLst>
                <a:path w="311315" h="574351" extrusionOk="0">
                  <a:moveTo>
                    <a:pt x="80029" y="564749"/>
                  </a:moveTo>
                  <a:lnTo>
                    <a:pt x="42030" y="551484"/>
                  </a:lnTo>
                  <a:cubicBezTo>
                    <a:pt x="14554" y="541889"/>
                    <a:pt x="0" y="511727"/>
                    <a:pt x="9601" y="484244"/>
                  </a:cubicBezTo>
                  <a:lnTo>
                    <a:pt x="164064" y="42024"/>
                  </a:lnTo>
                  <a:cubicBezTo>
                    <a:pt x="173666" y="14541"/>
                    <a:pt x="203835" y="0"/>
                    <a:pt x="231305" y="9594"/>
                  </a:cubicBezTo>
                  <a:lnTo>
                    <a:pt x="269297" y="22859"/>
                  </a:lnTo>
                  <a:cubicBezTo>
                    <a:pt x="296779" y="32461"/>
                    <a:pt x="311315" y="62617"/>
                    <a:pt x="301720" y="90100"/>
                  </a:cubicBezTo>
                  <a:lnTo>
                    <a:pt x="147256" y="532320"/>
                  </a:lnTo>
                  <a:cubicBezTo>
                    <a:pt x="137655" y="559803"/>
                    <a:pt x="107505" y="574351"/>
                    <a:pt x="80029" y="564749"/>
                  </a:cubicBezTo>
                  <a:close/>
                  <a:moveTo>
                    <a:pt x="215449" y="54997"/>
                  </a:moveTo>
                  <a:cubicBezTo>
                    <a:pt x="213004" y="54140"/>
                    <a:pt x="210318" y="55429"/>
                    <a:pt x="209467" y="57880"/>
                  </a:cubicBezTo>
                  <a:lnTo>
                    <a:pt x="55003" y="500100"/>
                  </a:lnTo>
                  <a:cubicBezTo>
                    <a:pt x="54152" y="502538"/>
                    <a:pt x="55454" y="505225"/>
                    <a:pt x="57892" y="506082"/>
                  </a:cubicBezTo>
                  <a:lnTo>
                    <a:pt x="95885" y="519353"/>
                  </a:lnTo>
                  <a:cubicBezTo>
                    <a:pt x="98329" y="520204"/>
                    <a:pt x="101003" y="518909"/>
                    <a:pt x="101854" y="516464"/>
                  </a:cubicBezTo>
                  <a:lnTo>
                    <a:pt x="256317" y="74244"/>
                  </a:lnTo>
                  <a:cubicBezTo>
                    <a:pt x="257168" y="71799"/>
                    <a:pt x="255879" y="69119"/>
                    <a:pt x="253441" y="6826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62" name="Google Shape;1362;p59"/>
            <p:cNvSpPr/>
            <p:nvPr/>
          </p:nvSpPr>
          <p:spPr>
            <a:xfrm>
              <a:off x="7421627" y="1766567"/>
              <a:ext cx="188296" cy="188290"/>
            </a:xfrm>
            <a:custGeom>
              <a:avLst/>
              <a:gdLst/>
              <a:ahLst/>
              <a:cxnLst/>
              <a:rect l="l" t="t" r="r" b="b"/>
              <a:pathLst>
                <a:path w="188296" h="188290" extrusionOk="0">
                  <a:moveTo>
                    <a:pt x="186397" y="57842"/>
                  </a:moveTo>
                  <a:lnTo>
                    <a:pt x="143732" y="179984"/>
                  </a:lnTo>
                  <a:cubicBezTo>
                    <a:pt x="141827" y="185426"/>
                    <a:pt x="135883" y="188290"/>
                    <a:pt x="130448" y="186391"/>
                  </a:cubicBezTo>
                  <a:lnTo>
                    <a:pt x="8305" y="143725"/>
                  </a:lnTo>
                  <a:cubicBezTo>
                    <a:pt x="2870" y="141833"/>
                    <a:pt x="0" y="135883"/>
                    <a:pt x="1898" y="130448"/>
                  </a:cubicBezTo>
                  <a:lnTo>
                    <a:pt x="44564" y="8299"/>
                  </a:lnTo>
                  <a:cubicBezTo>
                    <a:pt x="46462" y="2863"/>
                    <a:pt x="52406" y="0"/>
                    <a:pt x="57848" y="1892"/>
                  </a:cubicBezTo>
                  <a:lnTo>
                    <a:pt x="179990" y="44557"/>
                  </a:lnTo>
                  <a:cubicBezTo>
                    <a:pt x="185426" y="46456"/>
                    <a:pt x="188296" y="52406"/>
                    <a:pt x="186397" y="57842"/>
                  </a:cubicBezTo>
                  <a:close/>
                </a:path>
              </a:pathLst>
            </a:custGeom>
            <a:solidFill>
              <a:srgbClr val="C5C5C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63" name="Google Shape;1363;p59"/>
            <p:cNvSpPr/>
            <p:nvPr/>
          </p:nvSpPr>
          <p:spPr>
            <a:xfrm>
              <a:off x="7397183" y="1742110"/>
              <a:ext cx="237191" cy="237191"/>
            </a:xfrm>
            <a:custGeom>
              <a:avLst/>
              <a:gdLst/>
              <a:ahLst/>
              <a:cxnLst/>
              <a:rect l="l" t="t" r="r" b="b"/>
              <a:pathLst>
                <a:path w="237191" h="237191" extrusionOk="0">
                  <a:moveTo>
                    <a:pt x="130213" y="227698"/>
                  </a:moveTo>
                  <a:lnTo>
                    <a:pt x="41567" y="196735"/>
                  </a:lnTo>
                  <a:cubicBezTo>
                    <a:pt x="14389" y="187242"/>
                    <a:pt x="0" y="157403"/>
                    <a:pt x="9499" y="130213"/>
                  </a:cubicBezTo>
                  <a:lnTo>
                    <a:pt x="40455" y="41586"/>
                  </a:lnTo>
                  <a:cubicBezTo>
                    <a:pt x="49955" y="14401"/>
                    <a:pt x="79787" y="0"/>
                    <a:pt x="106965" y="9499"/>
                  </a:cubicBezTo>
                  <a:lnTo>
                    <a:pt x="195611" y="40462"/>
                  </a:lnTo>
                  <a:cubicBezTo>
                    <a:pt x="222789" y="49955"/>
                    <a:pt x="237191" y="79800"/>
                    <a:pt x="227698" y="106984"/>
                  </a:cubicBezTo>
                  <a:lnTo>
                    <a:pt x="196735" y="195618"/>
                  </a:lnTo>
                  <a:cubicBezTo>
                    <a:pt x="187242" y="222802"/>
                    <a:pt x="157391" y="237191"/>
                    <a:pt x="130213" y="227698"/>
                  </a:cubicBezTo>
                  <a:close/>
                  <a:moveTo>
                    <a:pt x="91109" y="54902"/>
                  </a:moveTo>
                  <a:cubicBezTo>
                    <a:pt x="88963" y="54152"/>
                    <a:pt x="86607" y="55295"/>
                    <a:pt x="85858" y="57442"/>
                  </a:cubicBezTo>
                  <a:lnTo>
                    <a:pt x="54902" y="146075"/>
                  </a:lnTo>
                  <a:cubicBezTo>
                    <a:pt x="54152" y="148221"/>
                    <a:pt x="55283" y="150583"/>
                    <a:pt x="57423" y="151339"/>
                  </a:cubicBezTo>
                  <a:lnTo>
                    <a:pt x="146069" y="182295"/>
                  </a:lnTo>
                  <a:cubicBezTo>
                    <a:pt x="148228" y="183051"/>
                    <a:pt x="150583" y="181908"/>
                    <a:pt x="151333" y="179755"/>
                  </a:cubicBezTo>
                  <a:lnTo>
                    <a:pt x="182289" y="91128"/>
                  </a:lnTo>
                  <a:cubicBezTo>
                    <a:pt x="183045" y="88976"/>
                    <a:pt x="181914" y="86613"/>
                    <a:pt x="179755" y="8586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64" name="Google Shape;1364;p59"/>
            <p:cNvSpPr/>
            <p:nvPr/>
          </p:nvSpPr>
          <p:spPr>
            <a:xfrm>
              <a:off x="7527720" y="1428567"/>
              <a:ext cx="99206" cy="284029"/>
            </a:xfrm>
            <a:custGeom>
              <a:avLst/>
              <a:gdLst/>
              <a:ahLst/>
              <a:cxnLst/>
              <a:rect l="l" t="t" r="r" b="b"/>
              <a:pathLst>
                <a:path w="99206" h="284029" extrusionOk="0">
                  <a:moveTo>
                    <a:pt x="0" y="284029"/>
                  </a:moveTo>
                  <a:lnTo>
                    <a:pt x="99206"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65" name="Google Shape;1365;p59"/>
            <p:cNvSpPr/>
            <p:nvPr/>
          </p:nvSpPr>
          <p:spPr>
            <a:xfrm>
              <a:off x="7505026" y="1420635"/>
              <a:ext cx="144608" cy="299885"/>
            </a:xfrm>
            <a:custGeom>
              <a:avLst/>
              <a:gdLst/>
              <a:ahLst/>
              <a:cxnLst/>
              <a:rect l="l" t="t" r="r" b="b"/>
              <a:pathLst>
                <a:path w="144608" h="299885" extrusionOk="0">
                  <a:moveTo>
                    <a:pt x="45402" y="299885"/>
                  </a:moveTo>
                  <a:lnTo>
                    <a:pt x="0" y="284029"/>
                  </a:lnTo>
                  <a:lnTo>
                    <a:pt x="99206" y="0"/>
                  </a:lnTo>
                  <a:lnTo>
                    <a:pt x="144608" y="15862"/>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66" name="Google Shape;1366;p59"/>
            <p:cNvSpPr/>
            <p:nvPr/>
          </p:nvSpPr>
          <p:spPr>
            <a:xfrm>
              <a:off x="7598643" y="1453341"/>
              <a:ext cx="99206" cy="284022"/>
            </a:xfrm>
            <a:custGeom>
              <a:avLst/>
              <a:gdLst/>
              <a:ahLst/>
              <a:cxnLst/>
              <a:rect l="l" t="t" r="r" b="b"/>
              <a:pathLst>
                <a:path w="99206" h="284022" extrusionOk="0">
                  <a:moveTo>
                    <a:pt x="0" y="284022"/>
                  </a:moveTo>
                  <a:lnTo>
                    <a:pt x="99206"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67" name="Google Shape;1367;p59"/>
            <p:cNvSpPr/>
            <p:nvPr/>
          </p:nvSpPr>
          <p:spPr>
            <a:xfrm>
              <a:off x="7575936" y="1445403"/>
              <a:ext cx="144608" cy="299885"/>
            </a:xfrm>
            <a:custGeom>
              <a:avLst/>
              <a:gdLst/>
              <a:ahLst/>
              <a:cxnLst/>
              <a:rect l="l" t="t" r="r" b="b"/>
              <a:pathLst>
                <a:path w="144608" h="299885" extrusionOk="0">
                  <a:moveTo>
                    <a:pt x="45402" y="299885"/>
                  </a:moveTo>
                  <a:lnTo>
                    <a:pt x="0" y="284029"/>
                  </a:lnTo>
                  <a:lnTo>
                    <a:pt x="99206" y="0"/>
                  </a:lnTo>
                  <a:lnTo>
                    <a:pt x="144608" y="15862"/>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68" name="Google Shape;1368;p59"/>
            <p:cNvSpPr/>
            <p:nvPr/>
          </p:nvSpPr>
          <p:spPr>
            <a:xfrm>
              <a:off x="7178607" y="1667443"/>
              <a:ext cx="958576" cy="975925"/>
            </a:xfrm>
            <a:custGeom>
              <a:avLst/>
              <a:gdLst/>
              <a:ahLst/>
              <a:cxnLst/>
              <a:rect l="l" t="t" r="r" b="b"/>
              <a:pathLst>
                <a:path w="958576" h="975925" extrusionOk="0">
                  <a:moveTo>
                    <a:pt x="952480" y="315995"/>
                  </a:moveTo>
                  <a:lnTo>
                    <a:pt x="331501" y="969257"/>
                  </a:lnTo>
                  <a:cubicBezTo>
                    <a:pt x="325405" y="975671"/>
                    <a:pt x="315264" y="975925"/>
                    <a:pt x="308857" y="969829"/>
                  </a:cubicBezTo>
                  <a:lnTo>
                    <a:pt x="6667" y="682574"/>
                  </a:lnTo>
                  <a:cubicBezTo>
                    <a:pt x="254" y="676484"/>
                    <a:pt x="0" y="666343"/>
                    <a:pt x="6096" y="659930"/>
                  </a:cubicBezTo>
                  <a:lnTo>
                    <a:pt x="627075" y="6667"/>
                  </a:lnTo>
                  <a:cubicBezTo>
                    <a:pt x="633171" y="254"/>
                    <a:pt x="643312" y="0"/>
                    <a:pt x="649719" y="6089"/>
                  </a:cubicBezTo>
                  <a:lnTo>
                    <a:pt x="951909" y="293350"/>
                  </a:lnTo>
                  <a:cubicBezTo>
                    <a:pt x="958322" y="299446"/>
                    <a:pt x="958576" y="309581"/>
                    <a:pt x="952480" y="3159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69" name="Google Shape;1369;p59"/>
            <p:cNvSpPr/>
            <p:nvPr/>
          </p:nvSpPr>
          <p:spPr>
            <a:xfrm>
              <a:off x="7160492" y="1649354"/>
              <a:ext cx="994810" cy="1005281"/>
            </a:xfrm>
            <a:custGeom>
              <a:avLst/>
              <a:gdLst/>
              <a:ahLst/>
              <a:cxnLst/>
              <a:rect l="l" t="t" r="r" b="b"/>
              <a:pathLst>
                <a:path w="994810" h="1005281" extrusionOk="0">
                  <a:moveTo>
                    <a:pt x="314794" y="1001356"/>
                  </a:moveTo>
                  <a:cubicBezTo>
                    <a:pt x="305898" y="998245"/>
                    <a:pt x="297675" y="993247"/>
                    <a:pt x="290645" y="986561"/>
                  </a:cubicBezTo>
                  <a:lnTo>
                    <a:pt x="27971" y="736873"/>
                  </a:lnTo>
                  <a:cubicBezTo>
                    <a:pt x="1073" y="711295"/>
                    <a:pt x="0" y="668604"/>
                    <a:pt x="25571" y="641692"/>
                  </a:cubicBezTo>
                  <a:lnTo>
                    <a:pt x="608977" y="27946"/>
                  </a:lnTo>
                  <a:cubicBezTo>
                    <a:pt x="634574" y="1047"/>
                    <a:pt x="677303" y="0"/>
                    <a:pt x="704170" y="25546"/>
                  </a:cubicBezTo>
                  <a:lnTo>
                    <a:pt x="966838" y="275234"/>
                  </a:lnTo>
                  <a:cubicBezTo>
                    <a:pt x="993736" y="300805"/>
                    <a:pt x="994810" y="343496"/>
                    <a:pt x="969244" y="370408"/>
                  </a:cubicBezTo>
                  <a:lnTo>
                    <a:pt x="385825" y="984154"/>
                  </a:lnTo>
                  <a:cubicBezTo>
                    <a:pt x="373424" y="997184"/>
                    <a:pt x="356717" y="1004614"/>
                    <a:pt x="338734" y="1005077"/>
                  </a:cubicBezTo>
                  <a:cubicBezTo>
                    <a:pt x="330466" y="1005281"/>
                    <a:pt x="322376" y="1004004"/>
                    <a:pt x="314794" y="1001356"/>
                  </a:cubicBezTo>
                  <a:close/>
                  <a:moveTo>
                    <a:pt x="664146" y="56184"/>
                  </a:moveTo>
                  <a:cubicBezTo>
                    <a:pt x="657231" y="53771"/>
                    <a:pt x="649198" y="55435"/>
                    <a:pt x="643832" y="61087"/>
                  </a:cubicBezTo>
                  <a:lnTo>
                    <a:pt x="60426" y="674827"/>
                  </a:lnTo>
                  <a:cubicBezTo>
                    <a:pt x="53111" y="682517"/>
                    <a:pt x="53422" y="694721"/>
                    <a:pt x="61106" y="702017"/>
                  </a:cubicBezTo>
                  <a:lnTo>
                    <a:pt x="323773" y="951699"/>
                  </a:lnTo>
                  <a:cubicBezTo>
                    <a:pt x="327526" y="955268"/>
                    <a:pt x="332409" y="957141"/>
                    <a:pt x="337515" y="956989"/>
                  </a:cubicBezTo>
                  <a:cubicBezTo>
                    <a:pt x="342658" y="956862"/>
                    <a:pt x="347427" y="954741"/>
                    <a:pt x="350964" y="951020"/>
                  </a:cubicBezTo>
                  <a:lnTo>
                    <a:pt x="934389" y="337280"/>
                  </a:lnTo>
                  <a:cubicBezTo>
                    <a:pt x="941698" y="329590"/>
                    <a:pt x="941381" y="317392"/>
                    <a:pt x="933703" y="310089"/>
                  </a:cubicBezTo>
                  <a:lnTo>
                    <a:pt x="671036" y="60394"/>
                  </a:lnTo>
                  <a:cubicBezTo>
                    <a:pt x="669010" y="58458"/>
                    <a:pt x="666648" y="57061"/>
                    <a:pt x="664146" y="5618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70" name="Google Shape;1370;p59"/>
            <p:cNvSpPr/>
            <p:nvPr/>
          </p:nvSpPr>
          <p:spPr>
            <a:xfrm>
              <a:off x="7463817" y="1776219"/>
              <a:ext cx="426599" cy="441928"/>
            </a:xfrm>
            <a:custGeom>
              <a:avLst/>
              <a:gdLst/>
              <a:ahLst/>
              <a:cxnLst/>
              <a:rect l="l" t="t" r="r" b="b"/>
              <a:pathLst>
                <a:path w="426599" h="441928" extrusionOk="0">
                  <a:moveTo>
                    <a:pt x="422548" y="71748"/>
                  </a:moveTo>
                  <a:lnTo>
                    <a:pt x="74872" y="437502"/>
                  </a:lnTo>
                  <a:cubicBezTo>
                    <a:pt x="70821" y="441756"/>
                    <a:pt x="64096" y="441928"/>
                    <a:pt x="59836" y="437876"/>
                  </a:cubicBezTo>
                  <a:lnTo>
                    <a:pt x="4425" y="385203"/>
                  </a:lnTo>
                  <a:cubicBezTo>
                    <a:pt x="171" y="381165"/>
                    <a:pt x="0" y="374434"/>
                    <a:pt x="4051" y="370173"/>
                  </a:cubicBezTo>
                  <a:lnTo>
                    <a:pt x="351726" y="4425"/>
                  </a:lnTo>
                  <a:cubicBezTo>
                    <a:pt x="355771" y="171"/>
                    <a:pt x="362502" y="0"/>
                    <a:pt x="366763" y="4044"/>
                  </a:cubicBezTo>
                  <a:lnTo>
                    <a:pt x="422167" y="56718"/>
                  </a:lnTo>
                  <a:cubicBezTo>
                    <a:pt x="426421" y="60769"/>
                    <a:pt x="426599" y="67494"/>
                    <a:pt x="422548" y="7174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71" name="Google Shape;1371;p59"/>
            <p:cNvSpPr/>
            <p:nvPr/>
          </p:nvSpPr>
          <p:spPr>
            <a:xfrm>
              <a:off x="7442850" y="1755281"/>
              <a:ext cx="468522" cy="478447"/>
            </a:xfrm>
            <a:custGeom>
              <a:avLst/>
              <a:gdLst/>
              <a:ahLst/>
              <a:cxnLst/>
              <a:rect l="l" t="t" r="r" b="b"/>
              <a:pathLst>
                <a:path w="468522" h="478447" extrusionOk="0">
                  <a:moveTo>
                    <a:pt x="70046" y="475367"/>
                  </a:moveTo>
                  <a:cubicBezTo>
                    <a:pt x="63074" y="472928"/>
                    <a:pt x="56629" y="469011"/>
                    <a:pt x="51117" y="463765"/>
                  </a:cubicBezTo>
                  <a:lnTo>
                    <a:pt x="21945" y="436041"/>
                  </a:lnTo>
                  <a:cubicBezTo>
                    <a:pt x="857" y="416001"/>
                    <a:pt x="0" y="382524"/>
                    <a:pt x="20053" y="361422"/>
                  </a:cubicBezTo>
                  <a:lnTo>
                    <a:pt x="342798" y="21913"/>
                  </a:lnTo>
                  <a:cubicBezTo>
                    <a:pt x="362851" y="825"/>
                    <a:pt x="396303" y="0"/>
                    <a:pt x="417410" y="20027"/>
                  </a:cubicBezTo>
                  <a:lnTo>
                    <a:pt x="446582" y="47751"/>
                  </a:lnTo>
                  <a:cubicBezTo>
                    <a:pt x="467664" y="67805"/>
                    <a:pt x="468522" y="101288"/>
                    <a:pt x="448475" y="122377"/>
                  </a:cubicBezTo>
                  <a:lnTo>
                    <a:pt x="125729" y="461886"/>
                  </a:lnTo>
                  <a:cubicBezTo>
                    <a:pt x="116027" y="472103"/>
                    <a:pt x="102914" y="477920"/>
                    <a:pt x="88811" y="478282"/>
                  </a:cubicBezTo>
                  <a:cubicBezTo>
                    <a:pt x="82340" y="478447"/>
                    <a:pt x="75990" y="477443"/>
                    <a:pt x="70046" y="475367"/>
                  </a:cubicBezTo>
                  <a:close/>
                  <a:moveTo>
                    <a:pt x="382600" y="53848"/>
                  </a:moveTo>
                  <a:cubicBezTo>
                    <a:pt x="381977" y="53632"/>
                    <a:pt x="381406" y="53581"/>
                    <a:pt x="380930" y="53587"/>
                  </a:cubicBezTo>
                  <a:cubicBezTo>
                    <a:pt x="380047" y="53613"/>
                    <a:pt x="378758" y="53886"/>
                    <a:pt x="377659" y="55048"/>
                  </a:cubicBezTo>
                  <a:lnTo>
                    <a:pt x="54914" y="394550"/>
                  </a:lnTo>
                  <a:cubicBezTo>
                    <a:pt x="53130" y="396424"/>
                    <a:pt x="53200" y="399402"/>
                    <a:pt x="55079" y="401186"/>
                  </a:cubicBezTo>
                  <a:lnTo>
                    <a:pt x="84251" y="428910"/>
                  </a:lnTo>
                  <a:cubicBezTo>
                    <a:pt x="85407" y="430009"/>
                    <a:pt x="86709" y="430218"/>
                    <a:pt x="87598" y="430206"/>
                  </a:cubicBezTo>
                  <a:cubicBezTo>
                    <a:pt x="88487" y="430187"/>
                    <a:pt x="89769" y="429914"/>
                    <a:pt x="90874" y="428745"/>
                  </a:cubicBezTo>
                  <a:lnTo>
                    <a:pt x="413619" y="89242"/>
                  </a:lnTo>
                  <a:cubicBezTo>
                    <a:pt x="415397" y="87363"/>
                    <a:pt x="415309" y="84391"/>
                    <a:pt x="413448" y="82594"/>
                  </a:cubicBezTo>
                  <a:lnTo>
                    <a:pt x="384282" y="54883"/>
                  </a:lnTo>
                  <a:cubicBezTo>
                    <a:pt x="383736" y="54362"/>
                    <a:pt x="383165" y="54044"/>
                    <a:pt x="382600" y="538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72" name="Google Shape;1372;p59"/>
            <p:cNvSpPr/>
            <p:nvPr/>
          </p:nvSpPr>
          <p:spPr>
            <a:xfrm>
              <a:off x="7581245" y="2151623"/>
              <a:ext cx="205968" cy="205962"/>
            </a:xfrm>
            <a:custGeom>
              <a:avLst/>
              <a:gdLst/>
              <a:ahLst/>
              <a:cxnLst/>
              <a:rect l="l" t="t" r="r" b="b"/>
              <a:pathLst>
                <a:path w="205968" h="205962" extrusionOk="0">
                  <a:moveTo>
                    <a:pt x="201999" y="107848"/>
                  </a:moveTo>
                  <a:lnTo>
                    <a:pt x="112864" y="201625"/>
                  </a:lnTo>
                  <a:cubicBezTo>
                    <a:pt x="108896" y="205797"/>
                    <a:pt x="102292" y="205962"/>
                    <a:pt x="98120" y="201993"/>
                  </a:cubicBezTo>
                  <a:lnTo>
                    <a:pt x="4343" y="112852"/>
                  </a:lnTo>
                  <a:cubicBezTo>
                    <a:pt x="171" y="108889"/>
                    <a:pt x="0" y="102285"/>
                    <a:pt x="3968" y="98113"/>
                  </a:cubicBezTo>
                  <a:lnTo>
                    <a:pt x="93116" y="4337"/>
                  </a:lnTo>
                  <a:cubicBezTo>
                    <a:pt x="97078" y="165"/>
                    <a:pt x="103682" y="0"/>
                    <a:pt x="107854" y="3968"/>
                  </a:cubicBezTo>
                  <a:lnTo>
                    <a:pt x="201625" y="93110"/>
                  </a:lnTo>
                  <a:cubicBezTo>
                    <a:pt x="205803" y="97072"/>
                    <a:pt x="205968" y="103676"/>
                    <a:pt x="201999" y="107848"/>
                  </a:cubicBezTo>
                  <a:close/>
                </a:path>
              </a:pathLst>
            </a:custGeom>
            <a:solidFill>
              <a:srgbClr val="C5C5C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73" name="Google Shape;1373;p59"/>
            <p:cNvSpPr/>
            <p:nvPr/>
          </p:nvSpPr>
          <p:spPr>
            <a:xfrm>
              <a:off x="7565309" y="2135678"/>
              <a:ext cx="237839" cy="237661"/>
            </a:xfrm>
            <a:custGeom>
              <a:avLst/>
              <a:gdLst/>
              <a:ahLst/>
              <a:cxnLst/>
              <a:rect l="l" t="t" r="r" b="b"/>
              <a:pathLst>
                <a:path w="237839" h="237661" extrusionOk="0">
                  <a:moveTo>
                    <a:pt x="103358" y="234607"/>
                  </a:moveTo>
                  <a:cubicBezTo>
                    <a:pt x="96456" y="232194"/>
                    <a:pt x="90081" y="228326"/>
                    <a:pt x="84626" y="223145"/>
                  </a:cubicBezTo>
                  <a:lnTo>
                    <a:pt x="16586" y="158457"/>
                  </a:lnTo>
                  <a:cubicBezTo>
                    <a:pt x="6470" y="148850"/>
                    <a:pt x="711" y="135870"/>
                    <a:pt x="355" y="121932"/>
                  </a:cubicBezTo>
                  <a:cubicBezTo>
                    <a:pt x="0" y="107988"/>
                    <a:pt x="5092" y="94735"/>
                    <a:pt x="14712" y="84626"/>
                  </a:cubicBezTo>
                  <a:lnTo>
                    <a:pt x="79387" y="16579"/>
                  </a:lnTo>
                  <a:cubicBezTo>
                    <a:pt x="89001" y="6470"/>
                    <a:pt x="101974" y="704"/>
                    <a:pt x="115912" y="355"/>
                  </a:cubicBezTo>
                  <a:cubicBezTo>
                    <a:pt x="129882" y="0"/>
                    <a:pt x="143122" y="5099"/>
                    <a:pt x="153212" y="14706"/>
                  </a:cubicBezTo>
                  <a:lnTo>
                    <a:pt x="221259" y="79394"/>
                  </a:lnTo>
                  <a:cubicBezTo>
                    <a:pt x="231368" y="89001"/>
                    <a:pt x="237134" y="101974"/>
                    <a:pt x="237490" y="115919"/>
                  </a:cubicBezTo>
                  <a:cubicBezTo>
                    <a:pt x="237839" y="129863"/>
                    <a:pt x="232752" y="143116"/>
                    <a:pt x="223132" y="153225"/>
                  </a:cubicBezTo>
                  <a:lnTo>
                    <a:pt x="158457" y="221272"/>
                  </a:lnTo>
                  <a:cubicBezTo>
                    <a:pt x="148844" y="231374"/>
                    <a:pt x="135864" y="237147"/>
                    <a:pt x="121926" y="237496"/>
                  </a:cubicBezTo>
                  <a:cubicBezTo>
                    <a:pt x="115506" y="237661"/>
                    <a:pt x="109232" y="236658"/>
                    <a:pt x="103358" y="234607"/>
                  </a:cubicBezTo>
                  <a:close/>
                  <a:moveTo>
                    <a:pt x="118611" y="48653"/>
                  </a:moveTo>
                  <a:cubicBezTo>
                    <a:pt x="118065" y="48463"/>
                    <a:pt x="117544" y="48425"/>
                    <a:pt x="117132" y="48425"/>
                  </a:cubicBezTo>
                  <a:cubicBezTo>
                    <a:pt x="116357" y="48456"/>
                    <a:pt x="115214" y="48685"/>
                    <a:pt x="114242" y="49714"/>
                  </a:cubicBezTo>
                  <a:lnTo>
                    <a:pt x="49568" y="117767"/>
                  </a:lnTo>
                  <a:cubicBezTo>
                    <a:pt x="48596" y="118789"/>
                    <a:pt x="48412" y="119932"/>
                    <a:pt x="48431" y="120719"/>
                  </a:cubicBezTo>
                  <a:cubicBezTo>
                    <a:pt x="48444" y="121494"/>
                    <a:pt x="48691" y="122631"/>
                    <a:pt x="49714" y="123602"/>
                  </a:cubicBezTo>
                  <a:lnTo>
                    <a:pt x="117760" y="188283"/>
                  </a:lnTo>
                  <a:cubicBezTo>
                    <a:pt x="118795" y="189261"/>
                    <a:pt x="119932" y="189433"/>
                    <a:pt x="120713" y="189426"/>
                  </a:cubicBezTo>
                  <a:cubicBezTo>
                    <a:pt x="121481" y="189395"/>
                    <a:pt x="122631" y="189166"/>
                    <a:pt x="123596" y="188137"/>
                  </a:cubicBezTo>
                  <a:lnTo>
                    <a:pt x="188277" y="120091"/>
                  </a:lnTo>
                  <a:cubicBezTo>
                    <a:pt x="189249" y="119062"/>
                    <a:pt x="189426" y="117919"/>
                    <a:pt x="189407" y="117132"/>
                  </a:cubicBezTo>
                  <a:cubicBezTo>
                    <a:pt x="189395" y="116357"/>
                    <a:pt x="189147" y="115220"/>
                    <a:pt x="188125" y="114249"/>
                  </a:cubicBezTo>
                  <a:lnTo>
                    <a:pt x="120078" y="49568"/>
                  </a:lnTo>
                  <a:cubicBezTo>
                    <a:pt x="119595" y="49104"/>
                    <a:pt x="119094" y="48818"/>
                    <a:pt x="118611" y="4865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74" name="Google Shape;1374;p59"/>
            <p:cNvSpPr/>
            <p:nvPr/>
          </p:nvSpPr>
          <p:spPr>
            <a:xfrm>
              <a:off x="7756065" y="1906468"/>
              <a:ext cx="207276" cy="218052"/>
            </a:xfrm>
            <a:custGeom>
              <a:avLst/>
              <a:gdLst/>
              <a:ahLst/>
              <a:cxnLst/>
              <a:rect l="l" t="t" r="r" b="b"/>
              <a:pathLst>
                <a:path w="207276" h="218052" extrusionOk="0">
                  <a:moveTo>
                    <a:pt x="0" y="218052"/>
                  </a:moveTo>
                  <a:lnTo>
                    <a:pt x="207276"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75" name="Google Shape;1375;p59"/>
            <p:cNvSpPr/>
            <p:nvPr/>
          </p:nvSpPr>
          <p:spPr>
            <a:xfrm>
              <a:off x="7738636" y="1889897"/>
              <a:ext cx="242138" cy="251193"/>
            </a:xfrm>
            <a:custGeom>
              <a:avLst/>
              <a:gdLst/>
              <a:ahLst/>
              <a:cxnLst/>
              <a:rect l="l" t="t" r="r" b="b"/>
              <a:pathLst>
                <a:path w="242138" h="251193" extrusionOk="0">
                  <a:moveTo>
                    <a:pt x="34855" y="251193"/>
                  </a:moveTo>
                  <a:lnTo>
                    <a:pt x="0" y="218059"/>
                  </a:lnTo>
                  <a:lnTo>
                    <a:pt x="207276" y="0"/>
                  </a:lnTo>
                  <a:lnTo>
                    <a:pt x="242138" y="3314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76" name="Google Shape;1376;p59"/>
            <p:cNvSpPr/>
            <p:nvPr/>
          </p:nvSpPr>
          <p:spPr>
            <a:xfrm>
              <a:off x="7810506" y="1958223"/>
              <a:ext cx="207283" cy="218052"/>
            </a:xfrm>
            <a:custGeom>
              <a:avLst/>
              <a:gdLst/>
              <a:ahLst/>
              <a:cxnLst/>
              <a:rect l="l" t="t" r="r" b="b"/>
              <a:pathLst>
                <a:path w="207283" h="218052" extrusionOk="0">
                  <a:moveTo>
                    <a:pt x="0" y="218052"/>
                  </a:moveTo>
                  <a:lnTo>
                    <a:pt x="20728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77" name="Google Shape;1377;p59"/>
            <p:cNvSpPr/>
            <p:nvPr/>
          </p:nvSpPr>
          <p:spPr>
            <a:xfrm>
              <a:off x="7793076" y="1941652"/>
              <a:ext cx="242131" cy="251193"/>
            </a:xfrm>
            <a:custGeom>
              <a:avLst/>
              <a:gdLst/>
              <a:ahLst/>
              <a:cxnLst/>
              <a:rect l="l" t="t" r="r" b="b"/>
              <a:pathLst>
                <a:path w="242131" h="251193" extrusionOk="0">
                  <a:moveTo>
                    <a:pt x="34855" y="251193"/>
                  </a:moveTo>
                  <a:lnTo>
                    <a:pt x="0" y="218059"/>
                  </a:lnTo>
                  <a:lnTo>
                    <a:pt x="207270" y="0"/>
                  </a:lnTo>
                  <a:lnTo>
                    <a:pt x="242131" y="3314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78" name="Google Shape;1378;p59"/>
            <p:cNvSpPr/>
            <p:nvPr/>
          </p:nvSpPr>
          <p:spPr>
            <a:xfrm>
              <a:off x="6342894" y="1347247"/>
              <a:ext cx="1450841" cy="1660505"/>
            </a:xfrm>
            <a:custGeom>
              <a:avLst/>
              <a:gdLst/>
              <a:ahLst/>
              <a:cxnLst/>
              <a:rect l="l" t="t" r="r" b="b"/>
              <a:pathLst>
                <a:path w="1450841" h="1660505" extrusionOk="0">
                  <a:moveTo>
                    <a:pt x="1417300" y="1275867"/>
                  </a:moveTo>
                  <a:lnTo>
                    <a:pt x="643350" y="1649114"/>
                  </a:lnTo>
                  <a:cubicBezTo>
                    <a:pt x="619721" y="1660505"/>
                    <a:pt x="591337" y="1650593"/>
                    <a:pt x="579939" y="1626965"/>
                  </a:cubicBezTo>
                  <a:lnTo>
                    <a:pt x="11391" y="448055"/>
                  </a:lnTo>
                  <a:cubicBezTo>
                    <a:pt x="0" y="424427"/>
                    <a:pt x="9912" y="396036"/>
                    <a:pt x="33540" y="384638"/>
                  </a:cubicBezTo>
                  <a:lnTo>
                    <a:pt x="807491" y="11391"/>
                  </a:lnTo>
                  <a:cubicBezTo>
                    <a:pt x="831113" y="0"/>
                    <a:pt x="859504" y="9918"/>
                    <a:pt x="870896" y="33540"/>
                  </a:cubicBezTo>
                  <a:lnTo>
                    <a:pt x="1439449" y="1212456"/>
                  </a:lnTo>
                  <a:cubicBezTo>
                    <a:pt x="1450841" y="1236078"/>
                    <a:pt x="1440929" y="1264469"/>
                    <a:pt x="1417300" y="12758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79" name="Google Shape;1379;p59"/>
            <p:cNvSpPr/>
            <p:nvPr/>
          </p:nvSpPr>
          <p:spPr>
            <a:xfrm>
              <a:off x="6331245" y="1352070"/>
              <a:ext cx="1474139" cy="1650860"/>
            </a:xfrm>
            <a:custGeom>
              <a:avLst/>
              <a:gdLst/>
              <a:ahLst/>
              <a:cxnLst/>
              <a:rect l="l" t="t" r="r" b="b"/>
              <a:pathLst>
                <a:path w="1474139" h="1650860" extrusionOk="0">
                  <a:moveTo>
                    <a:pt x="621811" y="1637436"/>
                  </a:moveTo>
                  <a:cubicBezTo>
                    <a:pt x="583387" y="1624012"/>
                    <a:pt x="552494" y="1596434"/>
                    <a:pt x="534822" y="1559769"/>
                  </a:cubicBezTo>
                  <a:lnTo>
                    <a:pt x="36493" y="526484"/>
                  </a:lnTo>
                  <a:cubicBezTo>
                    <a:pt x="0" y="450805"/>
                    <a:pt x="31883" y="359537"/>
                    <a:pt x="107556" y="323043"/>
                  </a:cubicBezTo>
                  <a:lnTo>
                    <a:pt x="735882" y="20034"/>
                  </a:lnTo>
                  <a:cubicBezTo>
                    <a:pt x="772540" y="2349"/>
                    <a:pt x="813879" y="0"/>
                    <a:pt x="852309" y="13423"/>
                  </a:cubicBezTo>
                  <a:cubicBezTo>
                    <a:pt x="890752" y="26854"/>
                    <a:pt x="921638" y="54432"/>
                    <a:pt x="939311" y="91090"/>
                  </a:cubicBezTo>
                  <a:lnTo>
                    <a:pt x="1437639" y="1124375"/>
                  </a:lnTo>
                  <a:cubicBezTo>
                    <a:pt x="1474139" y="1200054"/>
                    <a:pt x="1442256" y="1291323"/>
                    <a:pt x="1366577" y="1327816"/>
                  </a:cubicBezTo>
                  <a:lnTo>
                    <a:pt x="738257" y="1630832"/>
                  </a:lnTo>
                  <a:cubicBezTo>
                    <a:pt x="701605" y="1648517"/>
                    <a:pt x="660253" y="1650860"/>
                    <a:pt x="621811" y="1637436"/>
                  </a:cubicBezTo>
                  <a:close/>
                  <a:moveTo>
                    <a:pt x="836447" y="58826"/>
                  </a:moveTo>
                  <a:cubicBezTo>
                    <a:pt x="810158" y="49644"/>
                    <a:pt x="781850" y="51250"/>
                    <a:pt x="756767" y="63347"/>
                  </a:cubicBezTo>
                  <a:lnTo>
                    <a:pt x="128447" y="366363"/>
                  </a:lnTo>
                  <a:cubicBezTo>
                    <a:pt x="76657" y="391337"/>
                    <a:pt x="54838" y="453802"/>
                    <a:pt x="79813" y="505599"/>
                  </a:cubicBezTo>
                  <a:lnTo>
                    <a:pt x="578129" y="1538884"/>
                  </a:lnTo>
                  <a:cubicBezTo>
                    <a:pt x="590232" y="1563973"/>
                    <a:pt x="611384" y="1582851"/>
                    <a:pt x="637666" y="1592033"/>
                  </a:cubicBezTo>
                  <a:cubicBezTo>
                    <a:pt x="663981" y="1601222"/>
                    <a:pt x="692283" y="1599615"/>
                    <a:pt x="717365" y="1587512"/>
                  </a:cubicBezTo>
                  <a:lnTo>
                    <a:pt x="1345691" y="1284509"/>
                  </a:lnTo>
                  <a:cubicBezTo>
                    <a:pt x="1397482" y="1259522"/>
                    <a:pt x="1419301" y="1197057"/>
                    <a:pt x="1394326" y="1145266"/>
                  </a:cubicBezTo>
                  <a:lnTo>
                    <a:pt x="896004" y="111975"/>
                  </a:lnTo>
                  <a:cubicBezTo>
                    <a:pt x="883907" y="86893"/>
                    <a:pt x="862761" y="68014"/>
                    <a:pt x="836447" y="5882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80" name="Google Shape;1380;p59"/>
            <p:cNvSpPr/>
            <p:nvPr/>
          </p:nvSpPr>
          <p:spPr>
            <a:xfrm>
              <a:off x="6666209" y="1725826"/>
              <a:ext cx="711873" cy="676840"/>
            </a:xfrm>
            <a:custGeom>
              <a:avLst/>
              <a:gdLst/>
              <a:ahLst/>
              <a:cxnLst/>
              <a:rect l="l" t="t" r="r" b="b"/>
              <a:pathLst>
                <a:path w="711873" h="676840" extrusionOk="0">
                  <a:moveTo>
                    <a:pt x="253047" y="650481"/>
                  </a:moveTo>
                  <a:cubicBezTo>
                    <a:pt x="177584" y="624122"/>
                    <a:pt x="112153" y="569042"/>
                    <a:pt x="74777" y="491521"/>
                  </a:cubicBezTo>
                  <a:cubicBezTo>
                    <a:pt x="0" y="336486"/>
                    <a:pt x="65297" y="149536"/>
                    <a:pt x="220338" y="74771"/>
                  </a:cubicBezTo>
                  <a:cubicBezTo>
                    <a:pt x="375386" y="0"/>
                    <a:pt x="562349" y="65322"/>
                    <a:pt x="637095" y="220345"/>
                  </a:cubicBezTo>
                  <a:cubicBezTo>
                    <a:pt x="711873" y="375373"/>
                    <a:pt x="646569" y="562324"/>
                    <a:pt x="491528" y="637089"/>
                  </a:cubicBezTo>
                  <a:cubicBezTo>
                    <a:pt x="414013" y="674471"/>
                    <a:pt x="328529" y="676840"/>
                    <a:pt x="253047" y="650481"/>
                  </a:cubicBezTo>
                  <a:close/>
                  <a:moveTo>
                    <a:pt x="442963" y="106756"/>
                  </a:moveTo>
                  <a:cubicBezTo>
                    <a:pt x="379126" y="84461"/>
                    <a:pt x="306812" y="86467"/>
                    <a:pt x="241223" y="118084"/>
                  </a:cubicBezTo>
                  <a:cubicBezTo>
                    <a:pt x="110077" y="181336"/>
                    <a:pt x="54838" y="339477"/>
                    <a:pt x="118090" y="470636"/>
                  </a:cubicBezTo>
                  <a:cubicBezTo>
                    <a:pt x="181362" y="601821"/>
                    <a:pt x="339496" y="657015"/>
                    <a:pt x="470642" y="593775"/>
                  </a:cubicBezTo>
                  <a:cubicBezTo>
                    <a:pt x="601795" y="530523"/>
                    <a:pt x="657034" y="372383"/>
                    <a:pt x="593782" y="241230"/>
                  </a:cubicBezTo>
                  <a:cubicBezTo>
                    <a:pt x="562152" y="175653"/>
                    <a:pt x="506806" y="129057"/>
                    <a:pt x="442963" y="1067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81" name="Google Shape;1381;p59"/>
            <p:cNvSpPr/>
            <p:nvPr/>
          </p:nvSpPr>
          <p:spPr>
            <a:xfrm>
              <a:off x="6756518" y="1807387"/>
              <a:ext cx="383571" cy="216058"/>
            </a:xfrm>
            <a:custGeom>
              <a:avLst/>
              <a:gdLst/>
              <a:ahLst/>
              <a:cxnLst/>
              <a:rect l="l" t="t" r="r" b="b"/>
              <a:pathLst>
                <a:path w="383571" h="216058" extrusionOk="0">
                  <a:moveTo>
                    <a:pt x="0" y="213753"/>
                  </a:moveTo>
                  <a:lnTo>
                    <a:pt x="1466" y="165684"/>
                  </a:lnTo>
                  <a:cubicBezTo>
                    <a:pt x="68503" y="167747"/>
                    <a:pt x="133127" y="154031"/>
                    <a:pt x="193541" y="124904"/>
                  </a:cubicBezTo>
                  <a:cubicBezTo>
                    <a:pt x="253949" y="95764"/>
                    <a:pt x="304926" y="53746"/>
                    <a:pt x="345039" y="0"/>
                  </a:cubicBezTo>
                  <a:lnTo>
                    <a:pt x="383571" y="28765"/>
                  </a:lnTo>
                  <a:cubicBezTo>
                    <a:pt x="338791" y="88766"/>
                    <a:pt x="281889" y="135686"/>
                    <a:pt x="214433" y="168211"/>
                  </a:cubicBezTo>
                  <a:cubicBezTo>
                    <a:pt x="146983" y="200742"/>
                    <a:pt x="74847" y="216058"/>
                    <a:pt x="0" y="21375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82" name="Google Shape;1382;p59"/>
            <p:cNvSpPr/>
            <p:nvPr/>
          </p:nvSpPr>
          <p:spPr>
            <a:xfrm>
              <a:off x="6828687" y="2055668"/>
              <a:ext cx="499713" cy="281933"/>
            </a:xfrm>
            <a:custGeom>
              <a:avLst/>
              <a:gdLst/>
              <a:ahLst/>
              <a:cxnLst/>
              <a:rect l="l" t="t" r="r" b="b"/>
              <a:pathLst>
                <a:path w="499713" h="281933" extrusionOk="0">
                  <a:moveTo>
                    <a:pt x="0" y="263556"/>
                  </a:moveTo>
                  <a:lnTo>
                    <a:pt x="8794" y="216268"/>
                  </a:lnTo>
                  <a:cubicBezTo>
                    <a:pt x="97510" y="232771"/>
                    <a:pt x="187305" y="220802"/>
                    <a:pt x="268471" y="181654"/>
                  </a:cubicBezTo>
                  <a:cubicBezTo>
                    <a:pt x="349650" y="142500"/>
                    <a:pt x="414940" y="79686"/>
                    <a:pt x="457250" y="0"/>
                  </a:cubicBezTo>
                  <a:lnTo>
                    <a:pt x="499713" y="22542"/>
                  </a:lnTo>
                  <a:cubicBezTo>
                    <a:pt x="452570" y="111347"/>
                    <a:pt x="379825" y="181336"/>
                    <a:pt x="289356" y="224961"/>
                  </a:cubicBezTo>
                  <a:cubicBezTo>
                    <a:pt x="198901" y="268592"/>
                    <a:pt x="98844" y="281933"/>
                    <a:pt x="0" y="2635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83" name="Google Shape;1383;p59"/>
            <p:cNvSpPr/>
            <p:nvPr/>
          </p:nvSpPr>
          <p:spPr>
            <a:xfrm>
              <a:off x="6734540" y="1888611"/>
              <a:ext cx="531850" cy="302482"/>
            </a:xfrm>
            <a:custGeom>
              <a:avLst/>
              <a:gdLst/>
              <a:ahLst/>
              <a:cxnLst/>
              <a:rect l="l" t="t" r="r" b="b"/>
              <a:pathLst>
                <a:path w="531850" h="302482" extrusionOk="0">
                  <a:moveTo>
                    <a:pt x="0" y="276459"/>
                  </a:moveTo>
                  <a:lnTo>
                    <a:pt x="11620" y="229787"/>
                  </a:lnTo>
                  <a:cubicBezTo>
                    <a:pt x="105308" y="253111"/>
                    <a:pt x="204679" y="242912"/>
                    <a:pt x="291426" y="201079"/>
                  </a:cubicBezTo>
                  <a:cubicBezTo>
                    <a:pt x="378167" y="159251"/>
                    <a:pt x="448017" y="87845"/>
                    <a:pt x="488111" y="0"/>
                  </a:cubicBezTo>
                  <a:lnTo>
                    <a:pt x="531850" y="19964"/>
                  </a:lnTo>
                  <a:cubicBezTo>
                    <a:pt x="487108" y="118002"/>
                    <a:pt x="409143" y="197707"/>
                    <a:pt x="312318" y="244386"/>
                  </a:cubicBezTo>
                  <a:cubicBezTo>
                    <a:pt x="215480" y="291096"/>
                    <a:pt x="104565" y="302482"/>
                    <a:pt x="0" y="2764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84" name="Google Shape;1384;p59"/>
            <p:cNvSpPr/>
            <p:nvPr/>
          </p:nvSpPr>
          <p:spPr>
            <a:xfrm>
              <a:off x="6787649" y="1757736"/>
              <a:ext cx="446093" cy="619144"/>
            </a:xfrm>
            <a:custGeom>
              <a:avLst/>
              <a:gdLst/>
              <a:ahLst/>
              <a:cxnLst/>
              <a:rect l="l" t="t" r="r" b="b"/>
              <a:pathLst>
                <a:path w="446093" h="619144" extrusionOk="0">
                  <a:moveTo>
                    <a:pt x="273659" y="607034"/>
                  </a:moveTo>
                  <a:cubicBezTo>
                    <a:pt x="202723" y="582263"/>
                    <a:pt x="127298" y="506755"/>
                    <a:pt x="76028" y="400443"/>
                  </a:cubicBezTo>
                  <a:cubicBezTo>
                    <a:pt x="0" y="242792"/>
                    <a:pt x="10045" y="85718"/>
                    <a:pt x="98901" y="42862"/>
                  </a:cubicBezTo>
                  <a:cubicBezTo>
                    <a:pt x="187763" y="0"/>
                    <a:pt x="316928" y="89947"/>
                    <a:pt x="392963" y="247605"/>
                  </a:cubicBezTo>
                  <a:cubicBezTo>
                    <a:pt x="428053" y="320370"/>
                    <a:pt x="446093" y="396411"/>
                    <a:pt x="443763" y="461733"/>
                  </a:cubicBezTo>
                  <a:cubicBezTo>
                    <a:pt x="441223" y="532555"/>
                    <a:pt x="415055" y="583495"/>
                    <a:pt x="370090" y="605174"/>
                  </a:cubicBezTo>
                  <a:cubicBezTo>
                    <a:pt x="341153" y="619144"/>
                    <a:pt x="307924" y="619004"/>
                    <a:pt x="273659" y="607034"/>
                  </a:cubicBezTo>
                  <a:close/>
                  <a:moveTo>
                    <a:pt x="119786" y="86175"/>
                  </a:moveTo>
                  <a:cubicBezTo>
                    <a:pt x="64173" y="112998"/>
                    <a:pt x="50723" y="237280"/>
                    <a:pt x="119348" y="379558"/>
                  </a:cubicBezTo>
                  <a:cubicBezTo>
                    <a:pt x="187966" y="521817"/>
                    <a:pt x="293579" y="588664"/>
                    <a:pt x="349205" y="561867"/>
                  </a:cubicBezTo>
                  <a:cubicBezTo>
                    <a:pt x="376904" y="548500"/>
                    <a:pt x="393852" y="511371"/>
                    <a:pt x="395687" y="460006"/>
                  </a:cubicBezTo>
                  <a:cubicBezTo>
                    <a:pt x="397764" y="402367"/>
                    <a:pt x="381412" y="334359"/>
                    <a:pt x="349643" y="268490"/>
                  </a:cubicBezTo>
                  <a:cubicBezTo>
                    <a:pt x="281025" y="126218"/>
                    <a:pt x="175399" y="59372"/>
                    <a:pt x="119786" y="8617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85" name="Google Shape;1385;p59"/>
            <p:cNvSpPr/>
            <p:nvPr/>
          </p:nvSpPr>
          <p:spPr>
            <a:xfrm>
              <a:off x="6875338" y="1811811"/>
              <a:ext cx="293611" cy="539889"/>
            </a:xfrm>
            <a:custGeom>
              <a:avLst/>
              <a:gdLst/>
              <a:ahLst/>
              <a:cxnLst/>
              <a:rect l="l" t="t" r="r" b="b"/>
              <a:pathLst>
                <a:path w="293611" h="539889" extrusionOk="0">
                  <a:moveTo>
                    <a:pt x="250304" y="539889"/>
                  </a:moveTo>
                  <a:lnTo>
                    <a:pt x="0" y="20891"/>
                  </a:lnTo>
                  <a:lnTo>
                    <a:pt x="43306" y="0"/>
                  </a:lnTo>
                  <a:lnTo>
                    <a:pt x="293611" y="519004"/>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86" name="Google Shape;1386;p59"/>
            <p:cNvSpPr/>
            <p:nvPr/>
          </p:nvSpPr>
          <p:spPr>
            <a:xfrm>
              <a:off x="6915687" y="2588858"/>
              <a:ext cx="100380" cy="164458"/>
            </a:xfrm>
            <a:custGeom>
              <a:avLst/>
              <a:gdLst/>
              <a:ahLst/>
              <a:cxnLst/>
              <a:rect l="l" t="t" r="r" b="b"/>
              <a:pathLst>
                <a:path w="100380" h="164458" extrusionOk="0">
                  <a:moveTo>
                    <a:pt x="81006" y="29082"/>
                  </a:moveTo>
                  <a:lnTo>
                    <a:pt x="89693" y="47085"/>
                  </a:lnTo>
                  <a:cubicBezTo>
                    <a:pt x="100380" y="69246"/>
                    <a:pt x="95504" y="86467"/>
                    <a:pt x="73755" y="96964"/>
                  </a:cubicBezTo>
                  <a:lnTo>
                    <a:pt x="63461" y="101923"/>
                  </a:lnTo>
                  <a:lnTo>
                    <a:pt x="88550" y="153955"/>
                  </a:lnTo>
                  <a:lnTo>
                    <a:pt x="66795" y="164458"/>
                  </a:lnTo>
                  <a:lnTo>
                    <a:pt x="0" y="25958"/>
                  </a:lnTo>
                  <a:lnTo>
                    <a:pt x="32048" y="10496"/>
                  </a:lnTo>
                  <a:cubicBezTo>
                    <a:pt x="53809" y="0"/>
                    <a:pt x="70326" y="6921"/>
                    <a:pt x="81006" y="29082"/>
                  </a:cubicBezTo>
                  <a:close/>
                  <a:moveTo>
                    <a:pt x="31299" y="35236"/>
                  </a:moveTo>
                  <a:lnTo>
                    <a:pt x="53924" y="82143"/>
                  </a:lnTo>
                  <a:lnTo>
                    <a:pt x="64211" y="77171"/>
                  </a:lnTo>
                  <a:cubicBezTo>
                    <a:pt x="71126" y="73837"/>
                    <a:pt x="73367" y="68859"/>
                    <a:pt x="68592" y="58972"/>
                  </a:cubicBezTo>
                  <a:lnTo>
                    <a:pt x="58578" y="38188"/>
                  </a:lnTo>
                  <a:cubicBezTo>
                    <a:pt x="53803" y="28301"/>
                    <a:pt x="48514" y="26936"/>
                    <a:pt x="41592" y="3027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87" name="Google Shape;1387;p59"/>
            <p:cNvSpPr/>
            <p:nvPr/>
          </p:nvSpPr>
          <p:spPr>
            <a:xfrm>
              <a:off x="7005149" y="2556311"/>
              <a:ext cx="120802" cy="164547"/>
            </a:xfrm>
            <a:custGeom>
              <a:avLst/>
              <a:gdLst/>
              <a:ahLst/>
              <a:cxnLst/>
              <a:rect l="l" t="t" r="r" b="b"/>
              <a:pathLst>
                <a:path w="120802" h="164547" extrusionOk="0">
                  <a:moveTo>
                    <a:pt x="120802" y="127800"/>
                  </a:moveTo>
                  <a:lnTo>
                    <a:pt x="98831" y="138391"/>
                  </a:lnTo>
                  <a:lnTo>
                    <a:pt x="82962" y="115087"/>
                  </a:lnTo>
                  <a:lnTo>
                    <a:pt x="56241" y="127965"/>
                  </a:lnTo>
                  <a:lnTo>
                    <a:pt x="64617" y="154908"/>
                  </a:lnTo>
                  <a:lnTo>
                    <a:pt x="44627" y="164547"/>
                  </a:lnTo>
                  <a:lnTo>
                    <a:pt x="0" y="15354"/>
                  </a:lnTo>
                  <a:lnTo>
                    <a:pt x="31845" y="0"/>
                  </a:lnTo>
                  <a:close/>
                  <a:moveTo>
                    <a:pt x="49949" y="107823"/>
                  </a:moveTo>
                  <a:lnTo>
                    <a:pt x="70929" y="97713"/>
                  </a:lnTo>
                  <a:lnTo>
                    <a:pt x="26663" y="32734"/>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88" name="Google Shape;1388;p59"/>
            <p:cNvSpPr/>
            <p:nvPr/>
          </p:nvSpPr>
          <p:spPr>
            <a:xfrm>
              <a:off x="7071859" y="2514831"/>
              <a:ext cx="120415" cy="162261"/>
            </a:xfrm>
            <a:custGeom>
              <a:avLst/>
              <a:gdLst/>
              <a:ahLst/>
              <a:cxnLst/>
              <a:rect l="l" t="t" r="r" b="b"/>
              <a:pathLst>
                <a:path w="120415" h="162261" extrusionOk="0">
                  <a:moveTo>
                    <a:pt x="25952" y="10210"/>
                  </a:moveTo>
                  <a:cubicBezTo>
                    <a:pt x="47110" y="0"/>
                    <a:pt x="64109" y="7410"/>
                    <a:pt x="74790" y="29565"/>
                  </a:cubicBezTo>
                  <a:lnTo>
                    <a:pt x="76898" y="33921"/>
                  </a:lnTo>
                  <a:lnTo>
                    <a:pt x="56318" y="43846"/>
                  </a:lnTo>
                  <a:lnTo>
                    <a:pt x="53555" y="38106"/>
                  </a:lnTo>
                  <a:cubicBezTo>
                    <a:pt x="48780" y="28219"/>
                    <a:pt x="42995" y="26358"/>
                    <a:pt x="36093" y="29698"/>
                  </a:cubicBezTo>
                  <a:cubicBezTo>
                    <a:pt x="29152" y="33045"/>
                    <a:pt x="27006" y="38715"/>
                    <a:pt x="31781" y="48602"/>
                  </a:cubicBezTo>
                  <a:cubicBezTo>
                    <a:pt x="45523" y="77095"/>
                    <a:pt x="90639" y="61925"/>
                    <a:pt x="109715" y="101485"/>
                  </a:cubicBezTo>
                  <a:cubicBezTo>
                    <a:pt x="120415" y="123640"/>
                    <a:pt x="115423" y="141649"/>
                    <a:pt x="94062" y="151955"/>
                  </a:cubicBezTo>
                  <a:cubicBezTo>
                    <a:pt x="72701" y="162261"/>
                    <a:pt x="55505" y="154939"/>
                    <a:pt x="44824" y="132784"/>
                  </a:cubicBezTo>
                  <a:lnTo>
                    <a:pt x="40716" y="124269"/>
                  </a:lnTo>
                  <a:lnTo>
                    <a:pt x="61296" y="114344"/>
                  </a:lnTo>
                  <a:lnTo>
                    <a:pt x="66078" y="124250"/>
                  </a:lnTo>
                  <a:cubicBezTo>
                    <a:pt x="70846" y="134150"/>
                    <a:pt x="76904" y="135597"/>
                    <a:pt x="83845" y="132264"/>
                  </a:cubicBezTo>
                  <a:cubicBezTo>
                    <a:pt x="90747" y="128917"/>
                    <a:pt x="93402" y="123272"/>
                    <a:pt x="88620" y="113366"/>
                  </a:cubicBezTo>
                  <a:cubicBezTo>
                    <a:pt x="74891" y="84874"/>
                    <a:pt x="29781" y="100050"/>
                    <a:pt x="10680" y="60483"/>
                  </a:cubicBezTo>
                  <a:cubicBezTo>
                    <a:pt x="0" y="38328"/>
                    <a:pt x="4781" y="20408"/>
                    <a:pt x="25952" y="102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89" name="Google Shape;1389;p59"/>
            <p:cNvSpPr/>
            <p:nvPr/>
          </p:nvSpPr>
          <p:spPr>
            <a:xfrm>
              <a:off x="7145895" y="2479132"/>
              <a:ext cx="120402" cy="162255"/>
            </a:xfrm>
            <a:custGeom>
              <a:avLst/>
              <a:gdLst/>
              <a:ahLst/>
              <a:cxnLst/>
              <a:rect l="l" t="t" r="r" b="b"/>
              <a:pathLst>
                <a:path w="120402" h="162255" extrusionOk="0">
                  <a:moveTo>
                    <a:pt x="25939" y="10204"/>
                  </a:moveTo>
                  <a:cubicBezTo>
                    <a:pt x="47117" y="0"/>
                    <a:pt x="64096" y="7416"/>
                    <a:pt x="74777" y="29565"/>
                  </a:cubicBezTo>
                  <a:lnTo>
                    <a:pt x="76885" y="33921"/>
                  </a:lnTo>
                  <a:lnTo>
                    <a:pt x="56305" y="43846"/>
                  </a:lnTo>
                  <a:lnTo>
                    <a:pt x="53543" y="38100"/>
                  </a:lnTo>
                  <a:cubicBezTo>
                    <a:pt x="48768" y="28219"/>
                    <a:pt x="43002" y="26358"/>
                    <a:pt x="36080" y="29705"/>
                  </a:cubicBezTo>
                  <a:cubicBezTo>
                    <a:pt x="29140" y="33039"/>
                    <a:pt x="27006" y="38715"/>
                    <a:pt x="31769" y="48596"/>
                  </a:cubicBezTo>
                  <a:cubicBezTo>
                    <a:pt x="45523" y="77095"/>
                    <a:pt x="90627" y="61925"/>
                    <a:pt x="109702" y="101485"/>
                  </a:cubicBezTo>
                  <a:cubicBezTo>
                    <a:pt x="120402" y="123640"/>
                    <a:pt x="115423" y="141643"/>
                    <a:pt x="94068" y="151949"/>
                  </a:cubicBezTo>
                  <a:cubicBezTo>
                    <a:pt x="72688" y="162255"/>
                    <a:pt x="55511" y="154939"/>
                    <a:pt x="44811" y="132778"/>
                  </a:cubicBezTo>
                  <a:lnTo>
                    <a:pt x="40722" y="124269"/>
                  </a:lnTo>
                  <a:lnTo>
                    <a:pt x="61283" y="114344"/>
                  </a:lnTo>
                  <a:lnTo>
                    <a:pt x="66065" y="124250"/>
                  </a:lnTo>
                  <a:cubicBezTo>
                    <a:pt x="70834" y="134150"/>
                    <a:pt x="76892" y="135591"/>
                    <a:pt x="83826" y="132264"/>
                  </a:cubicBezTo>
                  <a:cubicBezTo>
                    <a:pt x="90754" y="128917"/>
                    <a:pt x="93389" y="123272"/>
                    <a:pt x="88601" y="113366"/>
                  </a:cubicBezTo>
                  <a:cubicBezTo>
                    <a:pt x="74879" y="84880"/>
                    <a:pt x="29768" y="100050"/>
                    <a:pt x="10674" y="60477"/>
                  </a:cubicBezTo>
                  <a:cubicBezTo>
                    <a:pt x="0" y="38328"/>
                    <a:pt x="4762" y="20415"/>
                    <a:pt x="25939" y="1020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90" name="Google Shape;1390;p59"/>
            <p:cNvSpPr/>
            <p:nvPr/>
          </p:nvSpPr>
          <p:spPr>
            <a:xfrm>
              <a:off x="7217324" y="2443378"/>
              <a:ext cx="100393" cy="164458"/>
            </a:xfrm>
            <a:custGeom>
              <a:avLst/>
              <a:gdLst/>
              <a:ahLst/>
              <a:cxnLst/>
              <a:rect l="l" t="t" r="r" b="b"/>
              <a:pathLst>
                <a:path w="100393" h="164458" extrusionOk="0">
                  <a:moveTo>
                    <a:pt x="81019" y="29089"/>
                  </a:moveTo>
                  <a:lnTo>
                    <a:pt x="89693" y="47085"/>
                  </a:lnTo>
                  <a:cubicBezTo>
                    <a:pt x="100393" y="69246"/>
                    <a:pt x="95535" y="86467"/>
                    <a:pt x="73767" y="96964"/>
                  </a:cubicBezTo>
                  <a:lnTo>
                    <a:pt x="63474" y="101923"/>
                  </a:lnTo>
                  <a:lnTo>
                    <a:pt x="88582" y="153962"/>
                  </a:lnTo>
                  <a:lnTo>
                    <a:pt x="66808" y="164458"/>
                  </a:lnTo>
                  <a:lnTo>
                    <a:pt x="0" y="25952"/>
                  </a:lnTo>
                  <a:lnTo>
                    <a:pt x="32061" y="10502"/>
                  </a:lnTo>
                  <a:cubicBezTo>
                    <a:pt x="53841" y="0"/>
                    <a:pt x="70326" y="6921"/>
                    <a:pt x="81019" y="29089"/>
                  </a:cubicBezTo>
                  <a:close/>
                  <a:moveTo>
                    <a:pt x="31318" y="35242"/>
                  </a:moveTo>
                  <a:lnTo>
                    <a:pt x="53936" y="82143"/>
                  </a:lnTo>
                  <a:lnTo>
                    <a:pt x="64230" y="77177"/>
                  </a:lnTo>
                  <a:cubicBezTo>
                    <a:pt x="71158" y="73844"/>
                    <a:pt x="73380" y="68853"/>
                    <a:pt x="68624" y="58972"/>
                  </a:cubicBezTo>
                  <a:lnTo>
                    <a:pt x="58591" y="38188"/>
                  </a:lnTo>
                  <a:cubicBezTo>
                    <a:pt x="53835" y="28308"/>
                    <a:pt x="48545" y="26936"/>
                    <a:pt x="41605" y="302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91" name="Google Shape;1391;p59"/>
            <p:cNvSpPr/>
            <p:nvPr/>
          </p:nvSpPr>
          <p:spPr>
            <a:xfrm>
              <a:off x="7296513" y="2405915"/>
              <a:ext cx="122180" cy="162255"/>
            </a:xfrm>
            <a:custGeom>
              <a:avLst/>
              <a:gdLst/>
              <a:ahLst/>
              <a:cxnLst/>
              <a:rect l="l" t="t" r="r" b="b"/>
              <a:pathLst>
                <a:path w="122180" h="162255" extrusionOk="0">
                  <a:moveTo>
                    <a:pt x="10687" y="61055"/>
                  </a:moveTo>
                  <a:cubicBezTo>
                    <a:pt x="0" y="38900"/>
                    <a:pt x="5575" y="20612"/>
                    <a:pt x="26936" y="10306"/>
                  </a:cubicBezTo>
                  <a:cubicBezTo>
                    <a:pt x="48298" y="0"/>
                    <a:pt x="66090" y="7029"/>
                    <a:pt x="76771" y="29184"/>
                  </a:cubicBezTo>
                  <a:lnTo>
                    <a:pt x="111512" y="101206"/>
                  </a:lnTo>
                  <a:cubicBezTo>
                    <a:pt x="122180" y="123348"/>
                    <a:pt x="116617" y="141649"/>
                    <a:pt x="95243" y="151949"/>
                  </a:cubicBezTo>
                  <a:cubicBezTo>
                    <a:pt x="73882" y="162255"/>
                    <a:pt x="56089" y="155225"/>
                    <a:pt x="45427" y="133076"/>
                  </a:cubicBezTo>
                  <a:close/>
                  <a:moveTo>
                    <a:pt x="67843" y="123958"/>
                  </a:moveTo>
                  <a:cubicBezTo>
                    <a:pt x="72624" y="133864"/>
                    <a:pt x="78803" y="135508"/>
                    <a:pt x="85705" y="132168"/>
                  </a:cubicBezTo>
                  <a:cubicBezTo>
                    <a:pt x="92640" y="128835"/>
                    <a:pt x="95180" y="122986"/>
                    <a:pt x="90417" y="113087"/>
                  </a:cubicBezTo>
                  <a:lnTo>
                    <a:pt x="54336" y="38296"/>
                  </a:lnTo>
                  <a:cubicBezTo>
                    <a:pt x="49580" y="28416"/>
                    <a:pt x="43395" y="26739"/>
                    <a:pt x="36480" y="30086"/>
                  </a:cubicBezTo>
                  <a:cubicBezTo>
                    <a:pt x="29559" y="33420"/>
                    <a:pt x="27006" y="39287"/>
                    <a:pt x="31781" y="4917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92" name="Google Shape;1392;p59"/>
            <p:cNvSpPr/>
            <p:nvPr/>
          </p:nvSpPr>
          <p:spPr>
            <a:xfrm>
              <a:off x="7371331" y="2368351"/>
              <a:ext cx="134461" cy="165220"/>
            </a:xfrm>
            <a:custGeom>
              <a:avLst/>
              <a:gdLst/>
              <a:ahLst/>
              <a:cxnLst/>
              <a:rect l="l" t="t" r="r" b="b"/>
              <a:pathLst>
                <a:path w="134461" h="165220" extrusionOk="0">
                  <a:moveTo>
                    <a:pt x="112293" y="143275"/>
                  </a:moveTo>
                  <a:cubicBezTo>
                    <a:pt x="109391" y="140277"/>
                    <a:pt x="107562" y="138487"/>
                    <a:pt x="102114" y="127203"/>
                  </a:cubicBezTo>
                  <a:lnTo>
                    <a:pt x="91624" y="105454"/>
                  </a:lnTo>
                  <a:cubicBezTo>
                    <a:pt x="85420" y="92582"/>
                    <a:pt x="78778" y="89935"/>
                    <a:pt x="68878" y="94703"/>
                  </a:cubicBezTo>
                  <a:lnTo>
                    <a:pt x="61360" y="98323"/>
                  </a:lnTo>
                  <a:lnTo>
                    <a:pt x="88563" y="154717"/>
                  </a:lnTo>
                  <a:lnTo>
                    <a:pt x="66789" y="165220"/>
                  </a:lnTo>
                  <a:lnTo>
                    <a:pt x="0" y="26714"/>
                  </a:lnTo>
                  <a:lnTo>
                    <a:pt x="32842" y="10877"/>
                  </a:lnTo>
                  <a:cubicBezTo>
                    <a:pt x="55397" y="0"/>
                    <a:pt x="70161" y="5810"/>
                    <a:pt x="80460" y="27177"/>
                  </a:cubicBezTo>
                  <a:lnTo>
                    <a:pt x="85705" y="38068"/>
                  </a:lnTo>
                  <a:cubicBezTo>
                    <a:pt x="92576" y="52298"/>
                    <a:pt x="92513" y="63804"/>
                    <a:pt x="85007" y="73025"/>
                  </a:cubicBezTo>
                  <a:cubicBezTo>
                    <a:pt x="98088" y="72339"/>
                    <a:pt x="106711" y="81108"/>
                    <a:pt x="113671" y="95548"/>
                  </a:cubicBezTo>
                  <a:lnTo>
                    <a:pt x="123971" y="116909"/>
                  </a:lnTo>
                  <a:cubicBezTo>
                    <a:pt x="127209" y="123634"/>
                    <a:pt x="129794" y="128485"/>
                    <a:pt x="134461" y="132581"/>
                  </a:cubicBezTo>
                  <a:close/>
                  <a:moveTo>
                    <a:pt x="31299" y="35998"/>
                  </a:moveTo>
                  <a:lnTo>
                    <a:pt x="51822" y="78543"/>
                  </a:lnTo>
                  <a:lnTo>
                    <a:pt x="60318" y="74447"/>
                  </a:lnTo>
                  <a:cubicBezTo>
                    <a:pt x="68453" y="70529"/>
                    <a:pt x="71659" y="64573"/>
                    <a:pt x="66338" y="53511"/>
                  </a:cubicBezTo>
                  <a:lnTo>
                    <a:pt x="59740" y="39846"/>
                  </a:lnTo>
                  <a:cubicBezTo>
                    <a:pt x="54971" y="29959"/>
                    <a:pt x="49517" y="27222"/>
                    <a:pt x="41783" y="3093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93" name="Google Shape;1393;p59"/>
            <p:cNvSpPr/>
            <p:nvPr/>
          </p:nvSpPr>
          <p:spPr>
            <a:xfrm>
              <a:off x="7444574" y="2327308"/>
              <a:ext cx="111309" cy="159962"/>
            </a:xfrm>
            <a:custGeom>
              <a:avLst/>
              <a:gdLst/>
              <a:ahLst/>
              <a:cxnLst/>
              <a:rect l="l" t="t" r="r" b="b"/>
              <a:pathLst>
                <a:path w="111309" h="159962" extrusionOk="0">
                  <a:moveTo>
                    <a:pt x="0" y="32435"/>
                  </a:moveTo>
                  <a:lnTo>
                    <a:pt x="67265" y="0"/>
                  </a:lnTo>
                  <a:lnTo>
                    <a:pt x="76803" y="19780"/>
                  </a:lnTo>
                  <a:lnTo>
                    <a:pt x="54051" y="30753"/>
                  </a:lnTo>
                  <a:lnTo>
                    <a:pt x="111309" y="149478"/>
                  </a:lnTo>
                  <a:lnTo>
                    <a:pt x="89541" y="159962"/>
                  </a:lnTo>
                  <a:lnTo>
                    <a:pt x="32289" y="41249"/>
                  </a:lnTo>
                  <a:lnTo>
                    <a:pt x="9537" y="52216"/>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94" name="Google Shape;1394;p59"/>
            <p:cNvSpPr/>
            <p:nvPr/>
          </p:nvSpPr>
          <p:spPr>
            <a:xfrm>
              <a:off x="6568584" y="2049407"/>
              <a:ext cx="230314" cy="418668"/>
            </a:xfrm>
            <a:custGeom>
              <a:avLst/>
              <a:gdLst/>
              <a:ahLst/>
              <a:cxnLst/>
              <a:rect l="l" t="t" r="r" b="b"/>
              <a:pathLst>
                <a:path w="230314" h="418668" extrusionOk="0">
                  <a:moveTo>
                    <a:pt x="16986" y="5765"/>
                  </a:moveTo>
                  <a:lnTo>
                    <a:pt x="16986" y="5765"/>
                  </a:lnTo>
                  <a:cubicBezTo>
                    <a:pt x="28949" y="0"/>
                    <a:pt x="43319" y="5022"/>
                    <a:pt x="49091" y="16986"/>
                  </a:cubicBezTo>
                  <a:lnTo>
                    <a:pt x="224548" y="380796"/>
                  </a:lnTo>
                  <a:cubicBezTo>
                    <a:pt x="230314" y="392753"/>
                    <a:pt x="225298" y="407130"/>
                    <a:pt x="213334" y="412896"/>
                  </a:cubicBezTo>
                  <a:cubicBezTo>
                    <a:pt x="201371" y="418668"/>
                    <a:pt x="186994" y="413645"/>
                    <a:pt x="181228" y="401688"/>
                  </a:cubicBezTo>
                  <a:lnTo>
                    <a:pt x="5772" y="37871"/>
                  </a:lnTo>
                  <a:cubicBezTo>
                    <a:pt x="0" y="25908"/>
                    <a:pt x="5022" y="11537"/>
                    <a:pt x="16986" y="5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395" name="Google Shape;1395;p59"/>
            <p:cNvSpPr/>
            <p:nvPr/>
          </p:nvSpPr>
          <p:spPr>
            <a:xfrm>
              <a:off x="6477172" y="1859850"/>
              <a:ext cx="102577" cy="153822"/>
            </a:xfrm>
            <a:custGeom>
              <a:avLst/>
              <a:gdLst/>
              <a:ahLst/>
              <a:cxnLst/>
              <a:rect l="l" t="t" r="r" b="b"/>
              <a:pathLst>
                <a:path w="102577" h="153822" extrusionOk="0">
                  <a:moveTo>
                    <a:pt x="16979" y="5772"/>
                  </a:moveTo>
                  <a:lnTo>
                    <a:pt x="16979" y="5772"/>
                  </a:lnTo>
                  <a:cubicBezTo>
                    <a:pt x="28943" y="0"/>
                    <a:pt x="43313" y="5022"/>
                    <a:pt x="49085" y="16986"/>
                  </a:cubicBezTo>
                  <a:lnTo>
                    <a:pt x="96812" y="115950"/>
                  </a:lnTo>
                  <a:cubicBezTo>
                    <a:pt x="102577" y="127908"/>
                    <a:pt x="97561" y="142284"/>
                    <a:pt x="85604" y="148050"/>
                  </a:cubicBezTo>
                  <a:cubicBezTo>
                    <a:pt x="73640" y="153822"/>
                    <a:pt x="59264" y="148799"/>
                    <a:pt x="53498" y="136842"/>
                  </a:cubicBezTo>
                  <a:lnTo>
                    <a:pt x="5765" y="37877"/>
                  </a:lnTo>
                  <a:cubicBezTo>
                    <a:pt x="0" y="25914"/>
                    <a:pt x="5016" y="11537"/>
                    <a:pt x="16979" y="57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sp>
        <p:nvSpPr>
          <p:cNvPr id="1396" name="Google Shape;1396;p59"/>
          <p:cNvSpPr txBox="1"/>
          <p:nvPr/>
        </p:nvSpPr>
        <p:spPr>
          <a:xfrm>
            <a:off x="846075" y="1804675"/>
            <a:ext cx="5184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Pacifico"/>
                <a:ea typeface="Pacifico"/>
                <a:cs typeface="Pacifico"/>
                <a:sym typeface="Pacifico"/>
              </a:rPr>
              <a:t>Let’s take a trip to New Jersey…..</a:t>
            </a:r>
            <a:endParaRPr sz="2400">
              <a:latin typeface="Pacifico"/>
              <a:ea typeface="Pacifico"/>
              <a:cs typeface="Pacifico"/>
              <a:sym typeface="Pacific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96"/>
                                        </p:tgtEl>
                                        <p:attrNameLst>
                                          <p:attrName>style.visibility</p:attrName>
                                        </p:attrNameLst>
                                      </p:cBhvr>
                                      <p:to>
                                        <p:strVal val="visible"/>
                                      </p:to>
                                    </p:set>
                                    <p:animEffect transition="in" filter="fade">
                                      <p:cBhvr>
                                        <p:cTn id="7" dur="1000"/>
                                        <p:tgtEl>
                                          <p:spTgt spid="1396"/>
                                        </p:tgtEl>
                                      </p:cBhvr>
                                    </p:animEffect>
                                  </p:childTnLst>
                                </p:cTn>
                              </p:par>
                              <p:par>
                                <p:cTn id="8" presetID="2" presetClass="entr" presetSubtype="4" fill="hold" nodeType="withEffect">
                                  <p:stCondLst>
                                    <p:cond delay="0"/>
                                  </p:stCondLst>
                                  <p:childTnLst>
                                    <p:set>
                                      <p:cBhvr>
                                        <p:cTn id="9" dur="1" fill="hold">
                                          <p:stCondLst>
                                            <p:cond delay="0"/>
                                          </p:stCondLst>
                                        </p:cTn>
                                        <p:tgtEl>
                                          <p:spTgt spid="1320"/>
                                        </p:tgtEl>
                                        <p:attrNameLst>
                                          <p:attrName>style.visibility</p:attrName>
                                        </p:attrNameLst>
                                      </p:cBhvr>
                                      <p:to>
                                        <p:strVal val="visible"/>
                                      </p:to>
                                    </p:set>
                                    <p:anim calcmode="lin" valueType="num">
                                      <p:cBhvr additive="base">
                                        <p:cTn id="10" dur="1000"/>
                                        <p:tgtEl>
                                          <p:spTgt spid="1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60"/>
          <p:cNvSpPr txBox="1">
            <a:spLocks noGrp="1"/>
          </p:cNvSpPr>
          <p:nvPr>
            <p:ph type="title"/>
          </p:nvPr>
        </p:nvSpPr>
        <p:spPr>
          <a:xfrm>
            <a:off x="713225" y="740675"/>
            <a:ext cx="77175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402" name="Google Shape;1402;p60"/>
          <p:cNvSpPr txBox="1">
            <a:spLocks noGrp="1"/>
          </p:cNvSpPr>
          <p:nvPr>
            <p:ph type="subTitle" idx="1"/>
          </p:nvPr>
        </p:nvSpPr>
        <p:spPr>
          <a:xfrm>
            <a:off x="1211175" y="1379250"/>
            <a:ext cx="4720200" cy="253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832"/>
        <p:cNvGrpSpPr/>
        <p:nvPr/>
      </p:nvGrpSpPr>
      <p:grpSpPr>
        <a:xfrm>
          <a:off x="0" y="0"/>
          <a:ext cx="0" cy="0"/>
          <a:chOff x="0" y="0"/>
          <a:chExt cx="0" cy="0"/>
        </a:xfrm>
      </p:grpSpPr>
      <p:grpSp>
        <p:nvGrpSpPr>
          <p:cNvPr id="833" name="Google Shape;833;p48"/>
          <p:cNvGrpSpPr/>
          <p:nvPr/>
        </p:nvGrpSpPr>
        <p:grpSpPr>
          <a:xfrm>
            <a:off x="6355937" y="1513900"/>
            <a:ext cx="1548801" cy="1503361"/>
            <a:chOff x="1840123" y="2107341"/>
            <a:chExt cx="3257205" cy="3161643"/>
          </a:xfrm>
        </p:grpSpPr>
        <p:sp>
          <p:nvSpPr>
            <p:cNvPr id="834" name="Google Shape;834;p48"/>
            <p:cNvSpPr/>
            <p:nvPr/>
          </p:nvSpPr>
          <p:spPr>
            <a:xfrm>
              <a:off x="1981237" y="2249255"/>
              <a:ext cx="3116091" cy="3019729"/>
            </a:xfrm>
            <a:custGeom>
              <a:avLst/>
              <a:gdLst/>
              <a:ahLst/>
              <a:cxnLst/>
              <a:rect l="l" t="t" r="r" b="b"/>
              <a:pathLst>
                <a:path w="3116091" h="3019729" extrusionOk="0">
                  <a:moveTo>
                    <a:pt x="1607870" y="1187"/>
                  </a:moveTo>
                  <a:cubicBezTo>
                    <a:pt x="1599545" y="425"/>
                    <a:pt x="1590967" y="38"/>
                    <a:pt x="1582064" y="158"/>
                  </a:cubicBezTo>
                  <a:cubicBezTo>
                    <a:pt x="1573422" y="0"/>
                    <a:pt x="1565071" y="279"/>
                    <a:pt x="1556969" y="952"/>
                  </a:cubicBezTo>
                  <a:cubicBezTo>
                    <a:pt x="953789" y="18656"/>
                    <a:pt x="419080" y="393998"/>
                    <a:pt x="209175" y="963695"/>
                  </a:cubicBezTo>
                  <a:cubicBezTo>
                    <a:pt x="0" y="1531404"/>
                    <a:pt x="186321" y="2198903"/>
                    <a:pt x="656075" y="2578627"/>
                  </a:cubicBezTo>
                  <a:cubicBezTo>
                    <a:pt x="1128642" y="2960636"/>
                    <a:pt x="1806111" y="3019729"/>
                    <a:pt x="2329446" y="2700801"/>
                  </a:cubicBezTo>
                  <a:cubicBezTo>
                    <a:pt x="2851899" y="2382412"/>
                    <a:pt x="3116091" y="1769979"/>
                    <a:pt x="3004616" y="1171340"/>
                  </a:cubicBezTo>
                  <a:cubicBezTo>
                    <a:pt x="2879953" y="501897"/>
                    <a:pt x="2275446" y="25260"/>
                    <a:pt x="1607870" y="11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35" name="Google Shape;835;p48"/>
            <p:cNvSpPr/>
            <p:nvPr/>
          </p:nvSpPr>
          <p:spPr>
            <a:xfrm>
              <a:off x="1840123" y="2107341"/>
              <a:ext cx="3116097" cy="3019729"/>
            </a:xfrm>
            <a:custGeom>
              <a:avLst/>
              <a:gdLst/>
              <a:ahLst/>
              <a:cxnLst/>
              <a:rect l="l" t="t" r="r" b="b"/>
              <a:pathLst>
                <a:path w="3116097" h="3019729" extrusionOk="0">
                  <a:moveTo>
                    <a:pt x="1607877" y="1187"/>
                  </a:moveTo>
                  <a:cubicBezTo>
                    <a:pt x="1599545" y="425"/>
                    <a:pt x="1590973" y="44"/>
                    <a:pt x="1582070" y="158"/>
                  </a:cubicBezTo>
                  <a:cubicBezTo>
                    <a:pt x="1573422" y="0"/>
                    <a:pt x="1565071" y="279"/>
                    <a:pt x="1556975" y="952"/>
                  </a:cubicBezTo>
                  <a:cubicBezTo>
                    <a:pt x="953789" y="18656"/>
                    <a:pt x="419080" y="394004"/>
                    <a:pt x="209175" y="963695"/>
                  </a:cubicBezTo>
                  <a:cubicBezTo>
                    <a:pt x="0" y="1531404"/>
                    <a:pt x="186321" y="2198903"/>
                    <a:pt x="656075" y="2578627"/>
                  </a:cubicBezTo>
                  <a:cubicBezTo>
                    <a:pt x="1128642" y="2960636"/>
                    <a:pt x="1806111" y="3019729"/>
                    <a:pt x="2329446" y="2700807"/>
                  </a:cubicBezTo>
                  <a:cubicBezTo>
                    <a:pt x="2851899" y="2382412"/>
                    <a:pt x="3116097" y="1769979"/>
                    <a:pt x="3004616" y="1171346"/>
                  </a:cubicBezTo>
                  <a:cubicBezTo>
                    <a:pt x="2879953" y="501897"/>
                    <a:pt x="2275446" y="25266"/>
                    <a:pt x="1607877" y="11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36" name="Google Shape;836;p48"/>
            <p:cNvSpPr/>
            <p:nvPr/>
          </p:nvSpPr>
          <p:spPr>
            <a:xfrm>
              <a:off x="2213096" y="2357548"/>
              <a:ext cx="2409971" cy="2409964"/>
            </a:xfrm>
            <a:custGeom>
              <a:avLst/>
              <a:gdLst/>
              <a:ahLst/>
              <a:cxnLst/>
              <a:rect l="l" t="t" r="r" b="b"/>
              <a:pathLst>
                <a:path w="2409971" h="2409964" extrusionOk="0">
                  <a:moveTo>
                    <a:pt x="2408091" y="1208385"/>
                  </a:moveTo>
                  <a:cubicBezTo>
                    <a:pt x="2406211" y="1872843"/>
                    <a:pt x="1866049" y="2409964"/>
                    <a:pt x="1201585" y="2408085"/>
                  </a:cubicBezTo>
                  <a:cubicBezTo>
                    <a:pt x="537127" y="2406205"/>
                    <a:pt x="0" y="1866036"/>
                    <a:pt x="1879" y="1201585"/>
                  </a:cubicBezTo>
                  <a:cubicBezTo>
                    <a:pt x="3759" y="537127"/>
                    <a:pt x="543934" y="0"/>
                    <a:pt x="1208385" y="1879"/>
                  </a:cubicBezTo>
                  <a:cubicBezTo>
                    <a:pt x="1872843" y="3759"/>
                    <a:pt x="2409971" y="543928"/>
                    <a:pt x="2408091" y="12083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37" name="Google Shape;837;p48"/>
            <p:cNvSpPr/>
            <p:nvPr/>
          </p:nvSpPr>
          <p:spPr>
            <a:xfrm>
              <a:off x="2173394" y="2317830"/>
              <a:ext cx="2489390" cy="2489409"/>
            </a:xfrm>
            <a:custGeom>
              <a:avLst/>
              <a:gdLst/>
              <a:ahLst/>
              <a:cxnLst/>
              <a:rect l="l" t="t" r="r" b="b"/>
              <a:pathLst>
                <a:path w="2489390" h="2489409" extrusionOk="0">
                  <a:moveTo>
                    <a:pt x="1241170" y="2487472"/>
                  </a:moveTo>
                  <a:cubicBezTo>
                    <a:pt x="555923" y="2485536"/>
                    <a:pt x="0" y="1926456"/>
                    <a:pt x="1930" y="1241183"/>
                  </a:cubicBezTo>
                  <a:cubicBezTo>
                    <a:pt x="3867" y="555929"/>
                    <a:pt x="562946" y="0"/>
                    <a:pt x="1248194" y="1936"/>
                  </a:cubicBezTo>
                  <a:cubicBezTo>
                    <a:pt x="1933467" y="3873"/>
                    <a:pt x="2489390" y="562952"/>
                    <a:pt x="2487453" y="1248206"/>
                  </a:cubicBezTo>
                  <a:cubicBezTo>
                    <a:pt x="2485517" y="1933479"/>
                    <a:pt x="1926437" y="2489409"/>
                    <a:pt x="1241170" y="2487472"/>
                  </a:cubicBezTo>
                  <a:close/>
                  <a:moveTo>
                    <a:pt x="1247971" y="81260"/>
                  </a:moveTo>
                  <a:cubicBezTo>
                    <a:pt x="606469" y="79451"/>
                    <a:pt x="83077" y="599897"/>
                    <a:pt x="81260" y="1241412"/>
                  </a:cubicBezTo>
                  <a:cubicBezTo>
                    <a:pt x="79444" y="1882940"/>
                    <a:pt x="599890" y="2406332"/>
                    <a:pt x="1241393" y="2408142"/>
                  </a:cubicBezTo>
                  <a:cubicBezTo>
                    <a:pt x="1882914" y="2409964"/>
                    <a:pt x="2406313" y="1889518"/>
                    <a:pt x="2408129" y="1247984"/>
                  </a:cubicBezTo>
                  <a:cubicBezTo>
                    <a:pt x="2409939" y="606475"/>
                    <a:pt x="1889493" y="83077"/>
                    <a:pt x="1247971" y="8126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38" name="Google Shape;838;p48"/>
            <p:cNvSpPr/>
            <p:nvPr/>
          </p:nvSpPr>
          <p:spPr>
            <a:xfrm>
              <a:off x="2478263" y="2622704"/>
              <a:ext cx="1879644" cy="1879650"/>
            </a:xfrm>
            <a:custGeom>
              <a:avLst/>
              <a:gdLst/>
              <a:ahLst/>
              <a:cxnLst/>
              <a:rect l="l" t="t" r="r" b="b"/>
              <a:pathLst>
                <a:path w="1879644" h="1879650" extrusionOk="0">
                  <a:moveTo>
                    <a:pt x="1878183" y="942479"/>
                  </a:moveTo>
                  <a:cubicBezTo>
                    <a:pt x="1876717" y="1460722"/>
                    <a:pt x="1455413" y="1879650"/>
                    <a:pt x="937171" y="1878183"/>
                  </a:cubicBezTo>
                  <a:cubicBezTo>
                    <a:pt x="418922" y="1876723"/>
                    <a:pt x="0" y="1455413"/>
                    <a:pt x="1460" y="937177"/>
                  </a:cubicBezTo>
                  <a:cubicBezTo>
                    <a:pt x="2927" y="418934"/>
                    <a:pt x="424230" y="0"/>
                    <a:pt x="942473" y="1473"/>
                  </a:cubicBezTo>
                  <a:cubicBezTo>
                    <a:pt x="1460715" y="2933"/>
                    <a:pt x="1879644" y="424237"/>
                    <a:pt x="1878183" y="942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39" name="Google Shape;839;p48"/>
            <p:cNvSpPr/>
            <p:nvPr/>
          </p:nvSpPr>
          <p:spPr>
            <a:xfrm>
              <a:off x="3067756" y="2752596"/>
              <a:ext cx="352558" cy="152171"/>
            </a:xfrm>
            <a:custGeom>
              <a:avLst/>
              <a:gdLst/>
              <a:ahLst/>
              <a:cxnLst/>
              <a:rect l="l" t="t" r="r" b="b"/>
              <a:pathLst>
                <a:path w="352558" h="152171" extrusionOk="0">
                  <a:moveTo>
                    <a:pt x="306939" y="1276"/>
                  </a:moveTo>
                  <a:cubicBezTo>
                    <a:pt x="211924" y="6210"/>
                    <a:pt x="120173" y="27438"/>
                    <a:pt x="33121" y="64623"/>
                  </a:cubicBezTo>
                  <a:cubicBezTo>
                    <a:pt x="10394" y="74333"/>
                    <a:pt x="0" y="100742"/>
                    <a:pt x="10966" y="122891"/>
                  </a:cubicBezTo>
                  <a:lnTo>
                    <a:pt x="10972" y="122904"/>
                  </a:lnTo>
                  <a:cubicBezTo>
                    <a:pt x="20796" y="142786"/>
                    <a:pt x="44475" y="152171"/>
                    <a:pt x="64852" y="143408"/>
                  </a:cubicBezTo>
                  <a:cubicBezTo>
                    <a:pt x="143694" y="109512"/>
                    <a:pt x="226904" y="90265"/>
                    <a:pt x="313131" y="85985"/>
                  </a:cubicBezTo>
                  <a:cubicBezTo>
                    <a:pt x="335292" y="84886"/>
                    <a:pt x="352425" y="66008"/>
                    <a:pt x="352488" y="43814"/>
                  </a:cubicBezTo>
                  <a:lnTo>
                    <a:pt x="352488" y="43808"/>
                  </a:lnTo>
                  <a:cubicBezTo>
                    <a:pt x="352558" y="19107"/>
                    <a:pt x="331609" y="0"/>
                    <a:pt x="306939" y="127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40" name="Google Shape;840;p48"/>
            <p:cNvSpPr/>
            <p:nvPr/>
          </p:nvSpPr>
          <p:spPr>
            <a:xfrm>
              <a:off x="3717904" y="2829611"/>
              <a:ext cx="510108" cy="735158"/>
            </a:xfrm>
            <a:custGeom>
              <a:avLst/>
              <a:gdLst/>
              <a:ahLst/>
              <a:cxnLst/>
              <a:rect l="l" t="t" r="r" b="b"/>
              <a:pathLst>
                <a:path w="510108" h="735158" extrusionOk="0">
                  <a:moveTo>
                    <a:pt x="67811" y="11201"/>
                  </a:moveTo>
                  <a:cubicBezTo>
                    <a:pt x="45834" y="0"/>
                    <a:pt x="18929" y="9061"/>
                    <a:pt x="8972" y="31635"/>
                  </a:cubicBezTo>
                  <a:cubicBezTo>
                    <a:pt x="0" y="51968"/>
                    <a:pt x="8083" y="76117"/>
                    <a:pt x="27914" y="86169"/>
                  </a:cubicBezTo>
                  <a:cubicBezTo>
                    <a:pt x="259518" y="203625"/>
                    <a:pt x="410800" y="436333"/>
                    <a:pt x="424084" y="695642"/>
                  </a:cubicBezTo>
                  <a:cubicBezTo>
                    <a:pt x="425221" y="717835"/>
                    <a:pt x="443998" y="735018"/>
                    <a:pt x="466223" y="735088"/>
                  </a:cubicBezTo>
                  <a:cubicBezTo>
                    <a:pt x="490899" y="735158"/>
                    <a:pt x="510108" y="714248"/>
                    <a:pt x="508793" y="689610"/>
                  </a:cubicBezTo>
                  <a:cubicBezTo>
                    <a:pt x="493420" y="401161"/>
                    <a:pt x="325208" y="142392"/>
                    <a:pt x="67811" y="1120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41" name="Google Shape;841;p48"/>
            <p:cNvSpPr/>
            <p:nvPr/>
          </p:nvSpPr>
          <p:spPr>
            <a:xfrm>
              <a:off x="2438537" y="2582989"/>
              <a:ext cx="1959102" cy="1959095"/>
            </a:xfrm>
            <a:custGeom>
              <a:avLst/>
              <a:gdLst/>
              <a:ahLst/>
              <a:cxnLst/>
              <a:rect l="l" t="t" r="r" b="b"/>
              <a:pathLst>
                <a:path w="1959102" h="1959095" extrusionOk="0">
                  <a:moveTo>
                    <a:pt x="976769" y="1957571"/>
                  </a:moveTo>
                  <a:cubicBezTo>
                    <a:pt x="437495" y="1956047"/>
                    <a:pt x="0" y="1516062"/>
                    <a:pt x="1517" y="976776"/>
                  </a:cubicBezTo>
                  <a:cubicBezTo>
                    <a:pt x="3041" y="437489"/>
                    <a:pt x="443026" y="0"/>
                    <a:pt x="982300" y="1524"/>
                  </a:cubicBezTo>
                  <a:cubicBezTo>
                    <a:pt x="1521599" y="3048"/>
                    <a:pt x="1959102" y="443014"/>
                    <a:pt x="1957577" y="982306"/>
                  </a:cubicBezTo>
                  <a:cubicBezTo>
                    <a:pt x="1956060" y="1521593"/>
                    <a:pt x="1516075" y="1959095"/>
                    <a:pt x="976769" y="1957571"/>
                  </a:cubicBezTo>
                  <a:close/>
                  <a:moveTo>
                    <a:pt x="982078" y="80848"/>
                  </a:moveTo>
                  <a:cubicBezTo>
                    <a:pt x="486549" y="79444"/>
                    <a:pt x="82245" y="481456"/>
                    <a:pt x="80841" y="976998"/>
                  </a:cubicBezTo>
                  <a:cubicBezTo>
                    <a:pt x="79451" y="1472539"/>
                    <a:pt x="481469" y="1876844"/>
                    <a:pt x="976998" y="1878247"/>
                  </a:cubicBezTo>
                  <a:cubicBezTo>
                    <a:pt x="1472552" y="1879644"/>
                    <a:pt x="1876850" y="1477619"/>
                    <a:pt x="1878253" y="982084"/>
                  </a:cubicBezTo>
                  <a:cubicBezTo>
                    <a:pt x="1879657" y="486543"/>
                    <a:pt x="1477632" y="82251"/>
                    <a:pt x="982078" y="808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42" name="Google Shape;842;p48"/>
            <p:cNvSpPr/>
            <p:nvPr/>
          </p:nvSpPr>
          <p:spPr>
            <a:xfrm>
              <a:off x="2647037" y="2787195"/>
              <a:ext cx="1542091" cy="1550670"/>
            </a:xfrm>
            <a:custGeom>
              <a:avLst/>
              <a:gdLst/>
              <a:ahLst/>
              <a:cxnLst/>
              <a:rect l="l" t="t" r="r" b="b"/>
              <a:pathLst>
                <a:path w="1542091" h="1550670" extrusionOk="0">
                  <a:moveTo>
                    <a:pt x="8248" y="27082"/>
                  </a:moveTo>
                  <a:lnTo>
                    <a:pt x="612146" y="933342"/>
                  </a:lnTo>
                  <a:lnTo>
                    <a:pt x="1514976" y="1542357"/>
                  </a:lnTo>
                  <a:cubicBezTo>
                    <a:pt x="1527302" y="1550670"/>
                    <a:pt x="1542091" y="1535957"/>
                    <a:pt x="1533848" y="1523587"/>
                  </a:cubicBezTo>
                  <a:lnTo>
                    <a:pt x="929951" y="617327"/>
                  </a:lnTo>
                  <a:lnTo>
                    <a:pt x="27120" y="8318"/>
                  </a:lnTo>
                  <a:cubicBezTo>
                    <a:pt x="14795" y="0"/>
                    <a:pt x="0" y="14712"/>
                    <a:pt x="8248" y="270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43" name="Google Shape;843;p48"/>
            <p:cNvSpPr/>
            <p:nvPr/>
          </p:nvSpPr>
          <p:spPr>
            <a:xfrm>
              <a:off x="2607992" y="2748245"/>
              <a:ext cx="1620189" cy="1623472"/>
            </a:xfrm>
            <a:custGeom>
              <a:avLst/>
              <a:gdLst/>
              <a:ahLst/>
              <a:cxnLst/>
              <a:rect l="l" t="t" r="r" b="b"/>
              <a:pathLst>
                <a:path w="1620189" h="1623472" extrusionOk="0">
                  <a:moveTo>
                    <a:pt x="1561572" y="1623440"/>
                  </a:moveTo>
                  <a:cubicBezTo>
                    <a:pt x="1551324" y="1623409"/>
                    <a:pt x="1540979" y="1620354"/>
                    <a:pt x="1531829" y="1614163"/>
                  </a:cubicBezTo>
                  <a:lnTo>
                    <a:pt x="622522" y="1000798"/>
                  </a:lnTo>
                  <a:lnTo>
                    <a:pt x="14274" y="87998"/>
                  </a:lnTo>
                  <a:cubicBezTo>
                    <a:pt x="0" y="66567"/>
                    <a:pt x="2793" y="38900"/>
                    <a:pt x="21075" y="20751"/>
                  </a:cubicBezTo>
                  <a:cubicBezTo>
                    <a:pt x="39300" y="2622"/>
                    <a:pt x="66992" y="0"/>
                    <a:pt x="88334" y="14382"/>
                  </a:cubicBezTo>
                  <a:lnTo>
                    <a:pt x="997667" y="627767"/>
                  </a:lnTo>
                  <a:lnTo>
                    <a:pt x="1605889" y="1540541"/>
                  </a:lnTo>
                  <a:cubicBezTo>
                    <a:pt x="1620189" y="1561966"/>
                    <a:pt x="1617395" y="1589633"/>
                    <a:pt x="1599139" y="1607807"/>
                  </a:cubicBezTo>
                  <a:cubicBezTo>
                    <a:pt x="1588706" y="1618176"/>
                    <a:pt x="1575212" y="1623472"/>
                    <a:pt x="1561572" y="1623440"/>
                  </a:cubicBezTo>
                  <a:close/>
                  <a:moveTo>
                    <a:pt x="679856" y="943787"/>
                  </a:moveTo>
                  <a:lnTo>
                    <a:pt x="1466481" y="1474406"/>
                  </a:lnTo>
                  <a:lnTo>
                    <a:pt x="940333" y="684777"/>
                  </a:lnTo>
                  <a:lnTo>
                    <a:pt x="153657" y="154120"/>
                  </a:lnTo>
                  <a:close/>
                  <a:moveTo>
                    <a:pt x="80295" y="44030"/>
                  </a:moveTo>
                  <a:lnTo>
                    <a:pt x="80321" y="44094"/>
                  </a:lnTo>
                  <a:cubicBezTo>
                    <a:pt x="80321" y="44094"/>
                    <a:pt x="80321" y="44068"/>
                    <a:pt x="80295" y="440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44" name="Google Shape;844;p48"/>
            <p:cNvSpPr/>
            <p:nvPr/>
          </p:nvSpPr>
          <p:spPr>
            <a:xfrm>
              <a:off x="2647037" y="2787195"/>
              <a:ext cx="1542091" cy="1550670"/>
            </a:xfrm>
            <a:custGeom>
              <a:avLst/>
              <a:gdLst/>
              <a:ahLst/>
              <a:cxnLst/>
              <a:rect l="l" t="t" r="r" b="b"/>
              <a:pathLst>
                <a:path w="1542091" h="1550670" extrusionOk="0">
                  <a:moveTo>
                    <a:pt x="8248" y="27082"/>
                  </a:moveTo>
                  <a:lnTo>
                    <a:pt x="612146" y="933342"/>
                  </a:lnTo>
                  <a:lnTo>
                    <a:pt x="1514976" y="1542357"/>
                  </a:lnTo>
                  <a:cubicBezTo>
                    <a:pt x="1527302" y="1550670"/>
                    <a:pt x="1542091" y="1535957"/>
                    <a:pt x="1533848" y="1523587"/>
                  </a:cubicBezTo>
                  <a:lnTo>
                    <a:pt x="929951" y="617327"/>
                  </a:lnTo>
                  <a:lnTo>
                    <a:pt x="27120" y="8318"/>
                  </a:lnTo>
                  <a:cubicBezTo>
                    <a:pt x="14795" y="0"/>
                    <a:pt x="0" y="14712"/>
                    <a:pt x="8248" y="270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45" name="Google Shape;845;p48"/>
            <p:cNvSpPr/>
            <p:nvPr/>
          </p:nvSpPr>
          <p:spPr>
            <a:xfrm>
              <a:off x="2607992" y="2748245"/>
              <a:ext cx="1620189" cy="1623472"/>
            </a:xfrm>
            <a:custGeom>
              <a:avLst/>
              <a:gdLst/>
              <a:ahLst/>
              <a:cxnLst/>
              <a:rect l="l" t="t" r="r" b="b"/>
              <a:pathLst>
                <a:path w="1620189" h="1623472" extrusionOk="0">
                  <a:moveTo>
                    <a:pt x="1561572" y="1623440"/>
                  </a:moveTo>
                  <a:cubicBezTo>
                    <a:pt x="1551324" y="1623409"/>
                    <a:pt x="1540979" y="1620354"/>
                    <a:pt x="1531829" y="1614163"/>
                  </a:cubicBezTo>
                  <a:lnTo>
                    <a:pt x="622522" y="1000798"/>
                  </a:lnTo>
                  <a:lnTo>
                    <a:pt x="14274" y="87998"/>
                  </a:lnTo>
                  <a:cubicBezTo>
                    <a:pt x="0" y="66567"/>
                    <a:pt x="2793" y="38900"/>
                    <a:pt x="21075" y="20751"/>
                  </a:cubicBezTo>
                  <a:cubicBezTo>
                    <a:pt x="39300" y="2622"/>
                    <a:pt x="66992" y="0"/>
                    <a:pt x="88334" y="14382"/>
                  </a:cubicBezTo>
                  <a:lnTo>
                    <a:pt x="997667" y="627767"/>
                  </a:lnTo>
                  <a:lnTo>
                    <a:pt x="1605889" y="1540541"/>
                  </a:lnTo>
                  <a:cubicBezTo>
                    <a:pt x="1620189" y="1561966"/>
                    <a:pt x="1617395" y="1589633"/>
                    <a:pt x="1599139" y="1607807"/>
                  </a:cubicBezTo>
                  <a:cubicBezTo>
                    <a:pt x="1588706" y="1618176"/>
                    <a:pt x="1575212" y="1623472"/>
                    <a:pt x="1561572" y="1623440"/>
                  </a:cubicBezTo>
                  <a:close/>
                  <a:moveTo>
                    <a:pt x="679856" y="943787"/>
                  </a:moveTo>
                  <a:lnTo>
                    <a:pt x="940333" y="684777"/>
                  </a:lnTo>
                  <a:lnTo>
                    <a:pt x="153657" y="154120"/>
                  </a:lnTo>
                  <a:close/>
                  <a:moveTo>
                    <a:pt x="80295" y="44030"/>
                  </a:moveTo>
                  <a:lnTo>
                    <a:pt x="80321" y="44094"/>
                  </a:lnTo>
                  <a:cubicBezTo>
                    <a:pt x="80321" y="44094"/>
                    <a:pt x="80321" y="44068"/>
                    <a:pt x="80295" y="440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46" name="Google Shape;846;p48"/>
            <p:cNvSpPr/>
            <p:nvPr/>
          </p:nvSpPr>
          <p:spPr>
            <a:xfrm>
              <a:off x="3259180" y="3404521"/>
              <a:ext cx="317811" cy="316014"/>
            </a:xfrm>
            <a:custGeom>
              <a:avLst/>
              <a:gdLst/>
              <a:ahLst/>
              <a:cxnLst/>
              <a:rect l="l" t="t" r="r" b="b"/>
              <a:pathLst>
                <a:path w="317811" h="316014" extrusionOk="0">
                  <a:moveTo>
                    <a:pt x="0" y="316014"/>
                  </a:moveTo>
                  <a:lnTo>
                    <a:pt x="31781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47" name="Google Shape;847;p48"/>
            <p:cNvSpPr/>
            <p:nvPr/>
          </p:nvSpPr>
          <p:spPr>
            <a:xfrm>
              <a:off x="3231217" y="3376395"/>
              <a:ext cx="373741" cy="372262"/>
            </a:xfrm>
            <a:custGeom>
              <a:avLst/>
              <a:gdLst/>
              <a:ahLst/>
              <a:cxnLst/>
              <a:rect l="l" t="t" r="r" b="b"/>
              <a:pathLst>
                <a:path w="373741" h="372262" extrusionOk="0">
                  <a:moveTo>
                    <a:pt x="55924" y="372262"/>
                  </a:moveTo>
                  <a:lnTo>
                    <a:pt x="0" y="316026"/>
                  </a:lnTo>
                  <a:lnTo>
                    <a:pt x="317811" y="0"/>
                  </a:lnTo>
                  <a:lnTo>
                    <a:pt x="373741" y="562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48" name="Google Shape;848;p48"/>
            <p:cNvSpPr/>
            <p:nvPr/>
          </p:nvSpPr>
          <p:spPr>
            <a:xfrm>
              <a:off x="2633562" y="3425156"/>
              <a:ext cx="193128" cy="254088"/>
            </a:xfrm>
            <a:custGeom>
              <a:avLst/>
              <a:gdLst/>
              <a:ahLst/>
              <a:cxnLst/>
              <a:rect l="l" t="t" r="r" b="b"/>
              <a:pathLst>
                <a:path w="193128" h="254088" extrusionOk="0">
                  <a:moveTo>
                    <a:pt x="97148" y="118751"/>
                  </a:moveTo>
                  <a:lnTo>
                    <a:pt x="82251" y="253860"/>
                  </a:lnTo>
                  <a:lnTo>
                    <a:pt x="27558" y="253707"/>
                  </a:lnTo>
                  <a:lnTo>
                    <a:pt x="0" y="0"/>
                  </a:lnTo>
                  <a:lnTo>
                    <a:pt x="38760" y="107"/>
                  </a:lnTo>
                  <a:lnTo>
                    <a:pt x="59575" y="200158"/>
                  </a:lnTo>
                  <a:lnTo>
                    <a:pt x="79349" y="222"/>
                  </a:lnTo>
                  <a:lnTo>
                    <a:pt x="117754" y="336"/>
                  </a:lnTo>
                  <a:lnTo>
                    <a:pt x="137115" y="201828"/>
                  </a:lnTo>
                  <a:lnTo>
                    <a:pt x="158343" y="444"/>
                  </a:lnTo>
                  <a:lnTo>
                    <a:pt x="193128" y="546"/>
                  </a:lnTo>
                  <a:lnTo>
                    <a:pt x="164134" y="254088"/>
                  </a:lnTo>
                  <a:lnTo>
                    <a:pt x="111251" y="253942"/>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49" name="Google Shape;849;p48"/>
            <p:cNvSpPr/>
            <p:nvPr/>
          </p:nvSpPr>
          <p:spPr>
            <a:xfrm>
              <a:off x="4111146" y="3429344"/>
              <a:ext cx="109404" cy="253942"/>
            </a:xfrm>
            <a:custGeom>
              <a:avLst/>
              <a:gdLst/>
              <a:ahLst/>
              <a:cxnLst/>
              <a:rect l="l" t="t" r="r" b="b"/>
              <a:pathLst>
                <a:path w="109404" h="253942" extrusionOk="0">
                  <a:moveTo>
                    <a:pt x="40259" y="106997"/>
                  </a:moveTo>
                  <a:lnTo>
                    <a:pt x="94976" y="107143"/>
                  </a:lnTo>
                  <a:lnTo>
                    <a:pt x="94875" y="143376"/>
                  </a:lnTo>
                  <a:lnTo>
                    <a:pt x="40151" y="143224"/>
                  </a:lnTo>
                  <a:lnTo>
                    <a:pt x="39941" y="217512"/>
                  </a:lnTo>
                  <a:lnTo>
                    <a:pt x="108788" y="217709"/>
                  </a:lnTo>
                  <a:lnTo>
                    <a:pt x="108680" y="253942"/>
                  </a:lnTo>
                  <a:lnTo>
                    <a:pt x="0" y="253631"/>
                  </a:lnTo>
                  <a:lnTo>
                    <a:pt x="711" y="0"/>
                  </a:lnTo>
                  <a:lnTo>
                    <a:pt x="109404" y="311"/>
                  </a:lnTo>
                  <a:lnTo>
                    <a:pt x="109296" y="36537"/>
                  </a:lnTo>
                  <a:lnTo>
                    <a:pt x="40455" y="363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50" name="Google Shape;850;p48"/>
            <p:cNvSpPr/>
            <p:nvPr/>
          </p:nvSpPr>
          <p:spPr>
            <a:xfrm>
              <a:off x="3367400" y="2737093"/>
              <a:ext cx="127171" cy="253980"/>
            </a:xfrm>
            <a:custGeom>
              <a:avLst/>
              <a:gdLst/>
              <a:ahLst/>
              <a:cxnLst/>
              <a:rect l="l" t="t" r="r" b="b"/>
              <a:pathLst>
                <a:path w="127171" h="253980" extrusionOk="0">
                  <a:moveTo>
                    <a:pt x="36385" y="70021"/>
                  </a:moveTo>
                  <a:lnTo>
                    <a:pt x="35864" y="253720"/>
                  </a:lnTo>
                  <a:lnTo>
                    <a:pt x="0" y="253619"/>
                  </a:lnTo>
                  <a:lnTo>
                    <a:pt x="717" y="0"/>
                  </a:lnTo>
                  <a:lnTo>
                    <a:pt x="50711" y="133"/>
                  </a:lnTo>
                  <a:lnTo>
                    <a:pt x="91236" y="152063"/>
                  </a:lnTo>
                  <a:lnTo>
                    <a:pt x="91662" y="254"/>
                  </a:lnTo>
                  <a:lnTo>
                    <a:pt x="127171" y="349"/>
                  </a:lnTo>
                  <a:lnTo>
                    <a:pt x="126453" y="253980"/>
                  </a:lnTo>
                  <a:lnTo>
                    <a:pt x="85496" y="25386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51" name="Google Shape;851;p48"/>
            <p:cNvSpPr/>
            <p:nvPr/>
          </p:nvSpPr>
          <p:spPr>
            <a:xfrm>
              <a:off x="3367357" y="4114537"/>
              <a:ext cx="119176" cy="259638"/>
            </a:xfrm>
            <a:custGeom>
              <a:avLst/>
              <a:gdLst/>
              <a:ahLst/>
              <a:cxnLst/>
              <a:rect l="l" t="t" r="r" b="b"/>
              <a:pathLst>
                <a:path w="119176" h="259638" extrusionOk="0">
                  <a:moveTo>
                    <a:pt x="60464" y="114"/>
                  </a:moveTo>
                  <a:cubicBezTo>
                    <a:pt x="99225" y="228"/>
                    <a:pt x="119094" y="23469"/>
                    <a:pt x="118979" y="64033"/>
                  </a:cubicBezTo>
                  <a:lnTo>
                    <a:pt x="118960" y="72015"/>
                  </a:lnTo>
                  <a:lnTo>
                    <a:pt x="81254" y="71913"/>
                  </a:lnTo>
                  <a:lnTo>
                    <a:pt x="81286" y="61398"/>
                  </a:lnTo>
                  <a:cubicBezTo>
                    <a:pt x="81337" y="43300"/>
                    <a:pt x="74123" y="36385"/>
                    <a:pt x="61448" y="36347"/>
                  </a:cubicBezTo>
                  <a:cubicBezTo>
                    <a:pt x="48768" y="36309"/>
                    <a:pt x="41497" y="43186"/>
                    <a:pt x="41446" y="61290"/>
                  </a:cubicBezTo>
                  <a:cubicBezTo>
                    <a:pt x="41294" y="113474"/>
                    <a:pt x="119176" y="123482"/>
                    <a:pt x="118973" y="195935"/>
                  </a:cubicBezTo>
                  <a:cubicBezTo>
                    <a:pt x="118852" y="236505"/>
                    <a:pt x="98494" y="259638"/>
                    <a:pt x="59347" y="259530"/>
                  </a:cubicBezTo>
                  <a:cubicBezTo>
                    <a:pt x="20224" y="259416"/>
                    <a:pt x="0" y="236169"/>
                    <a:pt x="107" y="195599"/>
                  </a:cubicBezTo>
                  <a:lnTo>
                    <a:pt x="158" y="180003"/>
                  </a:lnTo>
                  <a:lnTo>
                    <a:pt x="37852" y="180117"/>
                  </a:lnTo>
                  <a:lnTo>
                    <a:pt x="37807" y="198234"/>
                  </a:lnTo>
                  <a:cubicBezTo>
                    <a:pt x="37750" y="216369"/>
                    <a:pt x="45688" y="222897"/>
                    <a:pt x="58369" y="222929"/>
                  </a:cubicBezTo>
                  <a:cubicBezTo>
                    <a:pt x="71069" y="222967"/>
                    <a:pt x="79044" y="216484"/>
                    <a:pt x="79095" y="198354"/>
                  </a:cubicBezTo>
                  <a:cubicBezTo>
                    <a:pt x="79241" y="146170"/>
                    <a:pt x="1358" y="136188"/>
                    <a:pt x="1568" y="63709"/>
                  </a:cubicBezTo>
                  <a:cubicBezTo>
                    <a:pt x="1682" y="23139"/>
                    <a:pt x="21685" y="0"/>
                    <a:pt x="60464" y="1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52" name="Google Shape;852;p48"/>
            <p:cNvSpPr/>
            <p:nvPr/>
          </p:nvSpPr>
          <p:spPr>
            <a:xfrm>
              <a:off x="3319072" y="2364935"/>
              <a:ext cx="204743" cy="202253"/>
            </a:xfrm>
            <a:custGeom>
              <a:avLst/>
              <a:gdLst/>
              <a:ahLst/>
              <a:cxnLst/>
              <a:rect l="l" t="t" r="r" b="b"/>
              <a:pathLst>
                <a:path w="204743" h="202253" extrusionOk="0">
                  <a:moveTo>
                    <a:pt x="91763" y="193897"/>
                  </a:moveTo>
                  <a:lnTo>
                    <a:pt x="3835" y="16789"/>
                  </a:lnTo>
                  <a:cubicBezTo>
                    <a:pt x="0" y="9067"/>
                    <a:pt x="5638" y="0"/>
                    <a:pt x="14262" y="25"/>
                  </a:cubicBezTo>
                  <a:lnTo>
                    <a:pt x="190531" y="527"/>
                  </a:lnTo>
                  <a:cubicBezTo>
                    <a:pt x="199161" y="546"/>
                    <a:pt x="204743" y="9639"/>
                    <a:pt x="200863" y="17348"/>
                  </a:cubicBezTo>
                  <a:lnTo>
                    <a:pt x="111937" y="193960"/>
                  </a:lnTo>
                  <a:cubicBezTo>
                    <a:pt x="107759" y="202253"/>
                    <a:pt x="95891" y="202222"/>
                    <a:pt x="91763" y="1938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53" name="Google Shape;853;p48"/>
            <p:cNvSpPr/>
            <p:nvPr/>
          </p:nvSpPr>
          <p:spPr>
            <a:xfrm>
              <a:off x="3279408" y="2325252"/>
              <a:ext cx="283997" cy="279558"/>
            </a:xfrm>
            <a:custGeom>
              <a:avLst/>
              <a:gdLst/>
              <a:ahLst/>
              <a:cxnLst/>
              <a:rect l="l" t="t" r="r" b="b"/>
              <a:pathLst>
                <a:path w="283997" h="279558" extrusionOk="0">
                  <a:moveTo>
                    <a:pt x="141376" y="279507"/>
                  </a:moveTo>
                  <a:cubicBezTo>
                    <a:pt x="121983" y="279450"/>
                    <a:pt x="104552" y="268604"/>
                    <a:pt x="95904" y="251218"/>
                  </a:cubicBezTo>
                  <a:lnTo>
                    <a:pt x="7962" y="74123"/>
                  </a:lnTo>
                  <a:cubicBezTo>
                    <a:pt x="0" y="58038"/>
                    <a:pt x="908" y="39395"/>
                    <a:pt x="10375" y="24218"/>
                  </a:cubicBezTo>
                  <a:cubicBezTo>
                    <a:pt x="19818" y="9029"/>
                    <a:pt x="36163" y="0"/>
                    <a:pt x="54032" y="50"/>
                  </a:cubicBezTo>
                  <a:lnTo>
                    <a:pt x="230295" y="546"/>
                  </a:lnTo>
                  <a:cubicBezTo>
                    <a:pt x="248215" y="603"/>
                    <a:pt x="264509" y="9747"/>
                    <a:pt x="273862" y="25012"/>
                  </a:cubicBezTo>
                  <a:cubicBezTo>
                    <a:pt x="283222" y="40284"/>
                    <a:pt x="283997" y="58927"/>
                    <a:pt x="275913" y="74929"/>
                  </a:cubicBezTo>
                  <a:lnTo>
                    <a:pt x="187026" y="251472"/>
                  </a:lnTo>
                  <a:cubicBezTo>
                    <a:pt x="178276" y="268814"/>
                    <a:pt x="160788" y="279558"/>
                    <a:pt x="141376" y="279507"/>
                  </a:cubicBezTo>
                  <a:close/>
                  <a:moveTo>
                    <a:pt x="99199" y="79508"/>
                  </a:moveTo>
                  <a:lnTo>
                    <a:pt x="141700" y="165087"/>
                  </a:lnTo>
                  <a:lnTo>
                    <a:pt x="184677" y="79749"/>
                  </a:lnTo>
                  <a:close/>
                  <a:moveTo>
                    <a:pt x="205085" y="39198"/>
                  </a:moveTo>
                  <a:cubicBezTo>
                    <a:pt x="205085" y="39223"/>
                    <a:pt x="205060" y="39236"/>
                    <a:pt x="205060" y="3926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54" name="Google Shape;854;p48"/>
            <p:cNvSpPr/>
            <p:nvPr/>
          </p:nvSpPr>
          <p:spPr>
            <a:xfrm>
              <a:off x="3312355" y="4555867"/>
              <a:ext cx="204749" cy="202247"/>
            </a:xfrm>
            <a:custGeom>
              <a:avLst/>
              <a:gdLst/>
              <a:ahLst/>
              <a:cxnLst/>
              <a:rect l="l" t="t" r="r" b="b"/>
              <a:pathLst>
                <a:path w="204749" h="202247" extrusionOk="0">
                  <a:moveTo>
                    <a:pt x="112985" y="8350"/>
                  </a:moveTo>
                  <a:lnTo>
                    <a:pt x="200913" y="185458"/>
                  </a:lnTo>
                  <a:cubicBezTo>
                    <a:pt x="204749" y="193179"/>
                    <a:pt x="199110" y="202247"/>
                    <a:pt x="190480" y="202222"/>
                  </a:cubicBezTo>
                  <a:lnTo>
                    <a:pt x="14211" y="201726"/>
                  </a:lnTo>
                  <a:cubicBezTo>
                    <a:pt x="5587" y="201701"/>
                    <a:pt x="0" y="192608"/>
                    <a:pt x="3879" y="184899"/>
                  </a:cubicBezTo>
                  <a:lnTo>
                    <a:pt x="92805" y="8293"/>
                  </a:lnTo>
                  <a:cubicBezTo>
                    <a:pt x="96989" y="0"/>
                    <a:pt x="108851" y="25"/>
                    <a:pt x="112985" y="835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55" name="Google Shape;855;p48"/>
            <p:cNvSpPr/>
            <p:nvPr/>
          </p:nvSpPr>
          <p:spPr>
            <a:xfrm>
              <a:off x="3272753" y="4518228"/>
              <a:ext cx="283991" cy="279577"/>
            </a:xfrm>
            <a:custGeom>
              <a:avLst/>
              <a:gdLst/>
              <a:ahLst/>
              <a:cxnLst/>
              <a:rect l="l" t="t" r="r" b="b"/>
              <a:pathLst>
                <a:path w="283991" h="279577" extrusionOk="0">
                  <a:moveTo>
                    <a:pt x="229958" y="279526"/>
                  </a:moveTo>
                  <a:lnTo>
                    <a:pt x="53695" y="279025"/>
                  </a:lnTo>
                  <a:cubicBezTo>
                    <a:pt x="35833" y="278974"/>
                    <a:pt x="19538" y="269849"/>
                    <a:pt x="10179" y="254615"/>
                  </a:cubicBezTo>
                  <a:cubicBezTo>
                    <a:pt x="793" y="239382"/>
                    <a:pt x="0" y="220732"/>
                    <a:pt x="8020" y="204743"/>
                  </a:cubicBezTo>
                  <a:lnTo>
                    <a:pt x="96989" y="28086"/>
                  </a:lnTo>
                  <a:cubicBezTo>
                    <a:pt x="105740" y="10750"/>
                    <a:pt x="123228" y="0"/>
                    <a:pt x="142620" y="57"/>
                  </a:cubicBezTo>
                  <a:cubicBezTo>
                    <a:pt x="162039" y="114"/>
                    <a:pt x="179463" y="10960"/>
                    <a:pt x="188112" y="28346"/>
                  </a:cubicBezTo>
                  <a:lnTo>
                    <a:pt x="276034" y="205454"/>
                  </a:lnTo>
                  <a:cubicBezTo>
                    <a:pt x="283991" y="221443"/>
                    <a:pt x="283108" y="240093"/>
                    <a:pt x="273672" y="255308"/>
                  </a:cubicBezTo>
                  <a:cubicBezTo>
                    <a:pt x="264229" y="270516"/>
                    <a:pt x="247884" y="279577"/>
                    <a:pt x="229958" y="279526"/>
                  </a:cubicBezTo>
                  <a:close/>
                  <a:moveTo>
                    <a:pt x="99320" y="199828"/>
                  </a:moveTo>
                  <a:lnTo>
                    <a:pt x="184791" y="200069"/>
                  </a:lnTo>
                  <a:lnTo>
                    <a:pt x="142297" y="114477"/>
                  </a:lnTo>
                  <a:close/>
                  <a:moveTo>
                    <a:pt x="204977" y="240715"/>
                  </a:moveTo>
                  <a:cubicBezTo>
                    <a:pt x="204977" y="240728"/>
                    <a:pt x="205003" y="240753"/>
                    <a:pt x="205003" y="2407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56" name="Google Shape;856;p48"/>
            <p:cNvSpPr/>
            <p:nvPr/>
          </p:nvSpPr>
          <p:spPr>
            <a:xfrm>
              <a:off x="4412421" y="3462512"/>
              <a:ext cx="202253" cy="204743"/>
            </a:xfrm>
            <a:custGeom>
              <a:avLst/>
              <a:gdLst/>
              <a:ahLst/>
              <a:cxnLst/>
              <a:rect l="l" t="t" r="r" b="b"/>
              <a:pathLst>
                <a:path w="202253" h="204743" extrusionOk="0">
                  <a:moveTo>
                    <a:pt x="8356" y="91763"/>
                  </a:moveTo>
                  <a:lnTo>
                    <a:pt x="185464" y="3829"/>
                  </a:lnTo>
                  <a:cubicBezTo>
                    <a:pt x="193186" y="0"/>
                    <a:pt x="202253" y="5638"/>
                    <a:pt x="202228" y="14262"/>
                  </a:cubicBezTo>
                  <a:lnTo>
                    <a:pt x="201726" y="190531"/>
                  </a:lnTo>
                  <a:cubicBezTo>
                    <a:pt x="201707" y="199155"/>
                    <a:pt x="192614" y="204743"/>
                    <a:pt x="184905" y="200863"/>
                  </a:cubicBezTo>
                  <a:lnTo>
                    <a:pt x="8299" y="111937"/>
                  </a:lnTo>
                  <a:cubicBezTo>
                    <a:pt x="0" y="107759"/>
                    <a:pt x="31" y="95891"/>
                    <a:pt x="8356" y="917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57" name="Google Shape;857;p48"/>
            <p:cNvSpPr/>
            <p:nvPr/>
          </p:nvSpPr>
          <p:spPr>
            <a:xfrm>
              <a:off x="4374817" y="3422870"/>
              <a:ext cx="279539" cy="281482"/>
            </a:xfrm>
            <a:custGeom>
              <a:avLst/>
              <a:gdLst/>
              <a:ahLst/>
              <a:cxnLst/>
              <a:rect l="l" t="t" r="r" b="b"/>
              <a:pathLst>
                <a:path w="279539" h="281482" extrusionOk="0">
                  <a:moveTo>
                    <a:pt x="227615" y="281457"/>
                  </a:moveTo>
                  <a:cubicBezTo>
                    <a:pt x="219817" y="281432"/>
                    <a:pt x="211994" y="279615"/>
                    <a:pt x="204730" y="275964"/>
                  </a:cubicBezTo>
                  <a:lnTo>
                    <a:pt x="28067" y="187013"/>
                  </a:lnTo>
                  <a:cubicBezTo>
                    <a:pt x="10718" y="178276"/>
                    <a:pt x="0" y="160788"/>
                    <a:pt x="50" y="141357"/>
                  </a:cubicBezTo>
                  <a:cubicBezTo>
                    <a:pt x="107" y="121939"/>
                    <a:pt x="10922" y="104508"/>
                    <a:pt x="28321" y="95872"/>
                  </a:cubicBezTo>
                  <a:lnTo>
                    <a:pt x="205435" y="7937"/>
                  </a:lnTo>
                  <a:cubicBezTo>
                    <a:pt x="221513" y="0"/>
                    <a:pt x="240131" y="888"/>
                    <a:pt x="255295" y="10331"/>
                  </a:cubicBezTo>
                  <a:cubicBezTo>
                    <a:pt x="270497" y="19786"/>
                    <a:pt x="279539" y="36106"/>
                    <a:pt x="279488" y="54013"/>
                  </a:cubicBezTo>
                  <a:lnTo>
                    <a:pt x="278993" y="230289"/>
                  </a:lnTo>
                  <a:cubicBezTo>
                    <a:pt x="278936" y="248177"/>
                    <a:pt x="269811" y="264439"/>
                    <a:pt x="254596" y="273812"/>
                  </a:cubicBezTo>
                  <a:cubicBezTo>
                    <a:pt x="246291" y="278923"/>
                    <a:pt x="236962" y="281482"/>
                    <a:pt x="227615" y="281457"/>
                  </a:cubicBezTo>
                  <a:close/>
                  <a:moveTo>
                    <a:pt x="114446" y="141681"/>
                  </a:moveTo>
                  <a:lnTo>
                    <a:pt x="199790" y="184658"/>
                  </a:lnTo>
                  <a:lnTo>
                    <a:pt x="200037" y="99199"/>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58" name="Google Shape;858;p48"/>
            <p:cNvSpPr/>
            <p:nvPr/>
          </p:nvSpPr>
          <p:spPr>
            <a:xfrm>
              <a:off x="2221503" y="3455801"/>
              <a:ext cx="202247" cy="204736"/>
            </a:xfrm>
            <a:custGeom>
              <a:avLst/>
              <a:gdLst/>
              <a:ahLst/>
              <a:cxnLst/>
              <a:rect l="l" t="t" r="r" b="b"/>
              <a:pathLst>
                <a:path w="202247" h="204736" extrusionOk="0">
                  <a:moveTo>
                    <a:pt x="193890" y="112972"/>
                  </a:moveTo>
                  <a:lnTo>
                    <a:pt x="16783" y="200907"/>
                  </a:lnTo>
                  <a:cubicBezTo>
                    <a:pt x="9061" y="204736"/>
                    <a:pt x="0" y="199104"/>
                    <a:pt x="19" y="190474"/>
                  </a:cubicBezTo>
                  <a:lnTo>
                    <a:pt x="520" y="14204"/>
                  </a:lnTo>
                  <a:cubicBezTo>
                    <a:pt x="546" y="5581"/>
                    <a:pt x="9632" y="0"/>
                    <a:pt x="17341" y="3873"/>
                  </a:cubicBezTo>
                  <a:lnTo>
                    <a:pt x="193948" y="92805"/>
                  </a:lnTo>
                  <a:cubicBezTo>
                    <a:pt x="202247" y="96977"/>
                    <a:pt x="202222" y="108845"/>
                    <a:pt x="193890" y="11297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59" name="Google Shape;859;p48"/>
            <p:cNvSpPr/>
            <p:nvPr/>
          </p:nvSpPr>
          <p:spPr>
            <a:xfrm>
              <a:off x="2181823" y="3416204"/>
              <a:ext cx="279571" cy="281444"/>
            </a:xfrm>
            <a:custGeom>
              <a:avLst/>
              <a:gdLst/>
              <a:ahLst/>
              <a:cxnLst/>
              <a:rect l="l" t="t" r="r" b="b"/>
              <a:pathLst>
                <a:path w="279571" h="281444" extrusionOk="0">
                  <a:moveTo>
                    <a:pt x="51111" y="281419"/>
                  </a:moveTo>
                  <a:cubicBezTo>
                    <a:pt x="41763" y="281393"/>
                    <a:pt x="32473" y="278771"/>
                    <a:pt x="24199" y="273621"/>
                  </a:cubicBezTo>
                  <a:cubicBezTo>
                    <a:pt x="9042" y="264172"/>
                    <a:pt x="0" y="247853"/>
                    <a:pt x="50" y="229965"/>
                  </a:cubicBezTo>
                  <a:lnTo>
                    <a:pt x="546" y="53689"/>
                  </a:lnTo>
                  <a:cubicBezTo>
                    <a:pt x="596" y="35782"/>
                    <a:pt x="9734" y="19513"/>
                    <a:pt x="24993" y="10147"/>
                  </a:cubicBezTo>
                  <a:cubicBezTo>
                    <a:pt x="40201" y="787"/>
                    <a:pt x="58851" y="0"/>
                    <a:pt x="74860" y="8039"/>
                  </a:cubicBezTo>
                  <a:lnTo>
                    <a:pt x="251472" y="96970"/>
                  </a:lnTo>
                  <a:cubicBezTo>
                    <a:pt x="268820" y="105708"/>
                    <a:pt x="279571" y="123196"/>
                    <a:pt x="279514" y="142608"/>
                  </a:cubicBezTo>
                  <a:cubicBezTo>
                    <a:pt x="279457" y="162045"/>
                    <a:pt x="268617" y="179470"/>
                    <a:pt x="251212" y="188106"/>
                  </a:cubicBezTo>
                  <a:lnTo>
                    <a:pt x="74104" y="276034"/>
                  </a:lnTo>
                  <a:cubicBezTo>
                    <a:pt x="66789" y="279654"/>
                    <a:pt x="58934" y="281444"/>
                    <a:pt x="51111" y="281419"/>
                  </a:cubicBezTo>
                  <a:close/>
                  <a:moveTo>
                    <a:pt x="79743" y="99326"/>
                  </a:moveTo>
                  <a:lnTo>
                    <a:pt x="79501" y="184785"/>
                  </a:lnTo>
                  <a:lnTo>
                    <a:pt x="165093" y="14230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60" name="Google Shape;860;p48"/>
            <p:cNvSpPr/>
            <p:nvPr/>
          </p:nvSpPr>
          <p:spPr>
            <a:xfrm>
              <a:off x="4180974" y="2713062"/>
              <a:ext cx="87483" cy="86995"/>
            </a:xfrm>
            <a:custGeom>
              <a:avLst/>
              <a:gdLst/>
              <a:ahLst/>
              <a:cxnLst/>
              <a:rect l="l" t="t" r="r" b="b"/>
              <a:pathLst>
                <a:path w="87483" h="86995" extrusionOk="0">
                  <a:moveTo>
                    <a:pt x="87483" y="0"/>
                  </a:moveTo>
                  <a:lnTo>
                    <a:pt x="0" y="869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61" name="Google Shape;861;p48"/>
            <p:cNvSpPr/>
            <p:nvPr/>
          </p:nvSpPr>
          <p:spPr>
            <a:xfrm>
              <a:off x="4152997" y="2684937"/>
              <a:ext cx="143421" cy="143243"/>
            </a:xfrm>
            <a:custGeom>
              <a:avLst/>
              <a:gdLst/>
              <a:ahLst/>
              <a:cxnLst/>
              <a:rect l="l" t="t" r="r" b="b"/>
              <a:pathLst>
                <a:path w="143421" h="143243" extrusionOk="0">
                  <a:moveTo>
                    <a:pt x="55924" y="143243"/>
                  </a:moveTo>
                  <a:lnTo>
                    <a:pt x="0" y="86995"/>
                  </a:lnTo>
                  <a:lnTo>
                    <a:pt x="87502" y="0"/>
                  </a:lnTo>
                  <a:lnTo>
                    <a:pt x="143421" y="56248"/>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62" name="Google Shape;862;p48"/>
            <p:cNvSpPr/>
            <p:nvPr/>
          </p:nvSpPr>
          <p:spPr>
            <a:xfrm>
              <a:off x="2567733" y="4317212"/>
              <a:ext cx="87483" cy="86988"/>
            </a:xfrm>
            <a:custGeom>
              <a:avLst/>
              <a:gdLst/>
              <a:ahLst/>
              <a:cxnLst/>
              <a:rect l="l" t="t" r="r" b="b"/>
              <a:pathLst>
                <a:path w="87483" h="86988" extrusionOk="0">
                  <a:moveTo>
                    <a:pt x="87483" y="0"/>
                  </a:moveTo>
                  <a:lnTo>
                    <a:pt x="0" y="8698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63" name="Google Shape;863;p48"/>
            <p:cNvSpPr/>
            <p:nvPr/>
          </p:nvSpPr>
          <p:spPr>
            <a:xfrm>
              <a:off x="2539768" y="4289094"/>
              <a:ext cx="143408" cy="143236"/>
            </a:xfrm>
            <a:custGeom>
              <a:avLst/>
              <a:gdLst/>
              <a:ahLst/>
              <a:cxnLst/>
              <a:rect l="l" t="t" r="r" b="b"/>
              <a:pathLst>
                <a:path w="143408" h="143236" extrusionOk="0">
                  <a:moveTo>
                    <a:pt x="55930" y="143236"/>
                  </a:moveTo>
                  <a:lnTo>
                    <a:pt x="0" y="86995"/>
                  </a:lnTo>
                  <a:lnTo>
                    <a:pt x="87483" y="0"/>
                  </a:lnTo>
                  <a:lnTo>
                    <a:pt x="143408" y="562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64" name="Google Shape;864;p48"/>
            <p:cNvSpPr/>
            <p:nvPr/>
          </p:nvSpPr>
          <p:spPr>
            <a:xfrm>
              <a:off x="4176670" y="4321512"/>
              <a:ext cx="86995" cy="87483"/>
            </a:xfrm>
            <a:custGeom>
              <a:avLst/>
              <a:gdLst/>
              <a:ahLst/>
              <a:cxnLst/>
              <a:rect l="l" t="t" r="r" b="b"/>
              <a:pathLst>
                <a:path w="86995" h="87483" extrusionOk="0">
                  <a:moveTo>
                    <a:pt x="86995" y="87483"/>
                  </a:move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65" name="Google Shape;865;p48"/>
            <p:cNvSpPr/>
            <p:nvPr/>
          </p:nvSpPr>
          <p:spPr>
            <a:xfrm>
              <a:off x="4148535" y="4293555"/>
              <a:ext cx="143249" cy="143414"/>
            </a:xfrm>
            <a:custGeom>
              <a:avLst/>
              <a:gdLst/>
              <a:ahLst/>
              <a:cxnLst/>
              <a:rect l="l" t="t" r="r" b="b"/>
              <a:pathLst>
                <a:path w="143249" h="143414" extrusionOk="0">
                  <a:moveTo>
                    <a:pt x="87007" y="143414"/>
                  </a:moveTo>
                  <a:lnTo>
                    <a:pt x="0" y="55924"/>
                  </a:lnTo>
                  <a:lnTo>
                    <a:pt x="56241" y="0"/>
                  </a:lnTo>
                  <a:lnTo>
                    <a:pt x="143249" y="8748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66" name="Google Shape;866;p48"/>
            <p:cNvSpPr/>
            <p:nvPr/>
          </p:nvSpPr>
          <p:spPr>
            <a:xfrm>
              <a:off x="2572526" y="2708271"/>
              <a:ext cx="86994" cy="87483"/>
            </a:xfrm>
            <a:custGeom>
              <a:avLst/>
              <a:gdLst/>
              <a:ahLst/>
              <a:cxnLst/>
              <a:rect l="l" t="t" r="r" b="b"/>
              <a:pathLst>
                <a:path w="86994" h="87483" extrusionOk="0">
                  <a:moveTo>
                    <a:pt x="86994" y="87483"/>
                  </a:move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67" name="Google Shape;867;p48"/>
            <p:cNvSpPr/>
            <p:nvPr/>
          </p:nvSpPr>
          <p:spPr>
            <a:xfrm>
              <a:off x="2544410" y="2680301"/>
              <a:ext cx="143224" cy="143414"/>
            </a:xfrm>
            <a:custGeom>
              <a:avLst/>
              <a:gdLst/>
              <a:ahLst/>
              <a:cxnLst/>
              <a:rect l="l" t="t" r="r" b="b"/>
              <a:pathLst>
                <a:path w="143224" h="143414" extrusionOk="0">
                  <a:moveTo>
                    <a:pt x="86982" y="143414"/>
                  </a:moveTo>
                  <a:lnTo>
                    <a:pt x="0" y="55930"/>
                  </a:lnTo>
                  <a:lnTo>
                    <a:pt x="56241" y="0"/>
                  </a:lnTo>
                  <a:lnTo>
                    <a:pt x="143224" y="8748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grpSp>
        <p:nvGrpSpPr>
          <p:cNvPr id="868" name="Google Shape;868;p48"/>
          <p:cNvGrpSpPr/>
          <p:nvPr/>
        </p:nvGrpSpPr>
        <p:grpSpPr>
          <a:xfrm rot="265128">
            <a:off x="5397103" y="2970514"/>
            <a:ext cx="1608131" cy="1455947"/>
            <a:chOff x="1174151" y="2373534"/>
            <a:chExt cx="2162307" cy="1877156"/>
          </a:xfrm>
        </p:grpSpPr>
        <p:sp>
          <p:nvSpPr>
            <p:cNvPr id="869" name="Google Shape;869;p48"/>
            <p:cNvSpPr/>
            <p:nvPr/>
          </p:nvSpPr>
          <p:spPr>
            <a:xfrm>
              <a:off x="1255976" y="2455355"/>
              <a:ext cx="2080482" cy="1795335"/>
            </a:xfrm>
            <a:custGeom>
              <a:avLst/>
              <a:gdLst/>
              <a:ahLst/>
              <a:cxnLst/>
              <a:rect l="l" t="t" r="r" b="b"/>
              <a:pathLst>
                <a:path w="2080482" h="1795335" extrusionOk="0">
                  <a:moveTo>
                    <a:pt x="1955203" y="1346892"/>
                  </a:moveTo>
                  <a:cubicBezTo>
                    <a:pt x="1876234" y="1147940"/>
                    <a:pt x="1797278" y="948975"/>
                    <a:pt x="1718310" y="750023"/>
                  </a:cubicBezTo>
                  <a:cubicBezTo>
                    <a:pt x="1741487" y="684561"/>
                    <a:pt x="1723186" y="605955"/>
                    <a:pt x="1671135" y="556113"/>
                  </a:cubicBezTo>
                  <a:cubicBezTo>
                    <a:pt x="1659045" y="544537"/>
                    <a:pt x="1633277" y="516591"/>
                    <a:pt x="1624761" y="514267"/>
                  </a:cubicBezTo>
                  <a:cubicBezTo>
                    <a:pt x="1583277" y="409676"/>
                    <a:pt x="1542129" y="304939"/>
                    <a:pt x="1500212" y="200520"/>
                  </a:cubicBezTo>
                  <a:cubicBezTo>
                    <a:pt x="1475219" y="138252"/>
                    <a:pt x="1445304" y="84531"/>
                    <a:pt x="1383379" y="51809"/>
                  </a:cubicBezTo>
                  <a:cubicBezTo>
                    <a:pt x="1285335" y="0"/>
                    <a:pt x="1153991" y="36233"/>
                    <a:pt x="1097089" y="131679"/>
                  </a:cubicBezTo>
                  <a:cubicBezTo>
                    <a:pt x="1081106" y="158489"/>
                    <a:pt x="1067555" y="187432"/>
                    <a:pt x="1055141" y="217220"/>
                  </a:cubicBezTo>
                  <a:cubicBezTo>
                    <a:pt x="1035532" y="208597"/>
                    <a:pt x="1014869" y="202272"/>
                    <a:pt x="993419" y="198570"/>
                  </a:cubicBezTo>
                  <a:cubicBezTo>
                    <a:pt x="917911" y="100685"/>
                    <a:pt x="792327" y="47536"/>
                    <a:pt x="667454" y="69710"/>
                  </a:cubicBezTo>
                  <a:cubicBezTo>
                    <a:pt x="543229" y="91776"/>
                    <a:pt x="456679" y="176517"/>
                    <a:pt x="414051" y="285013"/>
                  </a:cubicBezTo>
                  <a:cubicBezTo>
                    <a:pt x="314032" y="323316"/>
                    <a:pt x="244462" y="425107"/>
                    <a:pt x="263766" y="539622"/>
                  </a:cubicBezTo>
                  <a:cubicBezTo>
                    <a:pt x="272713" y="592677"/>
                    <a:pt x="296024" y="635596"/>
                    <a:pt x="328974" y="668045"/>
                  </a:cubicBezTo>
                  <a:cubicBezTo>
                    <a:pt x="307771" y="682961"/>
                    <a:pt x="288207" y="701287"/>
                    <a:pt x="270744" y="722871"/>
                  </a:cubicBezTo>
                  <a:cubicBezTo>
                    <a:pt x="81127" y="776827"/>
                    <a:pt x="0" y="1043870"/>
                    <a:pt x="196583" y="1164621"/>
                  </a:cubicBezTo>
                  <a:cubicBezTo>
                    <a:pt x="280720" y="1216317"/>
                    <a:pt x="397300" y="1206417"/>
                    <a:pt x="497719" y="1203039"/>
                  </a:cubicBezTo>
                  <a:cubicBezTo>
                    <a:pt x="530491" y="1231201"/>
                    <a:pt x="563949" y="1259846"/>
                    <a:pt x="600132" y="1280750"/>
                  </a:cubicBezTo>
                  <a:cubicBezTo>
                    <a:pt x="610457" y="1286719"/>
                    <a:pt x="621372" y="1291259"/>
                    <a:pt x="632650" y="1294847"/>
                  </a:cubicBezTo>
                  <a:cubicBezTo>
                    <a:pt x="615308" y="1338541"/>
                    <a:pt x="597966" y="1382236"/>
                    <a:pt x="580624" y="1425930"/>
                  </a:cubicBezTo>
                  <a:cubicBezTo>
                    <a:pt x="534460" y="1542243"/>
                    <a:pt x="453085" y="1716633"/>
                    <a:pt x="629704" y="1775815"/>
                  </a:cubicBezTo>
                  <a:cubicBezTo>
                    <a:pt x="687978" y="1795335"/>
                    <a:pt x="761834" y="1785327"/>
                    <a:pt x="821766" y="1785327"/>
                  </a:cubicBezTo>
                  <a:lnTo>
                    <a:pt x="1178572" y="1785327"/>
                  </a:lnTo>
                  <a:lnTo>
                    <a:pt x="1848135" y="1785327"/>
                  </a:lnTo>
                  <a:cubicBezTo>
                    <a:pt x="1970214" y="1785327"/>
                    <a:pt x="2080482" y="1702485"/>
                    <a:pt x="2042350" y="1566468"/>
                  </a:cubicBezTo>
                  <a:cubicBezTo>
                    <a:pt x="2021484" y="1492034"/>
                    <a:pt x="1983689" y="1418672"/>
                    <a:pt x="1955203" y="1346892"/>
                  </a:cubicBezTo>
                  <a:close/>
                  <a:moveTo>
                    <a:pt x="765308" y="741013"/>
                  </a:moveTo>
                  <a:cubicBezTo>
                    <a:pt x="765498" y="745832"/>
                    <a:pt x="765733" y="750639"/>
                    <a:pt x="766032" y="755427"/>
                  </a:cubicBezTo>
                  <a:cubicBezTo>
                    <a:pt x="761142" y="755453"/>
                    <a:pt x="756246" y="755453"/>
                    <a:pt x="751363" y="755535"/>
                  </a:cubicBezTo>
                  <a:cubicBezTo>
                    <a:pt x="748328" y="750671"/>
                    <a:pt x="745248" y="745858"/>
                    <a:pt x="741978" y="741235"/>
                  </a:cubicBezTo>
                  <a:cubicBezTo>
                    <a:pt x="749757" y="741159"/>
                    <a:pt x="757529" y="741095"/>
                    <a:pt x="765308" y="74101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70" name="Google Shape;870;p48"/>
            <p:cNvSpPr/>
            <p:nvPr/>
          </p:nvSpPr>
          <p:spPr>
            <a:xfrm>
              <a:off x="1174151" y="2373534"/>
              <a:ext cx="2080488" cy="1795341"/>
            </a:xfrm>
            <a:custGeom>
              <a:avLst/>
              <a:gdLst/>
              <a:ahLst/>
              <a:cxnLst/>
              <a:rect l="l" t="t" r="r" b="b"/>
              <a:pathLst>
                <a:path w="2080488" h="1795341" extrusionOk="0">
                  <a:moveTo>
                    <a:pt x="1955209" y="1346898"/>
                  </a:moveTo>
                  <a:cubicBezTo>
                    <a:pt x="1876240" y="1147940"/>
                    <a:pt x="1797284" y="948982"/>
                    <a:pt x="1718316" y="750023"/>
                  </a:cubicBezTo>
                  <a:cubicBezTo>
                    <a:pt x="1741493" y="684561"/>
                    <a:pt x="1723193" y="605955"/>
                    <a:pt x="1671142" y="556113"/>
                  </a:cubicBezTo>
                  <a:cubicBezTo>
                    <a:pt x="1659045" y="544537"/>
                    <a:pt x="1633283" y="516591"/>
                    <a:pt x="1624761" y="514273"/>
                  </a:cubicBezTo>
                  <a:cubicBezTo>
                    <a:pt x="1583283" y="409676"/>
                    <a:pt x="1542135" y="304939"/>
                    <a:pt x="1500212" y="200520"/>
                  </a:cubicBezTo>
                  <a:cubicBezTo>
                    <a:pt x="1475219" y="138258"/>
                    <a:pt x="1445310" y="84531"/>
                    <a:pt x="1383385" y="51809"/>
                  </a:cubicBezTo>
                  <a:cubicBezTo>
                    <a:pt x="1285341" y="0"/>
                    <a:pt x="1153998" y="36233"/>
                    <a:pt x="1097095" y="131679"/>
                  </a:cubicBezTo>
                  <a:cubicBezTo>
                    <a:pt x="1081112" y="158489"/>
                    <a:pt x="1067562" y="187432"/>
                    <a:pt x="1055141" y="217220"/>
                  </a:cubicBezTo>
                  <a:cubicBezTo>
                    <a:pt x="1035532" y="208597"/>
                    <a:pt x="1014876" y="202272"/>
                    <a:pt x="993425" y="198570"/>
                  </a:cubicBezTo>
                  <a:cubicBezTo>
                    <a:pt x="917917" y="100691"/>
                    <a:pt x="792333" y="47536"/>
                    <a:pt x="667461" y="69710"/>
                  </a:cubicBezTo>
                  <a:cubicBezTo>
                    <a:pt x="543229" y="91776"/>
                    <a:pt x="456679" y="176517"/>
                    <a:pt x="414058" y="285019"/>
                  </a:cubicBezTo>
                  <a:cubicBezTo>
                    <a:pt x="314039" y="323316"/>
                    <a:pt x="244462" y="425107"/>
                    <a:pt x="263772" y="539622"/>
                  </a:cubicBezTo>
                  <a:cubicBezTo>
                    <a:pt x="272719" y="592677"/>
                    <a:pt x="296024" y="635596"/>
                    <a:pt x="328980" y="668051"/>
                  </a:cubicBezTo>
                  <a:cubicBezTo>
                    <a:pt x="307778" y="682961"/>
                    <a:pt x="288213" y="701293"/>
                    <a:pt x="270744" y="722877"/>
                  </a:cubicBezTo>
                  <a:cubicBezTo>
                    <a:pt x="81133" y="776827"/>
                    <a:pt x="0" y="1043876"/>
                    <a:pt x="196583" y="1164621"/>
                  </a:cubicBezTo>
                  <a:cubicBezTo>
                    <a:pt x="280727" y="1216310"/>
                    <a:pt x="397300" y="1206417"/>
                    <a:pt x="497725" y="1203039"/>
                  </a:cubicBezTo>
                  <a:cubicBezTo>
                    <a:pt x="530498" y="1231207"/>
                    <a:pt x="563956" y="1259846"/>
                    <a:pt x="600132" y="1280756"/>
                  </a:cubicBezTo>
                  <a:cubicBezTo>
                    <a:pt x="610463" y="1286719"/>
                    <a:pt x="621379" y="1291266"/>
                    <a:pt x="632656" y="1294841"/>
                  </a:cubicBezTo>
                  <a:cubicBezTo>
                    <a:pt x="615315" y="1338541"/>
                    <a:pt x="597966" y="1382242"/>
                    <a:pt x="580631" y="1425936"/>
                  </a:cubicBezTo>
                  <a:cubicBezTo>
                    <a:pt x="534460" y="1542243"/>
                    <a:pt x="453091" y="1716627"/>
                    <a:pt x="629710" y="1775809"/>
                  </a:cubicBezTo>
                  <a:cubicBezTo>
                    <a:pt x="687978" y="1795341"/>
                    <a:pt x="761841" y="1785321"/>
                    <a:pt x="821766" y="1785321"/>
                  </a:cubicBezTo>
                  <a:lnTo>
                    <a:pt x="1178579" y="1785321"/>
                  </a:lnTo>
                  <a:lnTo>
                    <a:pt x="1848142" y="1785321"/>
                  </a:lnTo>
                  <a:cubicBezTo>
                    <a:pt x="1970220" y="1785321"/>
                    <a:pt x="2080488" y="1702485"/>
                    <a:pt x="2042356" y="1566475"/>
                  </a:cubicBezTo>
                  <a:cubicBezTo>
                    <a:pt x="2021484" y="1492034"/>
                    <a:pt x="1983695" y="1418666"/>
                    <a:pt x="1955209" y="1346898"/>
                  </a:cubicBezTo>
                  <a:close/>
                  <a:moveTo>
                    <a:pt x="765308" y="741013"/>
                  </a:moveTo>
                  <a:cubicBezTo>
                    <a:pt x="765498" y="745832"/>
                    <a:pt x="765740" y="750639"/>
                    <a:pt x="766038" y="755427"/>
                  </a:cubicBezTo>
                  <a:cubicBezTo>
                    <a:pt x="761149" y="755459"/>
                    <a:pt x="756246" y="755453"/>
                    <a:pt x="751363" y="755535"/>
                  </a:cubicBezTo>
                  <a:cubicBezTo>
                    <a:pt x="748334" y="750671"/>
                    <a:pt x="745255" y="745858"/>
                    <a:pt x="741978" y="741235"/>
                  </a:cubicBezTo>
                  <a:cubicBezTo>
                    <a:pt x="749763" y="741159"/>
                    <a:pt x="757529" y="741095"/>
                    <a:pt x="765308" y="7410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71" name="Google Shape;871;p48"/>
            <p:cNvSpPr/>
            <p:nvPr/>
          </p:nvSpPr>
          <p:spPr>
            <a:xfrm>
              <a:off x="1569679" y="2582411"/>
              <a:ext cx="681278" cy="385654"/>
            </a:xfrm>
            <a:custGeom>
              <a:avLst/>
              <a:gdLst/>
              <a:ahLst/>
              <a:cxnLst/>
              <a:rect l="l" t="t" r="r" b="b"/>
              <a:pathLst>
                <a:path w="681278" h="385654" extrusionOk="0">
                  <a:moveTo>
                    <a:pt x="567207" y="131305"/>
                  </a:moveTo>
                  <a:cubicBezTo>
                    <a:pt x="553358" y="129743"/>
                    <a:pt x="539940" y="130479"/>
                    <a:pt x="527196" y="133108"/>
                  </a:cubicBezTo>
                  <a:cubicBezTo>
                    <a:pt x="519607" y="134670"/>
                    <a:pt x="511898" y="130613"/>
                    <a:pt x="509092" y="123386"/>
                  </a:cubicBezTo>
                  <a:cubicBezTo>
                    <a:pt x="481012" y="51123"/>
                    <a:pt x="410597" y="0"/>
                    <a:pt x="328282" y="546"/>
                  </a:cubicBezTo>
                  <a:cubicBezTo>
                    <a:pt x="255308" y="1028"/>
                    <a:pt x="189763" y="45796"/>
                    <a:pt x="156940" y="110966"/>
                  </a:cubicBezTo>
                  <a:cubicBezTo>
                    <a:pt x="143052" y="138544"/>
                    <a:pt x="137433" y="165036"/>
                    <a:pt x="137052" y="190309"/>
                  </a:cubicBezTo>
                  <a:cubicBezTo>
                    <a:pt x="136893" y="200793"/>
                    <a:pt x="127635" y="208470"/>
                    <a:pt x="117348" y="206425"/>
                  </a:cubicBezTo>
                  <a:cubicBezTo>
                    <a:pt x="105149" y="203993"/>
                    <a:pt x="92062" y="204031"/>
                    <a:pt x="78543" y="207238"/>
                  </a:cubicBezTo>
                  <a:cubicBezTo>
                    <a:pt x="44767" y="215226"/>
                    <a:pt x="17799" y="243020"/>
                    <a:pt x="11201" y="277094"/>
                  </a:cubicBezTo>
                  <a:cubicBezTo>
                    <a:pt x="0" y="334994"/>
                    <a:pt x="44043" y="385654"/>
                    <a:pt x="99923" y="385654"/>
                  </a:cubicBezTo>
                  <a:lnTo>
                    <a:pt x="329584" y="385654"/>
                  </a:lnTo>
                  <a:lnTo>
                    <a:pt x="552811" y="385654"/>
                  </a:lnTo>
                  <a:cubicBezTo>
                    <a:pt x="623817" y="385654"/>
                    <a:pt x="681278" y="327640"/>
                    <a:pt x="680377" y="256425"/>
                  </a:cubicBezTo>
                  <a:cubicBezTo>
                    <a:pt x="679583" y="193122"/>
                    <a:pt x="630116" y="138391"/>
                    <a:pt x="567207" y="1313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72" name="Google Shape;872;p48"/>
            <p:cNvSpPr/>
            <p:nvPr/>
          </p:nvSpPr>
          <p:spPr>
            <a:xfrm>
              <a:off x="1551817" y="2559881"/>
              <a:ext cx="721690" cy="431120"/>
            </a:xfrm>
            <a:custGeom>
              <a:avLst/>
              <a:gdLst/>
              <a:ahLst/>
              <a:cxnLst/>
              <a:rect l="l" t="t" r="r" b="b"/>
              <a:pathLst>
                <a:path w="721690" h="431120" extrusionOk="0">
                  <a:moveTo>
                    <a:pt x="570668" y="431120"/>
                  </a:moveTo>
                  <a:lnTo>
                    <a:pt x="117786" y="431120"/>
                  </a:lnTo>
                  <a:cubicBezTo>
                    <a:pt x="83800" y="431120"/>
                    <a:pt x="51911" y="416077"/>
                    <a:pt x="30264" y="389845"/>
                  </a:cubicBezTo>
                  <a:cubicBezTo>
                    <a:pt x="8629" y="363620"/>
                    <a:pt x="0" y="329145"/>
                    <a:pt x="6553" y="295268"/>
                  </a:cubicBezTo>
                  <a:cubicBezTo>
                    <a:pt x="14763" y="252780"/>
                    <a:pt x="48748" y="217481"/>
                    <a:pt x="91116" y="207448"/>
                  </a:cubicBezTo>
                  <a:cubicBezTo>
                    <a:pt x="104838" y="204203"/>
                    <a:pt x="118649" y="203473"/>
                    <a:pt x="132219" y="205231"/>
                  </a:cubicBezTo>
                  <a:cubicBezTo>
                    <a:pt x="133667" y="177037"/>
                    <a:pt x="141090" y="149466"/>
                    <a:pt x="154317" y="123177"/>
                  </a:cubicBezTo>
                  <a:cubicBezTo>
                    <a:pt x="191687" y="48958"/>
                    <a:pt x="266928" y="660"/>
                    <a:pt x="345992" y="146"/>
                  </a:cubicBezTo>
                  <a:cubicBezTo>
                    <a:pt x="432479" y="0"/>
                    <a:pt x="512514" y="52381"/>
                    <a:pt x="546112" y="132124"/>
                  </a:cubicBezTo>
                  <a:cubicBezTo>
                    <a:pt x="559771" y="129838"/>
                    <a:pt x="573716" y="129482"/>
                    <a:pt x="587648" y="131044"/>
                  </a:cubicBezTo>
                  <a:cubicBezTo>
                    <a:pt x="661581" y="139376"/>
                    <a:pt x="720223" y="204222"/>
                    <a:pt x="721175" y="278669"/>
                  </a:cubicBezTo>
                  <a:cubicBezTo>
                    <a:pt x="721690" y="319246"/>
                    <a:pt x="706278" y="357492"/>
                    <a:pt x="677779" y="386359"/>
                  </a:cubicBezTo>
                  <a:cubicBezTo>
                    <a:pt x="649262" y="415220"/>
                    <a:pt x="611238" y="431120"/>
                    <a:pt x="570668" y="431120"/>
                  </a:cubicBezTo>
                  <a:close/>
                  <a:moveTo>
                    <a:pt x="117786" y="250164"/>
                  </a:moveTo>
                  <a:cubicBezTo>
                    <a:pt x="112452" y="250164"/>
                    <a:pt x="107067" y="250812"/>
                    <a:pt x="101688" y="252075"/>
                  </a:cubicBezTo>
                  <a:cubicBezTo>
                    <a:pt x="76561" y="258025"/>
                    <a:pt x="56432" y="278885"/>
                    <a:pt x="51581" y="303980"/>
                  </a:cubicBezTo>
                  <a:cubicBezTo>
                    <a:pt x="47580" y="324681"/>
                    <a:pt x="52565" y="344804"/>
                    <a:pt x="65646" y="360654"/>
                  </a:cubicBezTo>
                  <a:cubicBezTo>
                    <a:pt x="78543" y="376288"/>
                    <a:pt x="97548" y="385254"/>
                    <a:pt x="117786" y="385254"/>
                  </a:cubicBezTo>
                  <a:lnTo>
                    <a:pt x="570668" y="385254"/>
                  </a:lnTo>
                  <a:cubicBezTo>
                    <a:pt x="598874" y="385254"/>
                    <a:pt x="625316" y="374199"/>
                    <a:pt x="645140" y="354133"/>
                  </a:cubicBezTo>
                  <a:cubicBezTo>
                    <a:pt x="664952" y="334054"/>
                    <a:pt x="675671" y="307466"/>
                    <a:pt x="675316" y="279253"/>
                  </a:cubicBezTo>
                  <a:cubicBezTo>
                    <a:pt x="674655" y="227488"/>
                    <a:pt x="633895" y="182416"/>
                    <a:pt x="582510" y="176625"/>
                  </a:cubicBezTo>
                  <a:cubicBezTo>
                    <a:pt x="571519" y="175380"/>
                    <a:pt x="560444" y="175875"/>
                    <a:pt x="549694" y="178098"/>
                  </a:cubicBezTo>
                  <a:cubicBezTo>
                    <a:pt x="530999" y="181933"/>
                    <a:pt x="512438" y="171894"/>
                    <a:pt x="505574" y="154216"/>
                  </a:cubicBezTo>
                  <a:cubicBezTo>
                    <a:pt x="480377" y="89388"/>
                    <a:pt x="416902" y="46005"/>
                    <a:pt x="347389" y="46005"/>
                  </a:cubicBezTo>
                  <a:cubicBezTo>
                    <a:pt x="347021" y="46005"/>
                    <a:pt x="346659" y="46012"/>
                    <a:pt x="346284" y="46012"/>
                  </a:cubicBezTo>
                  <a:cubicBezTo>
                    <a:pt x="284270" y="46418"/>
                    <a:pt x="224999" y="84804"/>
                    <a:pt x="195281" y="143808"/>
                  </a:cubicBezTo>
                  <a:cubicBezTo>
                    <a:pt x="183908" y="166408"/>
                    <a:pt x="178206" y="189102"/>
                    <a:pt x="177844" y="213175"/>
                  </a:cubicBezTo>
                  <a:cubicBezTo>
                    <a:pt x="177653" y="225082"/>
                    <a:pt x="172307" y="236143"/>
                    <a:pt x="163156" y="243522"/>
                  </a:cubicBezTo>
                  <a:cubicBezTo>
                    <a:pt x="154095" y="250863"/>
                    <a:pt x="142328" y="253733"/>
                    <a:pt x="130740" y="251440"/>
                  </a:cubicBezTo>
                  <a:cubicBezTo>
                    <a:pt x="126472" y="250590"/>
                    <a:pt x="122148" y="250164"/>
                    <a:pt x="117786" y="25016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73" name="Google Shape;873;p48"/>
            <p:cNvSpPr/>
            <p:nvPr/>
          </p:nvSpPr>
          <p:spPr>
            <a:xfrm>
              <a:off x="1400888" y="3129544"/>
              <a:ext cx="530879" cy="300513"/>
            </a:xfrm>
            <a:custGeom>
              <a:avLst/>
              <a:gdLst/>
              <a:ahLst/>
              <a:cxnLst/>
              <a:rect l="l" t="t" r="r" b="b"/>
              <a:pathLst>
                <a:path w="530879" h="300513" extrusionOk="0">
                  <a:moveTo>
                    <a:pt x="88887" y="102317"/>
                  </a:moveTo>
                  <a:cubicBezTo>
                    <a:pt x="99675" y="101104"/>
                    <a:pt x="110140" y="101676"/>
                    <a:pt x="120059" y="103720"/>
                  </a:cubicBezTo>
                  <a:cubicBezTo>
                    <a:pt x="125984" y="104940"/>
                    <a:pt x="131984" y="101777"/>
                    <a:pt x="134175" y="96145"/>
                  </a:cubicBezTo>
                  <a:cubicBezTo>
                    <a:pt x="156057" y="39839"/>
                    <a:pt x="210927" y="0"/>
                    <a:pt x="275062" y="425"/>
                  </a:cubicBezTo>
                  <a:cubicBezTo>
                    <a:pt x="331927" y="806"/>
                    <a:pt x="383006" y="35680"/>
                    <a:pt x="408584" y="86467"/>
                  </a:cubicBezTo>
                  <a:cubicBezTo>
                    <a:pt x="419404" y="107956"/>
                    <a:pt x="423779" y="128600"/>
                    <a:pt x="424078" y="148291"/>
                  </a:cubicBezTo>
                  <a:cubicBezTo>
                    <a:pt x="424205" y="156464"/>
                    <a:pt x="431412" y="162445"/>
                    <a:pt x="439432" y="160851"/>
                  </a:cubicBezTo>
                  <a:cubicBezTo>
                    <a:pt x="448938" y="158953"/>
                    <a:pt x="459136" y="158991"/>
                    <a:pt x="469671" y="161480"/>
                  </a:cubicBezTo>
                  <a:cubicBezTo>
                    <a:pt x="495985" y="167709"/>
                    <a:pt x="517010" y="189369"/>
                    <a:pt x="522141" y="215925"/>
                  </a:cubicBezTo>
                  <a:cubicBezTo>
                    <a:pt x="530879" y="261042"/>
                    <a:pt x="496550" y="300513"/>
                    <a:pt x="453015" y="300513"/>
                  </a:cubicBezTo>
                  <a:lnTo>
                    <a:pt x="274053" y="300513"/>
                  </a:lnTo>
                  <a:lnTo>
                    <a:pt x="100107" y="300513"/>
                  </a:lnTo>
                  <a:cubicBezTo>
                    <a:pt x="44773" y="300513"/>
                    <a:pt x="0" y="255308"/>
                    <a:pt x="698" y="199815"/>
                  </a:cubicBezTo>
                  <a:cubicBezTo>
                    <a:pt x="1320" y="150488"/>
                    <a:pt x="39858" y="107842"/>
                    <a:pt x="88887" y="10231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74" name="Google Shape;874;p48"/>
            <p:cNvSpPr/>
            <p:nvPr/>
          </p:nvSpPr>
          <p:spPr>
            <a:xfrm>
              <a:off x="1378240" y="3107035"/>
              <a:ext cx="572719" cy="345948"/>
            </a:xfrm>
            <a:custGeom>
              <a:avLst/>
              <a:gdLst/>
              <a:ahLst/>
              <a:cxnLst/>
              <a:rect l="l" t="t" r="r" b="b"/>
              <a:pathLst>
                <a:path w="572719" h="345948" extrusionOk="0">
                  <a:moveTo>
                    <a:pt x="475653" y="345948"/>
                  </a:moveTo>
                  <a:lnTo>
                    <a:pt x="122751" y="345948"/>
                  </a:lnTo>
                  <a:cubicBezTo>
                    <a:pt x="89776" y="345948"/>
                    <a:pt x="58870" y="333025"/>
                    <a:pt x="35693" y="309568"/>
                  </a:cubicBezTo>
                  <a:cubicBezTo>
                    <a:pt x="12528" y="286105"/>
                    <a:pt x="0" y="255022"/>
                    <a:pt x="419" y="222034"/>
                  </a:cubicBezTo>
                  <a:cubicBezTo>
                    <a:pt x="1168" y="161518"/>
                    <a:pt x="48856" y="108813"/>
                    <a:pt x="108959" y="102031"/>
                  </a:cubicBezTo>
                  <a:lnTo>
                    <a:pt x="108972" y="102031"/>
                  </a:lnTo>
                  <a:cubicBezTo>
                    <a:pt x="118979" y="100907"/>
                    <a:pt x="128968" y="101009"/>
                    <a:pt x="138804" y="102323"/>
                  </a:cubicBezTo>
                  <a:cubicBezTo>
                    <a:pt x="166439" y="40684"/>
                    <a:pt x="228758" y="0"/>
                    <a:pt x="296735" y="0"/>
                  </a:cubicBezTo>
                  <a:lnTo>
                    <a:pt x="297865" y="0"/>
                  </a:lnTo>
                  <a:cubicBezTo>
                    <a:pt x="361353" y="425"/>
                    <a:pt x="421728" y="39147"/>
                    <a:pt x="451726" y="98659"/>
                  </a:cubicBezTo>
                  <a:cubicBezTo>
                    <a:pt x="461518" y="118129"/>
                    <a:pt x="467340" y="138493"/>
                    <a:pt x="469112" y="159315"/>
                  </a:cubicBezTo>
                  <a:cubicBezTo>
                    <a:pt x="478555" y="158629"/>
                    <a:pt x="488105" y="159429"/>
                    <a:pt x="497605" y="161677"/>
                  </a:cubicBezTo>
                  <a:cubicBezTo>
                    <a:pt x="532511" y="169932"/>
                    <a:pt x="560533" y="199034"/>
                    <a:pt x="567308" y="234080"/>
                  </a:cubicBezTo>
                  <a:cubicBezTo>
                    <a:pt x="572719" y="261962"/>
                    <a:pt x="565581" y="290347"/>
                    <a:pt x="547770" y="311937"/>
                  </a:cubicBezTo>
                  <a:cubicBezTo>
                    <a:pt x="529939" y="333559"/>
                    <a:pt x="503650" y="345948"/>
                    <a:pt x="475653" y="345948"/>
                  </a:cubicBezTo>
                  <a:close/>
                  <a:moveTo>
                    <a:pt x="114096" y="147612"/>
                  </a:moveTo>
                  <a:cubicBezTo>
                    <a:pt x="76530" y="151847"/>
                    <a:pt x="46748" y="184785"/>
                    <a:pt x="46285" y="222605"/>
                  </a:cubicBezTo>
                  <a:cubicBezTo>
                    <a:pt x="46012" y="243243"/>
                    <a:pt x="53854" y="262680"/>
                    <a:pt x="68332" y="277342"/>
                  </a:cubicBezTo>
                  <a:cubicBezTo>
                    <a:pt x="82816" y="292011"/>
                    <a:pt x="102133" y="300088"/>
                    <a:pt x="122751" y="300088"/>
                  </a:cubicBezTo>
                  <a:lnTo>
                    <a:pt x="475653" y="300088"/>
                  </a:lnTo>
                  <a:cubicBezTo>
                    <a:pt x="489915" y="300088"/>
                    <a:pt x="503307" y="293770"/>
                    <a:pt x="512387" y="282759"/>
                  </a:cubicBezTo>
                  <a:cubicBezTo>
                    <a:pt x="521595" y="271589"/>
                    <a:pt x="525106" y="257403"/>
                    <a:pt x="522281" y="242792"/>
                  </a:cubicBezTo>
                  <a:cubicBezTo>
                    <a:pt x="518864" y="225145"/>
                    <a:pt x="504710" y="210483"/>
                    <a:pt x="487032" y="206311"/>
                  </a:cubicBezTo>
                  <a:cubicBezTo>
                    <a:pt x="480136" y="204692"/>
                    <a:pt x="473227" y="204520"/>
                    <a:pt x="466566" y="205847"/>
                  </a:cubicBezTo>
                  <a:cubicBezTo>
                    <a:pt x="456056" y="207937"/>
                    <a:pt x="445363" y="205308"/>
                    <a:pt x="437108" y="198647"/>
                  </a:cubicBezTo>
                  <a:cubicBezTo>
                    <a:pt x="428821" y="191935"/>
                    <a:pt x="423970" y="181908"/>
                    <a:pt x="423799" y="171138"/>
                  </a:cubicBezTo>
                  <a:cubicBezTo>
                    <a:pt x="423532" y="153168"/>
                    <a:pt x="419265" y="136201"/>
                    <a:pt x="410756" y="119278"/>
                  </a:cubicBezTo>
                  <a:cubicBezTo>
                    <a:pt x="388435" y="74999"/>
                    <a:pt x="344004" y="46177"/>
                    <a:pt x="297573" y="45866"/>
                  </a:cubicBezTo>
                  <a:lnTo>
                    <a:pt x="296735" y="45866"/>
                  </a:lnTo>
                  <a:cubicBezTo>
                    <a:pt x="244646" y="45866"/>
                    <a:pt x="197072" y="78359"/>
                    <a:pt x="178206" y="126961"/>
                  </a:cubicBezTo>
                  <a:cubicBezTo>
                    <a:pt x="171907" y="143065"/>
                    <a:pt x="155016" y="152196"/>
                    <a:pt x="138068" y="148678"/>
                  </a:cubicBezTo>
                  <a:cubicBezTo>
                    <a:pt x="130251" y="147072"/>
                    <a:pt x="122167" y="146685"/>
                    <a:pt x="114096" y="14761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75" name="Google Shape;875;p48"/>
            <p:cNvSpPr/>
            <p:nvPr/>
          </p:nvSpPr>
          <p:spPr>
            <a:xfrm>
              <a:off x="1831916" y="2531383"/>
              <a:ext cx="1251680" cy="1481816"/>
            </a:xfrm>
            <a:custGeom>
              <a:avLst/>
              <a:gdLst/>
              <a:ahLst/>
              <a:cxnLst/>
              <a:rect l="l" t="t" r="r" b="b"/>
              <a:pathLst>
                <a:path w="1251680" h="1481816" extrusionOk="0">
                  <a:moveTo>
                    <a:pt x="1226451" y="1481816"/>
                  </a:moveTo>
                  <a:lnTo>
                    <a:pt x="25228" y="1481816"/>
                  </a:lnTo>
                  <a:cubicBezTo>
                    <a:pt x="10255" y="1481816"/>
                    <a:pt x="0" y="1466716"/>
                    <a:pt x="5530" y="1452803"/>
                  </a:cubicBezTo>
                  <a:lnTo>
                    <a:pt x="557625" y="61760"/>
                  </a:lnTo>
                  <a:cubicBezTo>
                    <a:pt x="582136" y="0"/>
                    <a:pt x="669544" y="0"/>
                    <a:pt x="694055" y="61760"/>
                  </a:cubicBezTo>
                  <a:lnTo>
                    <a:pt x="1246155" y="1452803"/>
                  </a:lnTo>
                  <a:cubicBezTo>
                    <a:pt x="1251680" y="1466716"/>
                    <a:pt x="1241425" y="1481816"/>
                    <a:pt x="1226451" y="148181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76" name="Google Shape;876;p48"/>
            <p:cNvSpPr/>
            <p:nvPr/>
          </p:nvSpPr>
          <p:spPr>
            <a:xfrm>
              <a:off x="1810735" y="2523894"/>
              <a:ext cx="1294041" cy="1512239"/>
            </a:xfrm>
            <a:custGeom>
              <a:avLst/>
              <a:gdLst/>
              <a:ahLst/>
              <a:cxnLst/>
              <a:rect l="l" t="t" r="r" b="b"/>
              <a:pathLst>
                <a:path w="1294041" h="1512239" extrusionOk="0">
                  <a:moveTo>
                    <a:pt x="1247628" y="1512239"/>
                  </a:moveTo>
                  <a:lnTo>
                    <a:pt x="46418" y="1512239"/>
                  </a:lnTo>
                  <a:cubicBezTo>
                    <a:pt x="31769" y="1512239"/>
                    <a:pt x="18129" y="1505007"/>
                    <a:pt x="9899" y="1492897"/>
                  </a:cubicBezTo>
                  <a:cubicBezTo>
                    <a:pt x="1670" y="1480781"/>
                    <a:pt x="0" y="1465433"/>
                    <a:pt x="5391" y="1451819"/>
                  </a:cubicBezTo>
                  <a:lnTo>
                    <a:pt x="557485" y="60788"/>
                  </a:lnTo>
                  <a:cubicBezTo>
                    <a:pt x="572369" y="23298"/>
                    <a:pt x="606678" y="0"/>
                    <a:pt x="647020" y="0"/>
                  </a:cubicBezTo>
                  <a:cubicBezTo>
                    <a:pt x="687362" y="0"/>
                    <a:pt x="721671" y="23298"/>
                    <a:pt x="736555" y="60788"/>
                  </a:cubicBezTo>
                  <a:lnTo>
                    <a:pt x="1288656" y="1451832"/>
                  </a:lnTo>
                  <a:cubicBezTo>
                    <a:pt x="1294041" y="1465433"/>
                    <a:pt x="1292377" y="1480781"/>
                    <a:pt x="1284147" y="1492897"/>
                  </a:cubicBezTo>
                  <a:cubicBezTo>
                    <a:pt x="1275918" y="1505007"/>
                    <a:pt x="1262272" y="1512239"/>
                    <a:pt x="1247628" y="1512239"/>
                  </a:cubicBezTo>
                  <a:close/>
                  <a:moveTo>
                    <a:pt x="48971" y="1466373"/>
                  </a:moveTo>
                  <a:lnTo>
                    <a:pt x="1245069" y="1466373"/>
                  </a:lnTo>
                  <a:lnTo>
                    <a:pt x="693915" y="77711"/>
                  </a:lnTo>
                  <a:cubicBezTo>
                    <a:pt x="684599" y="54228"/>
                    <a:pt x="663575" y="45859"/>
                    <a:pt x="647020" y="45859"/>
                  </a:cubicBezTo>
                  <a:cubicBezTo>
                    <a:pt x="630459" y="45859"/>
                    <a:pt x="609447" y="54228"/>
                    <a:pt x="600125" y="777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77" name="Google Shape;877;p48"/>
            <p:cNvSpPr/>
            <p:nvPr/>
          </p:nvSpPr>
          <p:spPr>
            <a:xfrm>
              <a:off x="2190915" y="2531387"/>
              <a:ext cx="719537" cy="1200175"/>
            </a:xfrm>
            <a:custGeom>
              <a:avLst/>
              <a:gdLst/>
              <a:ahLst/>
              <a:cxnLst/>
              <a:rect l="l" t="t" r="r" b="b"/>
              <a:pathLst>
                <a:path w="719537" h="1200175" extrusionOk="0">
                  <a:moveTo>
                    <a:pt x="335057" y="61753"/>
                  </a:moveTo>
                  <a:cubicBezTo>
                    <a:pt x="310546" y="0"/>
                    <a:pt x="223138" y="0"/>
                    <a:pt x="198634" y="61753"/>
                  </a:cubicBezTo>
                  <a:lnTo>
                    <a:pt x="0" y="562203"/>
                  </a:lnTo>
                  <a:lnTo>
                    <a:pt x="147440" y="892054"/>
                  </a:lnTo>
                  <a:cubicBezTo>
                    <a:pt x="156800" y="912983"/>
                    <a:pt x="186321" y="913485"/>
                    <a:pt x="196386" y="892886"/>
                  </a:cubicBezTo>
                  <a:lnTo>
                    <a:pt x="247357" y="788511"/>
                  </a:lnTo>
                  <a:cubicBezTo>
                    <a:pt x="256247" y="770312"/>
                    <a:pt x="281241" y="768000"/>
                    <a:pt x="293325" y="784244"/>
                  </a:cubicBezTo>
                  <a:lnTo>
                    <a:pt x="590835" y="1184402"/>
                  </a:lnTo>
                  <a:cubicBezTo>
                    <a:pt x="602564" y="1200175"/>
                    <a:pt x="626668" y="1198549"/>
                    <a:pt x="636168" y="1181354"/>
                  </a:cubicBezTo>
                  <a:lnTo>
                    <a:pt x="719537" y="1030471"/>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78" name="Google Shape;878;p48"/>
            <p:cNvSpPr/>
            <p:nvPr/>
          </p:nvSpPr>
          <p:spPr>
            <a:xfrm>
              <a:off x="2166025" y="2523892"/>
              <a:ext cx="769734" cy="1225734"/>
            </a:xfrm>
            <a:custGeom>
              <a:avLst/>
              <a:gdLst/>
              <a:ahLst/>
              <a:cxnLst/>
              <a:rect l="l" t="t" r="r" b="b"/>
              <a:pathLst>
                <a:path w="769734" h="1225734" extrusionOk="0">
                  <a:moveTo>
                    <a:pt x="637362" y="1225734"/>
                  </a:moveTo>
                  <a:cubicBezTo>
                    <a:pt x="621595" y="1225734"/>
                    <a:pt x="606818" y="1218355"/>
                    <a:pt x="597319" y="1205585"/>
                  </a:cubicBezTo>
                  <a:lnTo>
                    <a:pt x="299808" y="805421"/>
                  </a:lnTo>
                  <a:cubicBezTo>
                    <a:pt x="298913" y="804202"/>
                    <a:pt x="297611" y="803656"/>
                    <a:pt x="296151" y="803795"/>
                  </a:cubicBezTo>
                  <a:cubicBezTo>
                    <a:pt x="294627" y="803929"/>
                    <a:pt x="293522" y="804697"/>
                    <a:pt x="292849" y="806062"/>
                  </a:cubicBezTo>
                  <a:lnTo>
                    <a:pt x="241877" y="910437"/>
                  </a:lnTo>
                  <a:cubicBezTo>
                    <a:pt x="233267" y="928065"/>
                    <a:pt x="215436" y="938180"/>
                    <a:pt x="196132" y="938472"/>
                  </a:cubicBezTo>
                  <a:cubicBezTo>
                    <a:pt x="176530" y="938129"/>
                    <a:pt x="159391" y="926807"/>
                    <a:pt x="151390" y="908894"/>
                  </a:cubicBezTo>
                  <a:lnTo>
                    <a:pt x="0" y="570223"/>
                  </a:lnTo>
                  <a:lnTo>
                    <a:pt x="202196" y="60794"/>
                  </a:lnTo>
                  <a:cubicBezTo>
                    <a:pt x="217081" y="23298"/>
                    <a:pt x="251390" y="0"/>
                    <a:pt x="291731" y="0"/>
                  </a:cubicBezTo>
                  <a:cubicBezTo>
                    <a:pt x="332073" y="0"/>
                    <a:pt x="366375" y="23298"/>
                    <a:pt x="381266" y="60794"/>
                  </a:cubicBezTo>
                  <a:lnTo>
                    <a:pt x="769734" y="1039583"/>
                  </a:lnTo>
                  <a:lnTo>
                    <a:pt x="681126" y="1199940"/>
                  </a:lnTo>
                  <a:cubicBezTo>
                    <a:pt x="672877" y="1214862"/>
                    <a:pt x="657802" y="1224470"/>
                    <a:pt x="640778" y="1225613"/>
                  </a:cubicBezTo>
                  <a:cubicBezTo>
                    <a:pt x="639635" y="1225696"/>
                    <a:pt x="638498" y="1225734"/>
                    <a:pt x="637362" y="1225734"/>
                  </a:cubicBezTo>
                  <a:close/>
                  <a:moveTo>
                    <a:pt x="296646" y="757897"/>
                  </a:moveTo>
                  <a:cubicBezTo>
                    <a:pt x="312394" y="757897"/>
                    <a:pt x="327088" y="765219"/>
                    <a:pt x="336626" y="778052"/>
                  </a:cubicBezTo>
                  <a:lnTo>
                    <a:pt x="634136" y="1178217"/>
                  </a:lnTo>
                  <a:cubicBezTo>
                    <a:pt x="635019" y="1179410"/>
                    <a:pt x="636231" y="1179918"/>
                    <a:pt x="637692" y="1179849"/>
                  </a:cubicBezTo>
                  <a:cubicBezTo>
                    <a:pt x="639152" y="1179760"/>
                    <a:pt x="640270" y="1179048"/>
                    <a:pt x="640975" y="1177759"/>
                  </a:cubicBezTo>
                  <a:lnTo>
                    <a:pt x="719118" y="1036364"/>
                  </a:lnTo>
                  <a:lnTo>
                    <a:pt x="338626" y="77711"/>
                  </a:lnTo>
                  <a:cubicBezTo>
                    <a:pt x="329311" y="54235"/>
                    <a:pt x="308286" y="45866"/>
                    <a:pt x="291731" y="45866"/>
                  </a:cubicBezTo>
                  <a:cubicBezTo>
                    <a:pt x="275170" y="45866"/>
                    <a:pt x="254158" y="54235"/>
                    <a:pt x="244836" y="77711"/>
                  </a:cubicBezTo>
                  <a:lnTo>
                    <a:pt x="49777" y="569163"/>
                  </a:lnTo>
                  <a:lnTo>
                    <a:pt x="193268" y="890187"/>
                  </a:lnTo>
                  <a:cubicBezTo>
                    <a:pt x="193541" y="890784"/>
                    <a:pt x="194329" y="892562"/>
                    <a:pt x="196926" y="892606"/>
                  </a:cubicBezTo>
                  <a:cubicBezTo>
                    <a:pt x="196957" y="892613"/>
                    <a:pt x="196989" y="892613"/>
                    <a:pt x="197021" y="892613"/>
                  </a:cubicBezTo>
                  <a:cubicBezTo>
                    <a:pt x="199555" y="892613"/>
                    <a:pt x="200393" y="890879"/>
                    <a:pt x="200672" y="890314"/>
                  </a:cubicBezTo>
                  <a:lnTo>
                    <a:pt x="251644" y="785939"/>
                  </a:lnTo>
                  <a:cubicBezTo>
                    <a:pt x="259346" y="770140"/>
                    <a:pt x="274415" y="759745"/>
                    <a:pt x="291909" y="758126"/>
                  </a:cubicBezTo>
                  <a:cubicBezTo>
                    <a:pt x="293497" y="757974"/>
                    <a:pt x="295078" y="757897"/>
                    <a:pt x="296646" y="757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79" name="Google Shape;879;p48"/>
            <p:cNvSpPr/>
            <p:nvPr/>
          </p:nvSpPr>
          <p:spPr>
            <a:xfrm>
              <a:off x="2140029" y="2844808"/>
              <a:ext cx="188709" cy="1160881"/>
            </a:xfrm>
            <a:custGeom>
              <a:avLst/>
              <a:gdLst/>
              <a:ahLst/>
              <a:cxnLst/>
              <a:rect l="l" t="t" r="r" b="b"/>
              <a:pathLst>
                <a:path w="188709" h="1160881" extrusionOk="0">
                  <a:moveTo>
                    <a:pt x="178657" y="1160881"/>
                  </a:moveTo>
                  <a:lnTo>
                    <a:pt x="10052" y="1160881"/>
                  </a:lnTo>
                  <a:cubicBezTo>
                    <a:pt x="4502" y="1160881"/>
                    <a:pt x="0" y="1156385"/>
                    <a:pt x="0" y="1150835"/>
                  </a:cubicBezTo>
                  <a:lnTo>
                    <a:pt x="0" y="10052"/>
                  </a:lnTo>
                  <a:cubicBezTo>
                    <a:pt x="0" y="4502"/>
                    <a:pt x="4502" y="0"/>
                    <a:pt x="10052" y="0"/>
                  </a:cubicBezTo>
                  <a:lnTo>
                    <a:pt x="178657" y="0"/>
                  </a:lnTo>
                  <a:cubicBezTo>
                    <a:pt x="184207" y="0"/>
                    <a:pt x="188709" y="4502"/>
                    <a:pt x="188709" y="10052"/>
                  </a:cubicBezTo>
                  <a:lnTo>
                    <a:pt x="188709" y="1150835"/>
                  </a:lnTo>
                  <a:cubicBezTo>
                    <a:pt x="188709" y="1156385"/>
                    <a:pt x="184207" y="1160881"/>
                    <a:pt x="178657" y="11608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80" name="Google Shape;880;p48"/>
            <p:cNvSpPr/>
            <p:nvPr/>
          </p:nvSpPr>
          <p:spPr>
            <a:xfrm>
              <a:off x="2117101" y="2821878"/>
              <a:ext cx="234562" cy="1206741"/>
            </a:xfrm>
            <a:custGeom>
              <a:avLst/>
              <a:gdLst/>
              <a:ahLst/>
              <a:cxnLst/>
              <a:rect l="l" t="t" r="r" b="b"/>
              <a:pathLst>
                <a:path w="234562" h="1206741" extrusionOk="0">
                  <a:moveTo>
                    <a:pt x="185743" y="1206741"/>
                  </a:moveTo>
                  <a:lnTo>
                    <a:pt x="48831" y="1206741"/>
                  </a:lnTo>
                  <a:cubicBezTo>
                    <a:pt x="21901" y="1206741"/>
                    <a:pt x="0" y="1184840"/>
                    <a:pt x="0" y="1157916"/>
                  </a:cubicBezTo>
                  <a:lnTo>
                    <a:pt x="0" y="48831"/>
                  </a:lnTo>
                  <a:cubicBezTo>
                    <a:pt x="0" y="21901"/>
                    <a:pt x="21901" y="0"/>
                    <a:pt x="48831" y="0"/>
                  </a:cubicBezTo>
                  <a:lnTo>
                    <a:pt x="185743" y="0"/>
                  </a:lnTo>
                  <a:cubicBezTo>
                    <a:pt x="212661" y="0"/>
                    <a:pt x="234562" y="21901"/>
                    <a:pt x="234562" y="48831"/>
                  </a:cubicBezTo>
                  <a:lnTo>
                    <a:pt x="234562" y="1157916"/>
                  </a:lnTo>
                  <a:cubicBezTo>
                    <a:pt x="234562" y="1184840"/>
                    <a:pt x="212661" y="1206741"/>
                    <a:pt x="185743" y="1206741"/>
                  </a:cubicBezTo>
                  <a:close/>
                  <a:moveTo>
                    <a:pt x="48831" y="45866"/>
                  </a:moveTo>
                  <a:cubicBezTo>
                    <a:pt x="47186" y="45866"/>
                    <a:pt x="45859" y="47193"/>
                    <a:pt x="45859" y="48831"/>
                  </a:cubicBezTo>
                  <a:lnTo>
                    <a:pt x="45859" y="1157916"/>
                  </a:lnTo>
                  <a:cubicBezTo>
                    <a:pt x="45859" y="1159548"/>
                    <a:pt x="47186" y="1160881"/>
                    <a:pt x="48831" y="1160881"/>
                  </a:cubicBezTo>
                  <a:lnTo>
                    <a:pt x="185743" y="1160881"/>
                  </a:lnTo>
                  <a:cubicBezTo>
                    <a:pt x="187363" y="1160881"/>
                    <a:pt x="188696" y="1159548"/>
                    <a:pt x="188696" y="1157916"/>
                  </a:cubicBezTo>
                  <a:lnTo>
                    <a:pt x="188696" y="48831"/>
                  </a:lnTo>
                  <a:cubicBezTo>
                    <a:pt x="188696" y="47193"/>
                    <a:pt x="187363" y="45866"/>
                    <a:pt x="185743" y="4586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81" name="Google Shape;881;p48"/>
            <p:cNvSpPr/>
            <p:nvPr/>
          </p:nvSpPr>
          <p:spPr>
            <a:xfrm>
              <a:off x="2085462" y="2933075"/>
              <a:ext cx="677094" cy="255911"/>
            </a:xfrm>
            <a:custGeom>
              <a:avLst/>
              <a:gdLst/>
              <a:ahLst/>
              <a:cxnLst/>
              <a:rect l="l" t="t" r="r" b="b"/>
              <a:pathLst>
                <a:path w="677094" h="255911" extrusionOk="0">
                  <a:moveTo>
                    <a:pt x="521931" y="255911"/>
                  </a:moveTo>
                  <a:lnTo>
                    <a:pt x="32645" y="255911"/>
                  </a:lnTo>
                  <a:cubicBezTo>
                    <a:pt x="14611" y="255911"/>
                    <a:pt x="0" y="241293"/>
                    <a:pt x="0" y="223266"/>
                  </a:cubicBezTo>
                  <a:lnTo>
                    <a:pt x="0" y="32645"/>
                  </a:lnTo>
                  <a:cubicBezTo>
                    <a:pt x="0" y="14611"/>
                    <a:pt x="14611" y="0"/>
                    <a:pt x="32645" y="0"/>
                  </a:cubicBezTo>
                  <a:lnTo>
                    <a:pt x="521931" y="0"/>
                  </a:lnTo>
                  <a:cubicBezTo>
                    <a:pt x="528675" y="0"/>
                    <a:pt x="535209" y="2292"/>
                    <a:pt x="540467" y="6508"/>
                  </a:cubicBezTo>
                  <a:lnTo>
                    <a:pt x="661339" y="103358"/>
                  </a:lnTo>
                  <a:cubicBezTo>
                    <a:pt x="677094" y="115970"/>
                    <a:pt x="677094" y="139934"/>
                    <a:pt x="661339" y="152552"/>
                  </a:cubicBezTo>
                  <a:lnTo>
                    <a:pt x="540467" y="249402"/>
                  </a:lnTo>
                  <a:cubicBezTo>
                    <a:pt x="535209" y="253612"/>
                    <a:pt x="528675" y="255911"/>
                    <a:pt x="521931" y="2559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82" name="Google Shape;882;p48"/>
            <p:cNvSpPr/>
            <p:nvPr/>
          </p:nvSpPr>
          <p:spPr>
            <a:xfrm>
              <a:off x="2062527" y="2910136"/>
              <a:ext cx="719016" cy="301783"/>
            </a:xfrm>
            <a:custGeom>
              <a:avLst/>
              <a:gdLst/>
              <a:ahLst/>
              <a:cxnLst/>
              <a:rect l="l" t="t" r="r" b="b"/>
              <a:pathLst>
                <a:path w="719016" h="301783" extrusionOk="0">
                  <a:moveTo>
                    <a:pt x="544874" y="301783"/>
                  </a:moveTo>
                  <a:lnTo>
                    <a:pt x="55587" y="301783"/>
                  </a:lnTo>
                  <a:cubicBezTo>
                    <a:pt x="24936" y="301783"/>
                    <a:pt x="0" y="276847"/>
                    <a:pt x="0" y="246202"/>
                  </a:cubicBezTo>
                  <a:lnTo>
                    <a:pt x="0" y="55587"/>
                  </a:lnTo>
                  <a:cubicBezTo>
                    <a:pt x="0" y="24936"/>
                    <a:pt x="24936" y="0"/>
                    <a:pt x="55587" y="0"/>
                  </a:cubicBezTo>
                  <a:lnTo>
                    <a:pt x="544874" y="0"/>
                  </a:lnTo>
                  <a:cubicBezTo>
                    <a:pt x="556774" y="0"/>
                    <a:pt x="568452" y="4102"/>
                    <a:pt x="577735" y="11550"/>
                  </a:cubicBezTo>
                  <a:lnTo>
                    <a:pt x="698607" y="108400"/>
                  </a:lnTo>
                  <a:cubicBezTo>
                    <a:pt x="711587" y="118783"/>
                    <a:pt x="719016" y="134277"/>
                    <a:pt x="719016" y="150895"/>
                  </a:cubicBezTo>
                  <a:cubicBezTo>
                    <a:pt x="719016" y="167506"/>
                    <a:pt x="711587" y="183000"/>
                    <a:pt x="698607" y="193389"/>
                  </a:cubicBezTo>
                  <a:lnTo>
                    <a:pt x="577735" y="290233"/>
                  </a:lnTo>
                  <a:cubicBezTo>
                    <a:pt x="568452" y="297688"/>
                    <a:pt x="556774" y="301783"/>
                    <a:pt x="544874" y="301783"/>
                  </a:cubicBezTo>
                  <a:close/>
                  <a:moveTo>
                    <a:pt x="55587" y="45866"/>
                  </a:moveTo>
                  <a:cubicBezTo>
                    <a:pt x="50222" y="45866"/>
                    <a:pt x="45866" y="50228"/>
                    <a:pt x="45866" y="55587"/>
                  </a:cubicBezTo>
                  <a:lnTo>
                    <a:pt x="45866" y="246202"/>
                  </a:lnTo>
                  <a:cubicBezTo>
                    <a:pt x="45866" y="251561"/>
                    <a:pt x="50222" y="255917"/>
                    <a:pt x="55587" y="255917"/>
                  </a:cubicBezTo>
                  <a:lnTo>
                    <a:pt x="544874" y="255917"/>
                  </a:lnTo>
                  <a:cubicBezTo>
                    <a:pt x="546379" y="255917"/>
                    <a:pt x="547871" y="255396"/>
                    <a:pt x="549065" y="254438"/>
                  </a:cubicBezTo>
                  <a:lnTo>
                    <a:pt x="669944" y="157594"/>
                  </a:lnTo>
                  <a:cubicBezTo>
                    <a:pt x="672731" y="155346"/>
                    <a:pt x="673150" y="152431"/>
                    <a:pt x="673150" y="150895"/>
                  </a:cubicBezTo>
                  <a:cubicBezTo>
                    <a:pt x="673150" y="149351"/>
                    <a:pt x="672731" y="146430"/>
                    <a:pt x="669944" y="144195"/>
                  </a:cubicBezTo>
                  <a:lnTo>
                    <a:pt x="549065" y="47339"/>
                  </a:lnTo>
                  <a:cubicBezTo>
                    <a:pt x="547871" y="46393"/>
                    <a:pt x="546379" y="45866"/>
                    <a:pt x="544874" y="4586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83" name="Google Shape;883;p48"/>
            <p:cNvSpPr/>
            <p:nvPr/>
          </p:nvSpPr>
          <p:spPr>
            <a:xfrm>
              <a:off x="1706218" y="3276728"/>
              <a:ext cx="677087" cy="255911"/>
            </a:xfrm>
            <a:custGeom>
              <a:avLst/>
              <a:gdLst/>
              <a:ahLst/>
              <a:cxnLst/>
              <a:rect l="l" t="t" r="r" b="b"/>
              <a:pathLst>
                <a:path w="677087" h="255911" extrusionOk="0">
                  <a:moveTo>
                    <a:pt x="155155" y="255911"/>
                  </a:moveTo>
                  <a:lnTo>
                    <a:pt x="644442" y="255911"/>
                  </a:lnTo>
                  <a:cubicBezTo>
                    <a:pt x="662476" y="255911"/>
                    <a:pt x="677087" y="241293"/>
                    <a:pt x="677087" y="223266"/>
                  </a:cubicBezTo>
                  <a:lnTo>
                    <a:pt x="677087" y="32645"/>
                  </a:lnTo>
                  <a:cubicBezTo>
                    <a:pt x="677087" y="14617"/>
                    <a:pt x="662476" y="0"/>
                    <a:pt x="644442" y="0"/>
                  </a:cubicBezTo>
                  <a:lnTo>
                    <a:pt x="155155" y="0"/>
                  </a:lnTo>
                  <a:cubicBezTo>
                    <a:pt x="148412" y="0"/>
                    <a:pt x="141878" y="2298"/>
                    <a:pt x="136620" y="6508"/>
                  </a:cubicBezTo>
                  <a:lnTo>
                    <a:pt x="15748" y="103358"/>
                  </a:lnTo>
                  <a:cubicBezTo>
                    <a:pt x="0" y="115976"/>
                    <a:pt x="0" y="139934"/>
                    <a:pt x="15748" y="152558"/>
                  </a:cubicBezTo>
                  <a:lnTo>
                    <a:pt x="136620" y="249402"/>
                  </a:lnTo>
                  <a:cubicBezTo>
                    <a:pt x="141878" y="253619"/>
                    <a:pt x="148412" y="255911"/>
                    <a:pt x="155155" y="2559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84" name="Google Shape;884;p48"/>
            <p:cNvSpPr/>
            <p:nvPr/>
          </p:nvSpPr>
          <p:spPr>
            <a:xfrm>
              <a:off x="1687219" y="3253795"/>
              <a:ext cx="719029" cy="301777"/>
            </a:xfrm>
            <a:custGeom>
              <a:avLst/>
              <a:gdLst/>
              <a:ahLst/>
              <a:cxnLst/>
              <a:rect l="l" t="t" r="r" b="b"/>
              <a:pathLst>
                <a:path w="719029" h="301777" extrusionOk="0">
                  <a:moveTo>
                    <a:pt x="663447" y="301777"/>
                  </a:moveTo>
                  <a:lnTo>
                    <a:pt x="174155" y="301777"/>
                  </a:lnTo>
                  <a:cubicBezTo>
                    <a:pt x="162255" y="301777"/>
                    <a:pt x="150583" y="297675"/>
                    <a:pt x="141281" y="290233"/>
                  </a:cubicBezTo>
                  <a:lnTo>
                    <a:pt x="20408" y="193376"/>
                  </a:lnTo>
                  <a:cubicBezTo>
                    <a:pt x="7429" y="182994"/>
                    <a:pt x="12" y="167506"/>
                    <a:pt x="0" y="150901"/>
                  </a:cubicBezTo>
                  <a:cubicBezTo>
                    <a:pt x="0" y="134283"/>
                    <a:pt x="7429" y="118795"/>
                    <a:pt x="20389" y="108400"/>
                  </a:cubicBezTo>
                  <a:lnTo>
                    <a:pt x="141281" y="11550"/>
                  </a:lnTo>
                  <a:cubicBezTo>
                    <a:pt x="150583" y="4102"/>
                    <a:pt x="162255" y="0"/>
                    <a:pt x="174155" y="0"/>
                  </a:cubicBezTo>
                  <a:lnTo>
                    <a:pt x="663447" y="0"/>
                  </a:lnTo>
                  <a:cubicBezTo>
                    <a:pt x="694093" y="0"/>
                    <a:pt x="719029" y="24936"/>
                    <a:pt x="719029" y="55581"/>
                  </a:cubicBezTo>
                  <a:lnTo>
                    <a:pt x="719029" y="246195"/>
                  </a:lnTo>
                  <a:cubicBezTo>
                    <a:pt x="719029" y="276840"/>
                    <a:pt x="694093" y="301777"/>
                    <a:pt x="663447" y="301777"/>
                  </a:cubicBezTo>
                  <a:close/>
                  <a:moveTo>
                    <a:pt x="174155" y="45866"/>
                  </a:moveTo>
                  <a:cubicBezTo>
                    <a:pt x="172605" y="45866"/>
                    <a:pt x="171151" y="46386"/>
                    <a:pt x="169945" y="47345"/>
                  </a:cubicBezTo>
                  <a:lnTo>
                    <a:pt x="49072" y="144176"/>
                  </a:lnTo>
                  <a:cubicBezTo>
                    <a:pt x="46278" y="146418"/>
                    <a:pt x="45859" y="149345"/>
                    <a:pt x="45859" y="150895"/>
                  </a:cubicBezTo>
                  <a:cubicBezTo>
                    <a:pt x="45878" y="152438"/>
                    <a:pt x="46291" y="155359"/>
                    <a:pt x="49091" y="157594"/>
                  </a:cubicBezTo>
                  <a:lnTo>
                    <a:pt x="169945" y="254444"/>
                  </a:lnTo>
                  <a:cubicBezTo>
                    <a:pt x="171151" y="255396"/>
                    <a:pt x="172605" y="255911"/>
                    <a:pt x="174155" y="255911"/>
                  </a:cubicBezTo>
                  <a:lnTo>
                    <a:pt x="663447" y="255911"/>
                  </a:lnTo>
                  <a:cubicBezTo>
                    <a:pt x="668801" y="255911"/>
                    <a:pt x="673163" y="251555"/>
                    <a:pt x="673163" y="246195"/>
                  </a:cubicBezTo>
                  <a:lnTo>
                    <a:pt x="673163" y="55581"/>
                  </a:lnTo>
                  <a:cubicBezTo>
                    <a:pt x="673163" y="50228"/>
                    <a:pt x="668801" y="45866"/>
                    <a:pt x="663447" y="4586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85" name="Google Shape;885;p48"/>
            <p:cNvSpPr/>
            <p:nvPr/>
          </p:nvSpPr>
          <p:spPr>
            <a:xfrm>
              <a:off x="2419176" y="2984865"/>
              <a:ext cx="136448" cy="45859"/>
            </a:xfrm>
            <a:custGeom>
              <a:avLst/>
              <a:gdLst/>
              <a:ahLst/>
              <a:cxnLst/>
              <a:rect l="l" t="t" r="r" b="b"/>
              <a:pathLst>
                <a:path w="136448" h="45859" extrusionOk="0">
                  <a:moveTo>
                    <a:pt x="0" y="22929"/>
                  </a:moveTo>
                  <a:lnTo>
                    <a:pt x="0" y="22929"/>
                  </a:lnTo>
                  <a:cubicBezTo>
                    <a:pt x="0" y="10267"/>
                    <a:pt x="10267" y="0"/>
                    <a:pt x="22929" y="0"/>
                  </a:cubicBezTo>
                  <a:lnTo>
                    <a:pt x="113518" y="0"/>
                  </a:lnTo>
                  <a:cubicBezTo>
                    <a:pt x="126180" y="0"/>
                    <a:pt x="136448" y="10267"/>
                    <a:pt x="136448" y="22929"/>
                  </a:cubicBezTo>
                  <a:cubicBezTo>
                    <a:pt x="136448" y="35598"/>
                    <a:pt x="126180" y="45859"/>
                    <a:pt x="113518" y="45859"/>
                  </a:cubicBezTo>
                  <a:lnTo>
                    <a:pt x="22929" y="45859"/>
                  </a:lnTo>
                  <a:cubicBezTo>
                    <a:pt x="10267" y="45859"/>
                    <a:pt x="0" y="35598"/>
                    <a:pt x="0" y="2292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86" name="Google Shape;886;p48"/>
            <p:cNvSpPr/>
            <p:nvPr/>
          </p:nvSpPr>
          <p:spPr>
            <a:xfrm>
              <a:off x="2165139" y="2984865"/>
              <a:ext cx="211169" cy="45859"/>
            </a:xfrm>
            <a:custGeom>
              <a:avLst/>
              <a:gdLst/>
              <a:ahLst/>
              <a:cxnLst/>
              <a:rect l="l" t="t" r="r" b="b"/>
              <a:pathLst>
                <a:path w="211169" h="45859" extrusionOk="0">
                  <a:moveTo>
                    <a:pt x="0" y="22929"/>
                  </a:moveTo>
                  <a:lnTo>
                    <a:pt x="0" y="22929"/>
                  </a:lnTo>
                  <a:cubicBezTo>
                    <a:pt x="0" y="10267"/>
                    <a:pt x="10267" y="0"/>
                    <a:pt x="22929" y="0"/>
                  </a:cubicBezTo>
                  <a:lnTo>
                    <a:pt x="188239" y="0"/>
                  </a:lnTo>
                  <a:cubicBezTo>
                    <a:pt x="200901" y="0"/>
                    <a:pt x="211169" y="10267"/>
                    <a:pt x="211169" y="22929"/>
                  </a:cubicBezTo>
                  <a:cubicBezTo>
                    <a:pt x="211169" y="35598"/>
                    <a:pt x="200901" y="45859"/>
                    <a:pt x="188239" y="45859"/>
                  </a:cubicBezTo>
                  <a:lnTo>
                    <a:pt x="22929" y="45859"/>
                  </a:lnTo>
                  <a:cubicBezTo>
                    <a:pt x="10267" y="45859"/>
                    <a:pt x="0" y="35598"/>
                    <a:pt x="0" y="2292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87" name="Google Shape;887;p48"/>
            <p:cNvSpPr/>
            <p:nvPr/>
          </p:nvSpPr>
          <p:spPr>
            <a:xfrm>
              <a:off x="1921856" y="3328505"/>
              <a:ext cx="136448" cy="45866"/>
            </a:xfrm>
            <a:custGeom>
              <a:avLst/>
              <a:gdLst/>
              <a:ahLst/>
              <a:cxnLst/>
              <a:rect l="l" t="t" r="r" b="b"/>
              <a:pathLst>
                <a:path w="136448" h="45866" extrusionOk="0">
                  <a:moveTo>
                    <a:pt x="136448" y="22936"/>
                  </a:moveTo>
                  <a:lnTo>
                    <a:pt x="136448" y="22936"/>
                  </a:lnTo>
                  <a:cubicBezTo>
                    <a:pt x="136448" y="10267"/>
                    <a:pt x="126180" y="0"/>
                    <a:pt x="113512" y="0"/>
                  </a:cubicBezTo>
                  <a:lnTo>
                    <a:pt x="22929" y="0"/>
                  </a:lnTo>
                  <a:cubicBezTo>
                    <a:pt x="10267" y="0"/>
                    <a:pt x="0" y="10267"/>
                    <a:pt x="0" y="22936"/>
                  </a:cubicBezTo>
                  <a:cubicBezTo>
                    <a:pt x="0" y="35604"/>
                    <a:pt x="10267" y="45866"/>
                    <a:pt x="22929" y="45866"/>
                  </a:cubicBezTo>
                  <a:lnTo>
                    <a:pt x="113512" y="45866"/>
                  </a:lnTo>
                  <a:cubicBezTo>
                    <a:pt x="126180" y="45866"/>
                    <a:pt x="136448" y="35604"/>
                    <a:pt x="136448" y="229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888" name="Google Shape;888;p48"/>
            <p:cNvSpPr/>
            <p:nvPr/>
          </p:nvSpPr>
          <p:spPr>
            <a:xfrm>
              <a:off x="2101173" y="3328505"/>
              <a:ext cx="211169" cy="45866"/>
            </a:xfrm>
            <a:custGeom>
              <a:avLst/>
              <a:gdLst/>
              <a:ahLst/>
              <a:cxnLst/>
              <a:rect l="l" t="t" r="r" b="b"/>
              <a:pathLst>
                <a:path w="211169" h="45866" extrusionOk="0">
                  <a:moveTo>
                    <a:pt x="211169" y="22936"/>
                  </a:moveTo>
                  <a:lnTo>
                    <a:pt x="211169" y="22936"/>
                  </a:lnTo>
                  <a:cubicBezTo>
                    <a:pt x="211169" y="10267"/>
                    <a:pt x="200901" y="0"/>
                    <a:pt x="188239" y="0"/>
                  </a:cubicBezTo>
                  <a:lnTo>
                    <a:pt x="22929" y="0"/>
                  </a:lnTo>
                  <a:cubicBezTo>
                    <a:pt x="10267" y="0"/>
                    <a:pt x="0" y="10267"/>
                    <a:pt x="0" y="22936"/>
                  </a:cubicBezTo>
                  <a:cubicBezTo>
                    <a:pt x="0" y="35604"/>
                    <a:pt x="10267" y="45866"/>
                    <a:pt x="22929" y="45866"/>
                  </a:cubicBezTo>
                  <a:lnTo>
                    <a:pt x="188239" y="45866"/>
                  </a:lnTo>
                  <a:cubicBezTo>
                    <a:pt x="200901" y="45866"/>
                    <a:pt x="211169" y="35604"/>
                    <a:pt x="211169" y="229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grpSp>
        <p:nvGrpSpPr>
          <p:cNvPr id="889" name="Google Shape;889;p48"/>
          <p:cNvGrpSpPr/>
          <p:nvPr/>
        </p:nvGrpSpPr>
        <p:grpSpPr>
          <a:xfrm>
            <a:off x="1540213" y="2714979"/>
            <a:ext cx="2939827" cy="654296"/>
            <a:chOff x="1593000" y="2322568"/>
            <a:chExt cx="2939827" cy="654296"/>
          </a:xfrm>
        </p:grpSpPr>
        <p:sp>
          <p:nvSpPr>
            <p:cNvPr id="890" name="Google Shape;890;p48"/>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2342637" y="2361264"/>
              <a:ext cx="2025900" cy="615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FFFFFF"/>
                  </a:solidFill>
                  <a:latin typeface="Poppins"/>
                  <a:ea typeface="Poppins"/>
                  <a:cs typeface="Poppins"/>
                  <a:sym typeface="Poppins"/>
                </a:rPr>
                <a:t>Demo - Read our Story </a:t>
              </a:r>
              <a:endParaRPr>
                <a:solidFill>
                  <a:srgbClr val="FFFFFF"/>
                </a:solidFill>
                <a:latin typeface="Poppins"/>
                <a:ea typeface="Poppins"/>
                <a:cs typeface="Poppins"/>
                <a:sym typeface="Poppins"/>
              </a:endParaRPr>
            </a:p>
          </p:txBody>
        </p:sp>
        <p:sp>
          <p:nvSpPr>
            <p:cNvPr id="893" name="Google Shape;893;p4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grpSp>
      <p:grpSp>
        <p:nvGrpSpPr>
          <p:cNvPr id="895" name="Google Shape;895;p48"/>
          <p:cNvGrpSpPr/>
          <p:nvPr/>
        </p:nvGrpSpPr>
        <p:grpSpPr>
          <a:xfrm>
            <a:off x="1540213" y="1943899"/>
            <a:ext cx="2939827" cy="643356"/>
            <a:chOff x="1593000" y="2322568"/>
            <a:chExt cx="2939827" cy="643356"/>
          </a:xfrm>
        </p:grpSpPr>
        <p:sp>
          <p:nvSpPr>
            <p:cNvPr id="896" name="Google Shape;896;p48"/>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grpSp>
      <p:grpSp>
        <p:nvGrpSpPr>
          <p:cNvPr id="900" name="Google Shape;900;p48"/>
          <p:cNvGrpSpPr/>
          <p:nvPr/>
        </p:nvGrpSpPr>
        <p:grpSpPr>
          <a:xfrm>
            <a:off x="1540213" y="1172809"/>
            <a:ext cx="2939827" cy="643356"/>
            <a:chOff x="1593000" y="2322568"/>
            <a:chExt cx="2939827" cy="643356"/>
          </a:xfrm>
        </p:grpSpPr>
        <p:sp>
          <p:nvSpPr>
            <p:cNvPr id="901" name="Google Shape;901;p48"/>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grpSp>
      <p:sp>
        <p:nvSpPr>
          <p:cNvPr id="905" name="Google Shape;905;p48"/>
          <p:cNvSpPr txBox="1"/>
          <p:nvPr/>
        </p:nvSpPr>
        <p:spPr>
          <a:xfrm>
            <a:off x="2494675" y="1186675"/>
            <a:ext cx="1548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Poppins"/>
                <a:ea typeface="Poppins"/>
                <a:cs typeface="Poppins"/>
                <a:sym typeface="Poppins"/>
              </a:rPr>
              <a:t>Motivation &amp; Summary</a:t>
            </a:r>
            <a:endParaRPr>
              <a:solidFill>
                <a:schemeClr val="accent2"/>
              </a:solidFill>
              <a:latin typeface="Poppins"/>
              <a:ea typeface="Poppins"/>
              <a:cs typeface="Poppins"/>
              <a:sym typeface="Poppins"/>
            </a:endParaRPr>
          </a:p>
        </p:txBody>
      </p:sp>
      <p:sp>
        <p:nvSpPr>
          <p:cNvPr id="906" name="Google Shape;906;p48"/>
          <p:cNvSpPr txBox="1"/>
          <p:nvPr/>
        </p:nvSpPr>
        <p:spPr>
          <a:xfrm>
            <a:off x="2339538" y="1957775"/>
            <a:ext cx="159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Poppins"/>
                <a:ea typeface="Poppins"/>
                <a:cs typeface="Poppins"/>
                <a:sym typeface="Poppins"/>
              </a:rPr>
              <a:t>Technology Stack </a:t>
            </a:r>
            <a:endParaRPr>
              <a:solidFill>
                <a:schemeClr val="accent2"/>
              </a:solidFill>
              <a:latin typeface="Poppins"/>
              <a:ea typeface="Poppins"/>
              <a:cs typeface="Poppins"/>
              <a:sym typeface="Poppins"/>
            </a:endParaRPr>
          </a:p>
        </p:txBody>
      </p:sp>
      <p:sp>
        <p:nvSpPr>
          <p:cNvPr id="907" name="Google Shape;907;p48"/>
          <p:cNvSpPr txBox="1"/>
          <p:nvPr/>
        </p:nvSpPr>
        <p:spPr>
          <a:xfrm>
            <a:off x="1674538" y="456675"/>
            <a:ext cx="2578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Poppins"/>
                <a:ea typeface="Poppins"/>
                <a:cs typeface="Poppins"/>
                <a:sym typeface="Poppins"/>
              </a:rPr>
              <a:t>Table of Contents</a:t>
            </a:r>
            <a:endParaRPr sz="1900">
              <a:latin typeface="Poppins"/>
              <a:ea typeface="Poppins"/>
              <a:cs typeface="Poppins"/>
              <a:sym typeface="Poppins"/>
            </a:endParaRPr>
          </a:p>
        </p:txBody>
      </p:sp>
      <p:grpSp>
        <p:nvGrpSpPr>
          <p:cNvPr id="908" name="Google Shape;908;p48"/>
          <p:cNvGrpSpPr/>
          <p:nvPr/>
        </p:nvGrpSpPr>
        <p:grpSpPr>
          <a:xfrm>
            <a:off x="1540213" y="3497004"/>
            <a:ext cx="3193437" cy="654283"/>
            <a:chOff x="1593000" y="2322568"/>
            <a:chExt cx="3193437" cy="654283"/>
          </a:xfrm>
        </p:grpSpPr>
        <p:sp>
          <p:nvSpPr>
            <p:cNvPr id="909" name="Google Shape;909;p48"/>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2342637" y="2361251"/>
              <a:ext cx="2443800" cy="615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FFFFFF"/>
                  </a:solidFill>
                  <a:latin typeface="Poppins"/>
                  <a:ea typeface="Poppins"/>
                  <a:cs typeface="Poppins"/>
                  <a:sym typeface="Poppins"/>
                </a:rPr>
                <a:t>Discussion  </a:t>
              </a:r>
              <a:endParaRPr>
                <a:solidFill>
                  <a:srgbClr val="FFFFFF"/>
                </a:solidFill>
                <a:latin typeface="Poppins"/>
                <a:ea typeface="Poppins"/>
                <a:cs typeface="Poppins"/>
                <a:sym typeface="Poppins"/>
              </a:endParaRPr>
            </a:p>
          </p:txBody>
        </p:sp>
        <p:sp>
          <p:nvSpPr>
            <p:cNvPr id="912" name="Google Shape;912;p4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grpSp>
      <p:grpSp>
        <p:nvGrpSpPr>
          <p:cNvPr id="914" name="Google Shape;914;p48"/>
          <p:cNvGrpSpPr/>
          <p:nvPr/>
        </p:nvGrpSpPr>
        <p:grpSpPr>
          <a:xfrm>
            <a:off x="1540213" y="4279029"/>
            <a:ext cx="3193437" cy="654283"/>
            <a:chOff x="1593000" y="2322568"/>
            <a:chExt cx="3193437" cy="654283"/>
          </a:xfrm>
        </p:grpSpPr>
        <p:sp>
          <p:nvSpPr>
            <p:cNvPr id="915" name="Google Shape;915;p48"/>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8"/>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919" name="Google Shape;919;p48"/>
            <p:cNvSpPr/>
            <p:nvPr/>
          </p:nvSpPr>
          <p:spPr>
            <a:xfrm>
              <a:off x="2342637" y="2361251"/>
              <a:ext cx="2443800" cy="615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FFFFFF"/>
                  </a:solidFill>
                  <a:latin typeface="Poppins"/>
                  <a:ea typeface="Poppins"/>
                  <a:cs typeface="Poppins"/>
                  <a:sym typeface="Poppins"/>
                </a:rPr>
                <a:t>Post Mortem </a:t>
              </a:r>
              <a:endParaRPr>
                <a:solidFill>
                  <a:srgbClr val="FFFFFF"/>
                </a:solidFill>
                <a:latin typeface="Poppins"/>
                <a:ea typeface="Poppins"/>
                <a:cs typeface="Poppins"/>
                <a:sym typeface="Poppi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0"/>
                                        </p:tgtEl>
                                        <p:attrNameLst>
                                          <p:attrName>style.visibility</p:attrName>
                                        </p:attrNameLst>
                                      </p:cBhvr>
                                      <p:to>
                                        <p:strVal val="visible"/>
                                      </p:to>
                                    </p:set>
                                    <p:animEffect transition="in" filter="fade">
                                      <p:cBhvr>
                                        <p:cTn id="10" dur="1000"/>
                                        <p:tgtEl>
                                          <p:spTgt spid="900"/>
                                        </p:tgtEl>
                                      </p:cBhvr>
                                    </p:animEffect>
                                  </p:childTnLst>
                                </p:cTn>
                              </p:par>
                              <p:par>
                                <p:cTn id="11" presetID="10" presetClass="entr" presetSubtype="0" fill="hold" nodeType="withEffect">
                                  <p:stCondLst>
                                    <p:cond delay="0"/>
                                  </p:stCondLst>
                                  <p:childTnLst>
                                    <p:set>
                                      <p:cBhvr>
                                        <p:cTn id="12" dur="1" fill="hold">
                                          <p:stCondLst>
                                            <p:cond delay="0"/>
                                          </p:stCondLst>
                                        </p:cTn>
                                        <p:tgtEl>
                                          <p:spTgt spid="895"/>
                                        </p:tgtEl>
                                        <p:attrNameLst>
                                          <p:attrName>style.visibility</p:attrName>
                                        </p:attrNameLst>
                                      </p:cBhvr>
                                      <p:to>
                                        <p:strVal val="visible"/>
                                      </p:to>
                                    </p:set>
                                    <p:animEffect transition="in" filter="fade">
                                      <p:cBhvr>
                                        <p:cTn id="13" dur="1000"/>
                                        <p:tgtEl>
                                          <p:spTgt spid="895"/>
                                        </p:tgtEl>
                                      </p:cBhvr>
                                    </p:animEffect>
                                  </p:childTnLst>
                                </p:cTn>
                              </p:par>
                              <p:par>
                                <p:cTn id="14" presetID="10" presetClass="entr" presetSubtype="0" fill="hold" nodeType="withEffect">
                                  <p:stCondLst>
                                    <p:cond delay="0"/>
                                  </p:stCondLst>
                                  <p:childTnLst>
                                    <p:set>
                                      <p:cBhvr>
                                        <p:cTn id="15" dur="1" fill="hold">
                                          <p:stCondLst>
                                            <p:cond delay="0"/>
                                          </p:stCondLst>
                                        </p:cTn>
                                        <p:tgtEl>
                                          <p:spTgt spid="889"/>
                                        </p:tgtEl>
                                        <p:attrNameLst>
                                          <p:attrName>style.visibility</p:attrName>
                                        </p:attrNameLst>
                                      </p:cBhvr>
                                      <p:to>
                                        <p:strVal val="visible"/>
                                      </p:to>
                                    </p:set>
                                    <p:animEffect transition="in" filter="fade">
                                      <p:cBhvr>
                                        <p:cTn id="16" dur="1000"/>
                                        <p:tgtEl>
                                          <p:spTgt spid="889"/>
                                        </p:tgtEl>
                                      </p:cBhvr>
                                    </p:animEffect>
                                  </p:childTnLst>
                                </p:cTn>
                              </p:par>
                              <p:par>
                                <p:cTn id="17" presetID="10" presetClass="entr" presetSubtype="0" fill="hold" nodeType="withEffect">
                                  <p:stCondLst>
                                    <p:cond delay="0"/>
                                  </p:stCondLst>
                                  <p:childTnLst>
                                    <p:set>
                                      <p:cBhvr>
                                        <p:cTn id="18" dur="1" fill="hold">
                                          <p:stCondLst>
                                            <p:cond delay="0"/>
                                          </p:stCondLst>
                                        </p:cTn>
                                        <p:tgtEl>
                                          <p:spTgt spid="908"/>
                                        </p:tgtEl>
                                        <p:attrNameLst>
                                          <p:attrName>style.visibility</p:attrName>
                                        </p:attrNameLst>
                                      </p:cBhvr>
                                      <p:to>
                                        <p:strVal val="visible"/>
                                      </p:to>
                                    </p:set>
                                    <p:animEffect transition="in" filter="fade">
                                      <p:cBhvr>
                                        <p:cTn id="19" dur="1000"/>
                                        <p:tgtEl>
                                          <p:spTgt spid="908"/>
                                        </p:tgtEl>
                                      </p:cBhvr>
                                    </p:animEffect>
                                  </p:childTnLst>
                                </p:cTn>
                              </p:par>
                              <p:par>
                                <p:cTn id="20" presetID="10" presetClass="entr" presetSubtype="0" fill="hold" nodeType="withEffect">
                                  <p:stCondLst>
                                    <p:cond delay="0"/>
                                  </p:stCondLst>
                                  <p:childTnLst>
                                    <p:set>
                                      <p:cBhvr>
                                        <p:cTn id="21" dur="1" fill="hold">
                                          <p:stCondLst>
                                            <p:cond delay="0"/>
                                          </p:stCondLst>
                                        </p:cTn>
                                        <p:tgtEl>
                                          <p:spTgt spid="914"/>
                                        </p:tgtEl>
                                        <p:attrNameLst>
                                          <p:attrName>style.visibility</p:attrName>
                                        </p:attrNameLst>
                                      </p:cBhvr>
                                      <p:to>
                                        <p:strVal val="visible"/>
                                      </p:to>
                                    </p:set>
                                    <p:animEffect transition="in" filter="fade">
                                      <p:cBhvr>
                                        <p:cTn id="22" dur="1000"/>
                                        <p:tgtEl>
                                          <p:spTgt spid="914"/>
                                        </p:tgtEl>
                                      </p:cBhvr>
                                    </p:animEffect>
                                  </p:childTnLst>
                                </p:cTn>
                              </p:par>
                              <p:par>
                                <p:cTn id="23" presetID="2" presetClass="entr" presetSubtype="4" fill="hold" nodeType="withEffect">
                                  <p:stCondLst>
                                    <p:cond delay="0"/>
                                  </p:stCondLst>
                                  <p:childTnLst>
                                    <p:set>
                                      <p:cBhvr>
                                        <p:cTn id="24" dur="1" fill="hold">
                                          <p:stCondLst>
                                            <p:cond delay="0"/>
                                          </p:stCondLst>
                                        </p:cTn>
                                        <p:tgtEl>
                                          <p:spTgt spid="833"/>
                                        </p:tgtEl>
                                        <p:attrNameLst>
                                          <p:attrName>style.visibility</p:attrName>
                                        </p:attrNameLst>
                                      </p:cBhvr>
                                      <p:to>
                                        <p:strVal val="visible"/>
                                      </p:to>
                                    </p:set>
                                    <p:anim calcmode="lin" valueType="num">
                                      <p:cBhvr additive="base">
                                        <p:cTn id="25" dur="1000"/>
                                        <p:tgtEl>
                                          <p:spTgt spid="833"/>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68"/>
                                        </p:tgtEl>
                                        <p:attrNameLst>
                                          <p:attrName>style.visibility</p:attrName>
                                        </p:attrNameLst>
                                      </p:cBhvr>
                                      <p:to>
                                        <p:strVal val="visible"/>
                                      </p:to>
                                    </p:set>
                                    <p:anim calcmode="lin" valueType="num">
                                      <p:cBhvr additive="base">
                                        <p:cTn id="28" dur="1000"/>
                                        <p:tgtEl>
                                          <p:spTgt spid="8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49"/>
          <p:cNvSpPr txBox="1">
            <a:spLocks noGrp="1"/>
          </p:cNvSpPr>
          <p:nvPr>
            <p:ph type="title"/>
          </p:nvPr>
        </p:nvSpPr>
        <p:spPr>
          <a:xfrm>
            <a:off x="2554300" y="770050"/>
            <a:ext cx="6431100" cy="124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Motivation </a:t>
            </a:r>
            <a:br>
              <a:rPr lang="en" sz="3000"/>
            </a:br>
            <a:r>
              <a:rPr lang="en" sz="3000"/>
              <a:t>&amp; Summary</a:t>
            </a:r>
            <a:endParaRPr sz="3000"/>
          </a:p>
          <a:p>
            <a:pPr marL="0" lvl="0" indent="0" algn="ctr" rtl="0">
              <a:spcBef>
                <a:spcPts val="0"/>
              </a:spcBef>
              <a:spcAft>
                <a:spcPts val="0"/>
              </a:spcAft>
              <a:buNone/>
            </a:pPr>
            <a:endParaRPr/>
          </a:p>
        </p:txBody>
      </p:sp>
      <p:sp>
        <p:nvSpPr>
          <p:cNvPr id="925" name="Google Shape;925;p49"/>
          <p:cNvSpPr txBox="1">
            <a:spLocks noGrp="1"/>
          </p:cNvSpPr>
          <p:nvPr>
            <p:ph type="body" idx="1"/>
          </p:nvPr>
        </p:nvSpPr>
        <p:spPr>
          <a:xfrm>
            <a:off x="3688325" y="1722975"/>
            <a:ext cx="4284000" cy="2337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i="1">
                <a:solidFill>
                  <a:schemeClr val="dk2"/>
                </a:solidFill>
                <a:latin typeface="Poppins"/>
                <a:ea typeface="Poppins"/>
                <a:cs typeface="Poppins"/>
                <a:sym typeface="Poppins"/>
              </a:rPr>
              <a:t>Have you ever wanted to know where to find the best of everything in one specific location while traveling or where to travel to in search of ‘the best’? </a:t>
            </a:r>
            <a:r>
              <a:rPr lang="en">
                <a:solidFill>
                  <a:schemeClr val="dk2"/>
                </a:solidFill>
                <a:latin typeface="Poppins"/>
                <a:ea typeface="Poppins"/>
                <a:cs typeface="Poppins"/>
                <a:sym typeface="Poppins"/>
              </a:rPr>
              <a:t>Avid travelers visit this interactive dashboard in an effort to narrow down the areas in which they wish to travel based on visualizations and click-through data that provides in depth information based on the area of interest. Users frequent this app to decide where they will travel next.</a:t>
            </a:r>
            <a:endParaRPr>
              <a:solidFill>
                <a:schemeClr val="dk2"/>
              </a:solidFill>
              <a:latin typeface="Poppins"/>
              <a:ea typeface="Poppins"/>
              <a:cs typeface="Poppins"/>
              <a:sym typeface="Poppins"/>
            </a:endParaRPr>
          </a:p>
        </p:txBody>
      </p:sp>
      <p:grpSp>
        <p:nvGrpSpPr>
          <p:cNvPr id="926" name="Google Shape;926;p49"/>
          <p:cNvGrpSpPr/>
          <p:nvPr/>
        </p:nvGrpSpPr>
        <p:grpSpPr>
          <a:xfrm rot="676284">
            <a:off x="980594" y="3160510"/>
            <a:ext cx="1891747" cy="1712811"/>
            <a:chOff x="1174151" y="2373534"/>
            <a:chExt cx="2162307" cy="1877156"/>
          </a:xfrm>
        </p:grpSpPr>
        <p:sp>
          <p:nvSpPr>
            <p:cNvPr id="927" name="Google Shape;927;p49"/>
            <p:cNvSpPr/>
            <p:nvPr/>
          </p:nvSpPr>
          <p:spPr>
            <a:xfrm>
              <a:off x="1255976" y="2455355"/>
              <a:ext cx="2080482" cy="1795335"/>
            </a:xfrm>
            <a:custGeom>
              <a:avLst/>
              <a:gdLst/>
              <a:ahLst/>
              <a:cxnLst/>
              <a:rect l="l" t="t" r="r" b="b"/>
              <a:pathLst>
                <a:path w="2080482" h="1795335" extrusionOk="0">
                  <a:moveTo>
                    <a:pt x="1955203" y="1346892"/>
                  </a:moveTo>
                  <a:cubicBezTo>
                    <a:pt x="1876234" y="1147940"/>
                    <a:pt x="1797278" y="948975"/>
                    <a:pt x="1718310" y="750023"/>
                  </a:cubicBezTo>
                  <a:cubicBezTo>
                    <a:pt x="1741487" y="684561"/>
                    <a:pt x="1723186" y="605955"/>
                    <a:pt x="1671135" y="556113"/>
                  </a:cubicBezTo>
                  <a:cubicBezTo>
                    <a:pt x="1659045" y="544537"/>
                    <a:pt x="1633277" y="516591"/>
                    <a:pt x="1624761" y="514267"/>
                  </a:cubicBezTo>
                  <a:cubicBezTo>
                    <a:pt x="1583277" y="409676"/>
                    <a:pt x="1542129" y="304939"/>
                    <a:pt x="1500212" y="200520"/>
                  </a:cubicBezTo>
                  <a:cubicBezTo>
                    <a:pt x="1475219" y="138252"/>
                    <a:pt x="1445304" y="84531"/>
                    <a:pt x="1383379" y="51809"/>
                  </a:cubicBezTo>
                  <a:cubicBezTo>
                    <a:pt x="1285335" y="0"/>
                    <a:pt x="1153991" y="36233"/>
                    <a:pt x="1097089" y="131679"/>
                  </a:cubicBezTo>
                  <a:cubicBezTo>
                    <a:pt x="1081106" y="158489"/>
                    <a:pt x="1067555" y="187432"/>
                    <a:pt x="1055141" y="217220"/>
                  </a:cubicBezTo>
                  <a:cubicBezTo>
                    <a:pt x="1035532" y="208597"/>
                    <a:pt x="1014869" y="202272"/>
                    <a:pt x="993419" y="198570"/>
                  </a:cubicBezTo>
                  <a:cubicBezTo>
                    <a:pt x="917911" y="100685"/>
                    <a:pt x="792327" y="47536"/>
                    <a:pt x="667454" y="69710"/>
                  </a:cubicBezTo>
                  <a:cubicBezTo>
                    <a:pt x="543229" y="91776"/>
                    <a:pt x="456679" y="176517"/>
                    <a:pt x="414051" y="285013"/>
                  </a:cubicBezTo>
                  <a:cubicBezTo>
                    <a:pt x="314032" y="323316"/>
                    <a:pt x="244462" y="425107"/>
                    <a:pt x="263766" y="539622"/>
                  </a:cubicBezTo>
                  <a:cubicBezTo>
                    <a:pt x="272713" y="592677"/>
                    <a:pt x="296024" y="635596"/>
                    <a:pt x="328974" y="668045"/>
                  </a:cubicBezTo>
                  <a:cubicBezTo>
                    <a:pt x="307771" y="682961"/>
                    <a:pt x="288207" y="701287"/>
                    <a:pt x="270744" y="722871"/>
                  </a:cubicBezTo>
                  <a:cubicBezTo>
                    <a:pt x="81127" y="776827"/>
                    <a:pt x="0" y="1043870"/>
                    <a:pt x="196583" y="1164621"/>
                  </a:cubicBezTo>
                  <a:cubicBezTo>
                    <a:pt x="280720" y="1216317"/>
                    <a:pt x="397300" y="1206417"/>
                    <a:pt x="497719" y="1203039"/>
                  </a:cubicBezTo>
                  <a:cubicBezTo>
                    <a:pt x="530491" y="1231201"/>
                    <a:pt x="563949" y="1259846"/>
                    <a:pt x="600132" y="1280750"/>
                  </a:cubicBezTo>
                  <a:cubicBezTo>
                    <a:pt x="610457" y="1286719"/>
                    <a:pt x="621372" y="1291259"/>
                    <a:pt x="632650" y="1294847"/>
                  </a:cubicBezTo>
                  <a:cubicBezTo>
                    <a:pt x="615308" y="1338541"/>
                    <a:pt x="597966" y="1382236"/>
                    <a:pt x="580624" y="1425930"/>
                  </a:cubicBezTo>
                  <a:cubicBezTo>
                    <a:pt x="534460" y="1542243"/>
                    <a:pt x="453085" y="1716633"/>
                    <a:pt x="629704" y="1775815"/>
                  </a:cubicBezTo>
                  <a:cubicBezTo>
                    <a:pt x="687978" y="1795335"/>
                    <a:pt x="761834" y="1785327"/>
                    <a:pt x="821766" y="1785327"/>
                  </a:cubicBezTo>
                  <a:lnTo>
                    <a:pt x="1178572" y="1785327"/>
                  </a:lnTo>
                  <a:lnTo>
                    <a:pt x="1848135" y="1785327"/>
                  </a:lnTo>
                  <a:cubicBezTo>
                    <a:pt x="1970214" y="1785327"/>
                    <a:pt x="2080482" y="1702485"/>
                    <a:pt x="2042350" y="1566468"/>
                  </a:cubicBezTo>
                  <a:cubicBezTo>
                    <a:pt x="2021484" y="1492034"/>
                    <a:pt x="1983689" y="1418672"/>
                    <a:pt x="1955203" y="1346892"/>
                  </a:cubicBezTo>
                  <a:close/>
                  <a:moveTo>
                    <a:pt x="765308" y="741013"/>
                  </a:moveTo>
                  <a:cubicBezTo>
                    <a:pt x="765498" y="745832"/>
                    <a:pt x="765733" y="750639"/>
                    <a:pt x="766032" y="755427"/>
                  </a:cubicBezTo>
                  <a:cubicBezTo>
                    <a:pt x="761142" y="755453"/>
                    <a:pt x="756246" y="755453"/>
                    <a:pt x="751363" y="755535"/>
                  </a:cubicBezTo>
                  <a:cubicBezTo>
                    <a:pt x="748328" y="750671"/>
                    <a:pt x="745248" y="745858"/>
                    <a:pt x="741978" y="741235"/>
                  </a:cubicBezTo>
                  <a:cubicBezTo>
                    <a:pt x="749757" y="741159"/>
                    <a:pt x="757529" y="741095"/>
                    <a:pt x="765308" y="74101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28" name="Google Shape;928;p49"/>
            <p:cNvSpPr/>
            <p:nvPr/>
          </p:nvSpPr>
          <p:spPr>
            <a:xfrm>
              <a:off x="1174151" y="2373534"/>
              <a:ext cx="2080488" cy="1795341"/>
            </a:xfrm>
            <a:custGeom>
              <a:avLst/>
              <a:gdLst/>
              <a:ahLst/>
              <a:cxnLst/>
              <a:rect l="l" t="t" r="r" b="b"/>
              <a:pathLst>
                <a:path w="2080488" h="1795341" extrusionOk="0">
                  <a:moveTo>
                    <a:pt x="1955209" y="1346898"/>
                  </a:moveTo>
                  <a:cubicBezTo>
                    <a:pt x="1876240" y="1147940"/>
                    <a:pt x="1797284" y="948982"/>
                    <a:pt x="1718316" y="750023"/>
                  </a:cubicBezTo>
                  <a:cubicBezTo>
                    <a:pt x="1741493" y="684561"/>
                    <a:pt x="1723193" y="605955"/>
                    <a:pt x="1671142" y="556113"/>
                  </a:cubicBezTo>
                  <a:cubicBezTo>
                    <a:pt x="1659045" y="544537"/>
                    <a:pt x="1633283" y="516591"/>
                    <a:pt x="1624761" y="514273"/>
                  </a:cubicBezTo>
                  <a:cubicBezTo>
                    <a:pt x="1583283" y="409676"/>
                    <a:pt x="1542135" y="304939"/>
                    <a:pt x="1500212" y="200520"/>
                  </a:cubicBezTo>
                  <a:cubicBezTo>
                    <a:pt x="1475219" y="138258"/>
                    <a:pt x="1445310" y="84531"/>
                    <a:pt x="1383385" y="51809"/>
                  </a:cubicBezTo>
                  <a:cubicBezTo>
                    <a:pt x="1285341" y="0"/>
                    <a:pt x="1153998" y="36233"/>
                    <a:pt x="1097095" y="131679"/>
                  </a:cubicBezTo>
                  <a:cubicBezTo>
                    <a:pt x="1081112" y="158489"/>
                    <a:pt x="1067562" y="187432"/>
                    <a:pt x="1055141" y="217220"/>
                  </a:cubicBezTo>
                  <a:cubicBezTo>
                    <a:pt x="1035532" y="208597"/>
                    <a:pt x="1014876" y="202272"/>
                    <a:pt x="993425" y="198570"/>
                  </a:cubicBezTo>
                  <a:cubicBezTo>
                    <a:pt x="917917" y="100691"/>
                    <a:pt x="792333" y="47536"/>
                    <a:pt x="667461" y="69710"/>
                  </a:cubicBezTo>
                  <a:cubicBezTo>
                    <a:pt x="543229" y="91776"/>
                    <a:pt x="456679" y="176517"/>
                    <a:pt x="414058" y="285019"/>
                  </a:cubicBezTo>
                  <a:cubicBezTo>
                    <a:pt x="314039" y="323316"/>
                    <a:pt x="244462" y="425107"/>
                    <a:pt x="263772" y="539622"/>
                  </a:cubicBezTo>
                  <a:cubicBezTo>
                    <a:pt x="272719" y="592677"/>
                    <a:pt x="296024" y="635596"/>
                    <a:pt x="328980" y="668051"/>
                  </a:cubicBezTo>
                  <a:cubicBezTo>
                    <a:pt x="307778" y="682961"/>
                    <a:pt x="288213" y="701293"/>
                    <a:pt x="270744" y="722877"/>
                  </a:cubicBezTo>
                  <a:cubicBezTo>
                    <a:pt x="81133" y="776827"/>
                    <a:pt x="0" y="1043876"/>
                    <a:pt x="196583" y="1164621"/>
                  </a:cubicBezTo>
                  <a:cubicBezTo>
                    <a:pt x="280727" y="1216310"/>
                    <a:pt x="397300" y="1206417"/>
                    <a:pt x="497725" y="1203039"/>
                  </a:cubicBezTo>
                  <a:cubicBezTo>
                    <a:pt x="530498" y="1231207"/>
                    <a:pt x="563956" y="1259846"/>
                    <a:pt x="600132" y="1280756"/>
                  </a:cubicBezTo>
                  <a:cubicBezTo>
                    <a:pt x="610463" y="1286719"/>
                    <a:pt x="621379" y="1291266"/>
                    <a:pt x="632656" y="1294841"/>
                  </a:cubicBezTo>
                  <a:cubicBezTo>
                    <a:pt x="615315" y="1338541"/>
                    <a:pt x="597966" y="1382242"/>
                    <a:pt x="580631" y="1425936"/>
                  </a:cubicBezTo>
                  <a:cubicBezTo>
                    <a:pt x="534460" y="1542243"/>
                    <a:pt x="453091" y="1716627"/>
                    <a:pt x="629710" y="1775809"/>
                  </a:cubicBezTo>
                  <a:cubicBezTo>
                    <a:pt x="687978" y="1795341"/>
                    <a:pt x="761841" y="1785321"/>
                    <a:pt x="821766" y="1785321"/>
                  </a:cubicBezTo>
                  <a:lnTo>
                    <a:pt x="1178579" y="1785321"/>
                  </a:lnTo>
                  <a:lnTo>
                    <a:pt x="1848142" y="1785321"/>
                  </a:lnTo>
                  <a:cubicBezTo>
                    <a:pt x="1970220" y="1785321"/>
                    <a:pt x="2080488" y="1702485"/>
                    <a:pt x="2042356" y="1566475"/>
                  </a:cubicBezTo>
                  <a:cubicBezTo>
                    <a:pt x="2021484" y="1492034"/>
                    <a:pt x="1983695" y="1418666"/>
                    <a:pt x="1955209" y="1346898"/>
                  </a:cubicBezTo>
                  <a:close/>
                  <a:moveTo>
                    <a:pt x="765308" y="741013"/>
                  </a:moveTo>
                  <a:cubicBezTo>
                    <a:pt x="765498" y="745832"/>
                    <a:pt x="765740" y="750639"/>
                    <a:pt x="766038" y="755427"/>
                  </a:cubicBezTo>
                  <a:cubicBezTo>
                    <a:pt x="761149" y="755459"/>
                    <a:pt x="756246" y="755453"/>
                    <a:pt x="751363" y="755535"/>
                  </a:cubicBezTo>
                  <a:cubicBezTo>
                    <a:pt x="748334" y="750671"/>
                    <a:pt x="745255" y="745858"/>
                    <a:pt x="741978" y="741235"/>
                  </a:cubicBezTo>
                  <a:cubicBezTo>
                    <a:pt x="749763" y="741159"/>
                    <a:pt x="757529" y="741095"/>
                    <a:pt x="765308" y="7410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29" name="Google Shape;929;p49"/>
            <p:cNvSpPr/>
            <p:nvPr/>
          </p:nvSpPr>
          <p:spPr>
            <a:xfrm>
              <a:off x="1569679" y="2582411"/>
              <a:ext cx="681278" cy="385654"/>
            </a:xfrm>
            <a:custGeom>
              <a:avLst/>
              <a:gdLst/>
              <a:ahLst/>
              <a:cxnLst/>
              <a:rect l="l" t="t" r="r" b="b"/>
              <a:pathLst>
                <a:path w="681278" h="385654" extrusionOk="0">
                  <a:moveTo>
                    <a:pt x="567207" y="131305"/>
                  </a:moveTo>
                  <a:cubicBezTo>
                    <a:pt x="553358" y="129743"/>
                    <a:pt x="539940" y="130479"/>
                    <a:pt x="527196" y="133108"/>
                  </a:cubicBezTo>
                  <a:cubicBezTo>
                    <a:pt x="519607" y="134670"/>
                    <a:pt x="511898" y="130613"/>
                    <a:pt x="509092" y="123386"/>
                  </a:cubicBezTo>
                  <a:cubicBezTo>
                    <a:pt x="481012" y="51123"/>
                    <a:pt x="410597" y="0"/>
                    <a:pt x="328282" y="546"/>
                  </a:cubicBezTo>
                  <a:cubicBezTo>
                    <a:pt x="255308" y="1028"/>
                    <a:pt x="189763" y="45796"/>
                    <a:pt x="156940" y="110966"/>
                  </a:cubicBezTo>
                  <a:cubicBezTo>
                    <a:pt x="143052" y="138544"/>
                    <a:pt x="137433" y="165036"/>
                    <a:pt x="137052" y="190309"/>
                  </a:cubicBezTo>
                  <a:cubicBezTo>
                    <a:pt x="136893" y="200793"/>
                    <a:pt x="127635" y="208470"/>
                    <a:pt x="117348" y="206425"/>
                  </a:cubicBezTo>
                  <a:cubicBezTo>
                    <a:pt x="105149" y="203993"/>
                    <a:pt x="92062" y="204031"/>
                    <a:pt x="78543" y="207238"/>
                  </a:cubicBezTo>
                  <a:cubicBezTo>
                    <a:pt x="44767" y="215226"/>
                    <a:pt x="17799" y="243020"/>
                    <a:pt x="11201" y="277094"/>
                  </a:cubicBezTo>
                  <a:cubicBezTo>
                    <a:pt x="0" y="334994"/>
                    <a:pt x="44043" y="385654"/>
                    <a:pt x="99923" y="385654"/>
                  </a:cubicBezTo>
                  <a:lnTo>
                    <a:pt x="329584" y="385654"/>
                  </a:lnTo>
                  <a:lnTo>
                    <a:pt x="552811" y="385654"/>
                  </a:lnTo>
                  <a:cubicBezTo>
                    <a:pt x="623817" y="385654"/>
                    <a:pt x="681278" y="327640"/>
                    <a:pt x="680377" y="256425"/>
                  </a:cubicBezTo>
                  <a:cubicBezTo>
                    <a:pt x="679583" y="193122"/>
                    <a:pt x="630116" y="138391"/>
                    <a:pt x="567207" y="1313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30" name="Google Shape;930;p49"/>
            <p:cNvSpPr/>
            <p:nvPr/>
          </p:nvSpPr>
          <p:spPr>
            <a:xfrm>
              <a:off x="1551817" y="2559881"/>
              <a:ext cx="721690" cy="431120"/>
            </a:xfrm>
            <a:custGeom>
              <a:avLst/>
              <a:gdLst/>
              <a:ahLst/>
              <a:cxnLst/>
              <a:rect l="l" t="t" r="r" b="b"/>
              <a:pathLst>
                <a:path w="721690" h="431120" extrusionOk="0">
                  <a:moveTo>
                    <a:pt x="570668" y="431120"/>
                  </a:moveTo>
                  <a:lnTo>
                    <a:pt x="117786" y="431120"/>
                  </a:lnTo>
                  <a:cubicBezTo>
                    <a:pt x="83800" y="431120"/>
                    <a:pt x="51911" y="416077"/>
                    <a:pt x="30264" y="389845"/>
                  </a:cubicBezTo>
                  <a:cubicBezTo>
                    <a:pt x="8629" y="363620"/>
                    <a:pt x="0" y="329145"/>
                    <a:pt x="6553" y="295268"/>
                  </a:cubicBezTo>
                  <a:cubicBezTo>
                    <a:pt x="14763" y="252780"/>
                    <a:pt x="48748" y="217481"/>
                    <a:pt x="91116" y="207448"/>
                  </a:cubicBezTo>
                  <a:cubicBezTo>
                    <a:pt x="104838" y="204203"/>
                    <a:pt x="118649" y="203473"/>
                    <a:pt x="132219" y="205231"/>
                  </a:cubicBezTo>
                  <a:cubicBezTo>
                    <a:pt x="133667" y="177037"/>
                    <a:pt x="141090" y="149466"/>
                    <a:pt x="154317" y="123177"/>
                  </a:cubicBezTo>
                  <a:cubicBezTo>
                    <a:pt x="191687" y="48958"/>
                    <a:pt x="266928" y="660"/>
                    <a:pt x="345992" y="146"/>
                  </a:cubicBezTo>
                  <a:cubicBezTo>
                    <a:pt x="432479" y="0"/>
                    <a:pt x="512514" y="52381"/>
                    <a:pt x="546112" y="132124"/>
                  </a:cubicBezTo>
                  <a:cubicBezTo>
                    <a:pt x="559771" y="129838"/>
                    <a:pt x="573716" y="129482"/>
                    <a:pt x="587648" y="131044"/>
                  </a:cubicBezTo>
                  <a:cubicBezTo>
                    <a:pt x="661581" y="139376"/>
                    <a:pt x="720223" y="204222"/>
                    <a:pt x="721175" y="278669"/>
                  </a:cubicBezTo>
                  <a:cubicBezTo>
                    <a:pt x="721690" y="319246"/>
                    <a:pt x="706278" y="357492"/>
                    <a:pt x="677779" y="386359"/>
                  </a:cubicBezTo>
                  <a:cubicBezTo>
                    <a:pt x="649262" y="415220"/>
                    <a:pt x="611238" y="431120"/>
                    <a:pt x="570668" y="431120"/>
                  </a:cubicBezTo>
                  <a:close/>
                  <a:moveTo>
                    <a:pt x="117786" y="250164"/>
                  </a:moveTo>
                  <a:cubicBezTo>
                    <a:pt x="112452" y="250164"/>
                    <a:pt x="107067" y="250812"/>
                    <a:pt x="101688" y="252075"/>
                  </a:cubicBezTo>
                  <a:cubicBezTo>
                    <a:pt x="76561" y="258025"/>
                    <a:pt x="56432" y="278885"/>
                    <a:pt x="51581" y="303980"/>
                  </a:cubicBezTo>
                  <a:cubicBezTo>
                    <a:pt x="47580" y="324681"/>
                    <a:pt x="52565" y="344804"/>
                    <a:pt x="65646" y="360654"/>
                  </a:cubicBezTo>
                  <a:cubicBezTo>
                    <a:pt x="78543" y="376288"/>
                    <a:pt x="97548" y="385254"/>
                    <a:pt x="117786" y="385254"/>
                  </a:cubicBezTo>
                  <a:lnTo>
                    <a:pt x="570668" y="385254"/>
                  </a:lnTo>
                  <a:cubicBezTo>
                    <a:pt x="598874" y="385254"/>
                    <a:pt x="625316" y="374199"/>
                    <a:pt x="645140" y="354133"/>
                  </a:cubicBezTo>
                  <a:cubicBezTo>
                    <a:pt x="664952" y="334054"/>
                    <a:pt x="675671" y="307466"/>
                    <a:pt x="675316" y="279253"/>
                  </a:cubicBezTo>
                  <a:cubicBezTo>
                    <a:pt x="674655" y="227488"/>
                    <a:pt x="633895" y="182416"/>
                    <a:pt x="582510" y="176625"/>
                  </a:cubicBezTo>
                  <a:cubicBezTo>
                    <a:pt x="571519" y="175380"/>
                    <a:pt x="560444" y="175875"/>
                    <a:pt x="549694" y="178098"/>
                  </a:cubicBezTo>
                  <a:cubicBezTo>
                    <a:pt x="530999" y="181933"/>
                    <a:pt x="512438" y="171894"/>
                    <a:pt x="505574" y="154216"/>
                  </a:cubicBezTo>
                  <a:cubicBezTo>
                    <a:pt x="480377" y="89388"/>
                    <a:pt x="416902" y="46005"/>
                    <a:pt x="347389" y="46005"/>
                  </a:cubicBezTo>
                  <a:cubicBezTo>
                    <a:pt x="347021" y="46005"/>
                    <a:pt x="346659" y="46012"/>
                    <a:pt x="346284" y="46012"/>
                  </a:cubicBezTo>
                  <a:cubicBezTo>
                    <a:pt x="284270" y="46418"/>
                    <a:pt x="224999" y="84804"/>
                    <a:pt x="195281" y="143808"/>
                  </a:cubicBezTo>
                  <a:cubicBezTo>
                    <a:pt x="183908" y="166408"/>
                    <a:pt x="178206" y="189102"/>
                    <a:pt x="177844" y="213175"/>
                  </a:cubicBezTo>
                  <a:cubicBezTo>
                    <a:pt x="177653" y="225082"/>
                    <a:pt x="172307" y="236143"/>
                    <a:pt x="163156" y="243522"/>
                  </a:cubicBezTo>
                  <a:cubicBezTo>
                    <a:pt x="154095" y="250863"/>
                    <a:pt x="142328" y="253733"/>
                    <a:pt x="130740" y="251440"/>
                  </a:cubicBezTo>
                  <a:cubicBezTo>
                    <a:pt x="126472" y="250590"/>
                    <a:pt x="122148" y="250164"/>
                    <a:pt x="117786" y="25016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31" name="Google Shape;931;p49"/>
            <p:cNvSpPr/>
            <p:nvPr/>
          </p:nvSpPr>
          <p:spPr>
            <a:xfrm>
              <a:off x="1400888" y="3129544"/>
              <a:ext cx="530879" cy="300513"/>
            </a:xfrm>
            <a:custGeom>
              <a:avLst/>
              <a:gdLst/>
              <a:ahLst/>
              <a:cxnLst/>
              <a:rect l="l" t="t" r="r" b="b"/>
              <a:pathLst>
                <a:path w="530879" h="300513" extrusionOk="0">
                  <a:moveTo>
                    <a:pt x="88887" y="102317"/>
                  </a:moveTo>
                  <a:cubicBezTo>
                    <a:pt x="99675" y="101104"/>
                    <a:pt x="110140" y="101676"/>
                    <a:pt x="120059" y="103720"/>
                  </a:cubicBezTo>
                  <a:cubicBezTo>
                    <a:pt x="125984" y="104940"/>
                    <a:pt x="131984" y="101777"/>
                    <a:pt x="134175" y="96145"/>
                  </a:cubicBezTo>
                  <a:cubicBezTo>
                    <a:pt x="156057" y="39839"/>
                    <a:pt x="210927" y="0"/>
                    <a:pt x="275062" y="425"/>
                  </a:cubicBezTo>
                  <a:cubicBezTo>
                    <a:pt x="331927" y="806"/>
                    <a:pt x="383006" y="35680"/>
                    <a:pt x="408584" y="86467"/>
                  </a:cubicBezTo>
                  <a:cubicBezTo>
                    <a:pt x="419404" y="107956"/>
                    <a:pt x="423779" y="128600"/>
                    <a:pt x="424078" y="148291"/>
                  </a:cubicBezTo>
                  <a:cubicBezTo>
                    <a:pt x="424205" y="156464"/>
                    <a:pt x="431412" y="162445"/>
                    <a:pt x="439432" y="160851"/>
                  </a:cubicBezTo>
                  <a:cubicBezTo>
                    <a:pt x="448938" y="158953"/>
                    <a:pt x="459136" y="158991"/>
                    <a:pt x="469671" y="161480"/>
                  </a:cubicBezTo>
                  <a:cubicBezTo>
                    <a:pt x="495985" y="167709"/>
                    <a:pt x="517010" y="189369"/>
                    <a:pt x="522141" y="215925"/>
                  </a:cubicBezTo>
                  <a:cubicBezTo>
                    <a:pt x="530879" y="261042"/>
                    <a:pt x="496550" y="300513"/>
                    <a:pt x="453015" y="300513"/>
                  </a:cubicBezTo>
                  <a:lnTo>
                    <a:pt x="274053" y="300513"/>
                  </a:lnTo>
                  <a:lnTo>
                    <a:pt x="100107" y="300513"/>
                  </a:lnTo>
                  <a:cubicBezTo>
                    <a:pt x="44773" y="300513"/>
                    <a:pt x="0" y="255308"/>
                    <a:pt x="698" y="199815"/>
                  </a:cubicBezTo>
                  <a:cubicBezTo>
                    <a:pt x="1320" y="150488"/>
                    <a:pt x="39858" y="107842"/>
                    <a:pt x="88887" y="10231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32" name="Google Shape;932;p49"/>
            <p:cNvSpPr/>
            <p:nvPr/>
          </p:nvSpPr>
          <p:spPr>
            <a:xfrm>
              <a:off x="1378240" y="3107035"/>
              <a:ext cx="572719" cy="345948"/>
            </a:xfrm>
            <a:custGeom>
              <a:avLst/>
              <a:gdLst/>
              <a:ahLst/>
              <a:cxnLst/>
              <a:rect l="l" t="t" r="r" b="b"/>
              <a:pathLst>
                <a:path w="572719" h="345948" extrusionOk="0">
                  <a:moveTo>
                    <a:pt x="475653" y="345948"/>
                  </a:moveTo>
                  <a:lnTo>
                    <a:pt x="122751" y="345948"/>
                  </a:lnTo>
                  <a:cubicBezTo>
                    <a:pt x="89776" y="345948"/>
                    <a:pt x="58870" y="333025"/>
                    <a:pt x="35693" y="309568"/>
                  </a:cubicBezTo>
                  <a:cubicBezTo>
                    <a:pt x="12528" y="286105"/>
                    <a:pt x="0" y="255022"/>
                    <a:pt x="419" y="222034"/>
                  </a:cubicBezTo>
                  <a:cubicBezTo>
                    <a:pt x="1168" y="161518"/>
                    <a:pt x="48856" y="108813"/>
                    <a:pt x="108959" y="102031"/>
                  </a:cubicBezTo>
                  <a:lnTo>
                    <a:pt x="108972" y="102031"/>
                  </a:lnTo>
                  <a:cubicBezTo>
                    <a:pt x="118979" y="100907"/>
                    <a:pt x="128968" y="101009"/>
                    <a:pt x="138804" y="102323"/>
                  </a:cubicBezTo>
                  <a:cubicBezTo>
                    <a:pt x="166439" y="40684"/>
                    <a:pt x="228758" y="0"/>
                    <a:pt x="296735" y="0"/>
                  </a:cubicBezTo>
                  <a:lnTo>
                    <a:pt x="297865" y="0"/>
                  </a:lnTo>
                  <a:cubicBezTo>
                    <a:pt x="361353" y="425"/>
                    <a:pt x="421728" y="39147"/>
                    <a:pt x="451726" y="98659"/>
                  </a:cubicBezTo>
                  <a:cubicBezTo>
                    <a:pt x="461518" y="118129"/>
                    <a:pt x="467340" y="138493"/>
                    <a:pt x="469112" y="159315"/>
                  </a:cubicBezTo>
                  <a:cubicBezTo>
                    <a:pt x="478555" y="158629"/>
                    <a:pt x="488105" y="159429"/>
                    <a:pt x="497605" y="161677"/>
                  </a:cubicBezTo>
                  <a:cubicBezTo>
                    <a:pt x="532511" y="169932"/>
                    <a:pt x="560533" y="199034"/>
                    <a:pt x="567308" y="234080"/>
                  </a:cubicBezTo>
                  <a:cubicBezTo>
                    <a:pt x="572719" y="261962"/>
                    <a:pt x="565581" y="290347"/>
                    <a:pt x="547770" y="311937"/>
                  </a:cubicBezTo>
                  <a:cubicBezTo>
                    <a:pt x="529939" y="333559"/>
                    <a:pt x="503650" y="345948"/>
                    <a:pt x="475653" y="345948"/>
                  </a:cubicBezTo>
                  <a:close/>
                  <a:moveTo>
                    <a:pt x="114096" y="147612"/>
                  </a:moveTo>
                  <a:cubicBezTo>
                    <a:pt x="76530" y="151847"/>
                    <a:pt x="46748" y="184785"/>
                    <a:pt x="46285" y="222605"/>
                  </a:cubicBezTo>
                  <a:cubicBezTo>
                    <a:pt x="46012" y="243243"/>
                    <a:pt x="53854" y="262680"/>
                    <a:pt x="68332" y="277342"/>
                  </a:cubicBezTo>
                  <a:cubicBezTo>
                    <a:pt x="82816" y="292011"/>
                    <a:pt x="102133" y="300088"/>
                    <a:pt x="122751" y="300088"/>
                  </a:cubicBezTo>
                  <a:lnTo>
                    <a:pt x="475653" y="300088"/>
                  </a:lnTo>
                  <a:cubicBezTo>
                    <a:pt x="489915" y="300088"/>
                    <a:pt x="503307" y="293770"/>
                    <a:pt x="512387" y="282759"/>
                  </a:cubicBezTo>
                  <a:cubicBezTo>
                    <a:pt x="521595" y="271589"/>
                    <a:pt x="525106" y="257403"/>
                    <a:pt x="522281" y="242792"/>
                  </a:cubicBezTo>
                  <a:cubicBezTo>
                    <a:pt x="518864" y="225145"/>
                    <a:pt x="504710" y="210483"/>
                    <a:pt x="487032" y="206311"/>
                  </a:cubicBezTo>
                  <a:cubicBezTo>
                    <a:pt x="480136" y="204692"/>
                    <a:pt x="473227" y="204520"/>
                    <a:pt x="466566" y="205847"/>
                  </a:cubicBezTo>
                  <a:cubicBezTo>
                    <a:pt x="456056" y="207937"/>
                    <a:pt x="445363" y="205308"/>
                    <a:pt x="437108" y="198647"/>
                  </a:cubicBezTo>
                  <a:cubicBezTo>
                    <a:pt x="428821" y="191935"/>
                    <a:pt x="423970" y="181908"/>
                    <a:pt x="423799" y="171138"/>
                  </a:cubicBezTo>
                  <a:cubicBezTo>
                    <a:pt x="423532" y="153168"/>
                    <a:pt x="419265" y="136201"/>
                    <a:pt x="410756" y="119278"/>
                  </a:cubicBezTo>
                  <a:cubicBezTo>
                    <a:pt x="388435" y="74999"/>
                    <a:pt x="344004" y="46177"/>
                    <a:pt x="297573" y="45866"/>
                  </a:cubicBezTo>
                  <a:lnTo>
                    <a:pt x="296735" y="45866"/>
                  </a:lnTo>
                  <a:cubicBezTo>
                    <a:pt x="244646" y="45866"/>
                    <a:pt x="197072" y="78359"/>
                    <a:pt x="178206" y="126961"/>
                  </a:cubicBezTo>
                  <a:cubicBezTo>
                    <a:pt x="171907" y="143065"/>
                    <a:pt x="155016" y="152196"/>
                    <a:pt x="138068" y="148678"/>
                  </a:cubicBezTo>
                  <a:cubicBezTo>
                    <a:pt x="130251" y="147072"/>
                    <a:pt x="122167" y="146685"/>
                    <a:pt x="114096" y="14761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33" name="Google Shape;933;p49"/>
            <p:cNvSpPr/>
            <p:nvPr/>
          </p:nvSpPr>
          <p:spPr>
            <a:xfrm>
              <a:off x="1831916" y="2531383"/>
              <a:ext cx="1251680" cy="1481816"/>
            </a:xfrm>
            <a:custGeom>
              <a:avLst/>
              <a:gdLst/>
              <a:ahLst/>
              <a:cxnLst/>
              <a:rect l="l" t="t" r="r" b="b"/>
              <a:pathLst>
                <a:path w="1251680" h="1481816" extrusionOk="0">
                  <a:moveTo>
                    <a:pt x="1226451" y="1481816"/>
                  </a:moveTo>
                  <a:lnTo>
                    <a:pt x="25228" y="1481816"/>
                  </a:lnTo>
                  <a:cubicBezTo>
                    <a:pt x="10255" y="1481816"/>
                    <a:pt x="0" y="1466716"/>
                    <a:pt x="5530" y="1452803"/>
                  </a:cubicBezTo>
                  <a:lnTo>
                    <a:pt x="557625" y="61760"/>
                  </a:lnTo>
                  <a:cubicBezTo>
                    <a:pt x="582136" y="0"/>
                    <a:pt x="669544" y="0"/>
                    <a:pt x="694055" y="61760"/>
                  </a:cubicBezTo>
                  <a:lnTo>
                    <a:pt x="1246155" y="1452803"/>
                  </a:lnTo>
                  <a:cubicBezTo>
                    <a:pt x="1251680" y="1466716"/>
                    <a:pt x="1241425" y="1481816"/>
                    <a:pt x="1226451" y="148181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34" name="Google Shape;934;p49"/>
            <p:cNvSpPr/>
            <p:nvPr/>
          </p:nvSpPr>
          <p:spPr>
            <a:xfrm>
              <a:off x="1810735" y="2523894"/>
              <a:ext cx="1294041" cy="1512239"/>
            </a:xfrm>
            <a:custGeom>
              <a:avLst/>
              <a:gdLst/>
              <a:ahLst/>
              <a:cxnLst/>
              <a:rect l="l" t="t" r="r" b="b"/>
              <a:pathLst>
                <a:path w="1294041" h="1512239" extrusionOk="0">
                  <a:moveTo>
                    <a:pt x="1247628" y="1512239"/>
                  </a:moveTo>
                  <a:lnTo>
                    <a:pt x="46418" y="1512239"/>
                  </a:lnTo>
                  <a:cubicBezTo>
                    <a:pt x="31769" y="1512239"/>
                    <a:pt x="18129" y="1505007"/>
                    <a:pt x="9899" y="1492897"/>
                  </a:cubicBezTo>
                  <a:cubicBezTo>
                    <a:pt x="1670" y="1480781"/>
                    <a:pt x="0" y="1465433"/>
                    <a:pt x="5391" y="1451819"/>
                  </a:cubicBezTo>
                  <a:lnTo>
                    <a:pt x="557485" y="60788"/>
                  </a:lnTo>
                  <a:cubicBezTo>
                    <a:pt x="572369" y="23298"/>
                    <a:pt x="606678" y="0"/>
                    <a:pt x="647020" y="0"/>
                  </a:cubicBezTo>
                  <a:cubicBezTo>
                    <a:pt x="687362" y="0"/>
                    <a:pt x="721671" y="23298"/>
                    <a:pt x="736555" y="60788"/>
                  </a:cubicBezTo>
                  <a:lnTo>
                    <a:pt x="1288656" y="1451832"/>
                  </a:lnTo>
                  <a:cubicBezTo>
                    <a:pt x="1294041" y="1465433"/>
                    <a:pt x="1292377" y="1480781"/>
                    <a:pt x="1284147" y="1492897"/>
                  </a:cubicBezTo>
                  <a:cubicBezTo>
                    <a:pt x="1275918" y="1505007"/>
                    <a:pt x="1262272" y="1512239"/>
                    <a:pt x="1247628" y="1512239"/>
                  </a:cubicBezTo>
                  <a:close/>
                  <a:moveTo>
                    <a:pt x="48971" y="1466373"/>
                  </a:moveTo>
                  <a:lnTo>
                    <a:pt x="1245069" y="1466373"/>
                  </a:lnTo>
                  <a:lnTo>
                    <a:pt x="693915" y="77711"/>
                  </a:lnTo>
                  <a:cubicBezTo>
                    <a:pt x="684599" y="54228"/>
                    <a:pt x="663575" y="45859"/>
                    <a:pt x="647020" y="45859"/>
                  </a:cubicBezTo>
                  <a:cubicBezTo>
                    <a:pt x="630459" y="45859"/>
                    <a:pt x="609447" y="54228"/>
                    <a:pt x="600125" y="777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35" name="Google Shape;935;p49"/>
            <p:cNvSpPr/>
            <p:nvPr/>
          </p:nvSpPr>
          <p:spPr>
            <a:xfrm>
              <a:off x="2190915" y="2531387"/>
              <a:ext cx="719537" cy="1200175"/>
            </a:xfrm>
            <a:custGeom>
              <a:avLst/>
              <a:gdLst/>
              <a:ahLst/>
              <a:cxnLst/>
              <a:rect l="l" t="t" r="r" b="b"/>
              <a:pathLst>
                <a:path w="719537" h="1200175" extrusionOk="0">
                  <a:moveTo>
                    <a:pt x="335057" y="61753"/>
                  </a:moveTo>
                  <a:cubicBezTo>
                    <a:pt x="310546" y="0"/>
                    <a:pt x="223138" y="0"/>
                    <a:pt x="198634" y="61753"/>
                  </a:cubicBezTo>
                  <a:lnTo>
                    <a:pt x="0" y="562203"/>
                  </a:lnTo>
                  <a:lnTo>
                    <a:pt x="147440" y="892054"/>
                  </a:lnTo>
                  <a:cubicBezTo>
                    <a:pt x="156800" y="912983"/>
                    <a:pt x="186321" y="913485"/>
                    <a:pt x="196386" y="892886"/>
                  </a:cubicBezTo>
                  <a:lnTo>
                    <a:pt x="247357" y="788511"/>
                  </a:lnTo>
                  <a:cubicBezTo>
                    <a:pt x="256247" y="770312"/>
                    <a:pt x="281241" y="768000"/>
                    <a:pt x="293325" y="784244"/>
                  </a:cubicBezTo>
                  <a:lnTo>
                    <a:pt x="590835" y="1184402"/>
                  </a:lnTo>
                  <a:cubicBezTo>
                    <a:pt x="602564" y="1200175"/>
                    <a:pt x="626668" y="1198549"/>
                    <a:pt x="636168" y="1181354"/>
                  </a:cubicBezTo>
                  <a:lnTo>
                    <a:pt x="719537" y="1030471"/>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36" name="Google Shape;936;p49"/>
            <p:cNvSpPr/>
            <p:nvPr/>
          </p:nvSpPr>
          <p:spPr>
            <a:xfrm>
              <a:off x="2166025" y="2523892"/>
              <a:ext cx="769734" cy="1225734"/>
            </a:xfrm>
            <a:custGeom>
              <a:avLst/>
              <a:gdLst/>
              <a:ahLst/>
              <a:cxnLst/>
              <a:rect l="l" t="t" r="r" b="b"/>
              <a:pathLst>
                <a:path w="769734" h="1225734" extrusionOk="0">
                  <a:moveTo>
                    <a:pt x="637362" y="1225734"/>
                  </a:moveTo>
                  <a:cubicBezTo>
                    <a:pt x="621595" y="1225734"/>
                    <a:pt x="606818" y="1218355"/>
                    <a:pt x="597319" y="1205585"/>
                  </a:cubicBezTo>
                  <a:lnTo>
                    <a:pt x="299808" y="805421"/>
                  </a:lnTo>
                  <a:cubicBezTo>
                    <a:pt x="298913" y="804202"/>
                    <a:pt x="297611" y="803656"/>
                    <a:pt x="296151" y="803795"/>
                  </a:cubicBezTo>
                  <a:cubicBezTo>
                    <a:pt x="294627" y="803929"/>
                    <a:pt x="293522" y="804697"/>
                    <a:pt x="292849" y="806062"/>
                  </a:cubicBezTo>
                  <a:lnTo>
                    <a:pt x="241877" y="910437"/>
                  </a:lnTo>
                  <a:cubicBezTo>
                    <a:pt x="233267" y="928065"/>
                    <a:pt x="215436" y="938180"/>
                    <a:pt x="196132" y="938472"/>
                  </a:cubicBezTo>
                  <a:cubicBezTo>
                    <a:pt x="176530" y="938129"/>
                    <a:pt x="159391" y="926807"/>
                    <a:pt x="151390" y="908894"/>
                  </a:cubicBezTo>
                  <a:lnTo>
                    <a:pt x="0" y="570223"/>
                  </a:lnTo>
                  <a:lnTo>
                    <a:pt x="202196" y="60794"/>
                  </a:lnTo>
                  <a:cubicBezTo>
                    <a:pt x="217081" y="23298"/>
                    <a:pt x="251390" y="0"/>
                    <a:pt x="291731" y="0"/>
                  </a:cubicBezTo>
                  <a:cubicBezTo>
                    <a:pt x="332073" y="0"/>
                    <a:pt x="366375" y="23298"/>
                    <a:pt x="381266" y="60794"/>
                  </a:cubicBezTo>
                  <a:lnTo>
                    <a:pt x="769734" y="1039583"/>
                  </a:lnTo>
                  <a:lnTo>
                    <a:pt x="681126" y="1199940"/>
                  </a:lnTo>
                  <a:cubicBezTo>
                    <a:pt x="672877" y="1214862"/>
                    <a:pt x="657802" y="1224470"/>
                    <a:pt x="640778" y="1225613"/>
                  </a:cubicBezTo>
                  <a:cubicBezTo>
                    <a:pt x="639635" y="1225696"/>
                    <a:pt x="638498" y="1225734"/>
                    <a:pt x="637362" y="1225734"/>
                  </a:cubicBezTo>
                  <a:close/>
                  <a:moveTo>
                    <a:pt x="296646" y="757897"/>
                  </a:moveTo>
                  <a:cubicBezTo>
                    <a:pt x="312394" y="757897"/>
                    <a:pt x="327088" y="765219"/>
                    <a:pt x="336626" y="778052"/>
                  </a:cubicBezTo>
                  <a:lnTo>
                    <a:pt x="634136" y="1178217"/>
                  </a:lnTo>
                  <a:cubicBezTo>
                    <a:pt x="635019" y="1179410"/>
                    <a:pt x="636231" y="1179918"/>
                    <a:pt x="637692" y="1179849"/>
                  </a:cubicBezTo>
                  <a:cubicBezTo>
                    <a:pt x="639152" y="1179760"/>
                    <a:pt x="640270" y="1179048"/>
                    <a:pt x="640975" y="1177759"/>
                  </a:cubicBezTo>
                  <a:lnTo>
                    <a:pt x="719118" y="1036364"/>
                  </a:lnTo>
                  <a:lnTo>
                    <a:pt x="338626" y="77711"/>
                  </a:lnTo>
                  <a:cubicBezTo>
                    <a:pt x="329311" y="54235"/>
                    <a:pt x="308286" y="45866"/>
                    <a:pt x="291731" y="45866"/>
                  </a:cubicBezTo>
                  <a:cubicBezTo>
                    <a:pt x="275170" y="45866"/>
                    <a:pt x="254158" y="54235"/>
                    <a:pt x="244836" y="77711"/>
                  </a:cubicBezTo>
                  <a:lnTo>
                    <a:pt x="49777" y="569163"/>
                  </a:lnTo>
                  <a:lnTo>
                    <a:pt x="193268" y="890187"/>
                  </a:lnTo>
                  <a:cubicBezTo>
                    <a:pt x="193541" y="890784"/>
                    <a:pt x="194329" y="892562"/>
                    <a:pt x="196926" y="892606"/>
                  </a:cubicBezTo>
                  <a:cubicBezTo>
                    <a:pt x="196957" y="892613"/>
                    <a:pt x="196989" y="892613"/>
                    <a:pt x="197021" y="892613"/>
                  </a:cubicBezTo>
                  <a:cubicBezTo>
                    <a:pt x="199555" y="892613"/>
                    <a:pt x="200393" y="890879"/>
                    <a:pt x="200672" y="890314"/>
                  </a:cubicBezTo>
                  <a:lnTo>
                    <a:pt x="251644" y="785939"/>
                  </a:lnTo>
                  <a:cubicBezTo>
                    <a:pt x="259346" y="770140"/>
                    <a:pt x="274415" y="759745"/>
                    <a:pt x="291909" y="758126"/>
                  </a:cubicBezTo>
                  <a:cubicBezTo>
                    <a:pt x="293497" y="757974"/>
                    <a:pt x="295078" y="757897"/>
                    <a:pt x="296646" y="757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37" name="Google Shape;937;p49"/>
            <p:cNvSpPr/>
            <p:nvPr/>
          </p:nvSpPr>
          <p:spPr>
            <a:xfrm>
              <a:off x="2140029" y="2844808"/>
              <a:ext cx="188709" cy="1160881"/>
            </a:xfrm>
            <a:custGeom>
              <a:avLst/>
              <a:gdLst/>
              <a:ahLst/>
              <a:cxnLst/>
              <a:rect l="l" t="t" r="r" b="b"/>
              <a:pathLst>
                <a:path w="188709" h="1160881" extrusionOk="0">
                  <a:moveTo>
                    <a:pt x="178657" y="1160881"/>
                  </a:moveTo>
                  <a:lnTo>
                    <a:pt x="10052" y="1160881"/>
                  </a:lnTo>
                  <a:cubicBezTo>
                    <a:pt x="4502" y="1160881"/>
                    <a:pt x="0" y="1156385"/>
                    <a:pt x="0" y="1150835"/>
                  </a:cubicBezTo>
                  <a:lnTo>
                    <a:pt x="0" y="10052"/>
                  </a:lnTo>
                  <a:cubicBezTo>
                    <a:pt x="0" y="4502"/>
                    <a:pt x="4502" y="0"/>
                    <a:pt x="10052" y="0"/>
                  </a:cubicBezTo>
                  <a:lnTo>
                    <a:pt x="178657" y="0"/>
                  </a:lnTo>
                  <a:cubicBezTo>
                    <a:pt x="184207" y="0"/>
                    <a:pt x="188709" y="4502"/>
                    <a:pt x="188709" y="10052"/>
                  </a:cubicBezTo>
                  <a:lnTo>
                    <a:pt x="188709" y="1150835"/>
                  </a:lnTo>
                  <a:cubicBezTo>
                    <a:pt x="188709" y="1156385"/>
                    <a:pt x="184207" y="1160881"/>
                    <a:pt x="178657" y="11608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38" name="Google Shape;938;p49"/>
            <p:cNvSpPr/>
            <p:nvPr/>
          </p:nvSpPr>
          <p:spPr>
            <a:xfrm>
              <a:off x="2117101" y="2821878"/>
              <a:ext cx="234562" cy="1206741"/>
            </a:xfrm>
            <a:custGeom>
              <a:avLst/>
              <a:gdLst/>
              <a:ahLst/>
              <a:cxnLst/>
              <a:rect l="l" t="t" r="r" b="b"/>
              <a:pathLst>
                <a:path w="234562" h="1206741" extrusionOk="0">
                  <a:moveTo>
                    <a:pt x="185743" y="1206741"/>
                  </a:moveTo>
                  <a:lnTo>
                    <a:pt x="48831" y="1206741"/>
                  </a:lnTo>
                  <a:cubicBezTo>
                    <a:pt x="21901" y="1206741"/>
                    <a:pt x="0" y="1184840"/>
                    <a:pt x="0" y="1157916"/>
                  </a:cubicBezTo>
                  <a:lnTo>
                    <a:pt x="0" y="48831"/>
                  </a:lnTo>
                  <a:cubicBezTo>
                    <a:pt x="0" y="21901"/>
                    <a:pt x="21901" y="0"/>
                    <a:pt x="48831" y="0"/>
                  </a:cubicBezTo>
                  <a:lnTo>
                    <a:pt x="185743" y="0"/>
                  </a:lnTo>
                  <a:cubicBezTo>
                    <a:pt x="212661" y="0"/>
                    <a:pt x="234562" y="21901"/>
                    <a:pt x="234562" y="48831"/>
                  </a:cubicBezTo>
                  <a:lnTo>
                    <a:pt x="234562" y="1157916"/>
                  </a:lnTo>
                  <a:cubicBezTo>
                    <a:pt x="234562" y="1184840"/>
                    <a:pt x="212661" y="1206741"/>
                    <a:pt x="185743" y="1206741"/>
                  </a:cubicBezTo>
                  <a:close/>
                  <a:moveTo>
                    <a:pt x="48831" y="45866"/>
                  </a:moveTo>
                  <a:cubicBezTo>
                    <a:pt x="47186" y="45866"/>
                    <a:pt x="45859" y="47193"/>
                    <a:pt x="45859" y="48831"/>
                  </a:cubicBezTo>
                  <a:lnTo>
                    <a:pt x="45859" y="1157916"/>
                  </a:lnTo>
                  <a:cubicBezTo>
                    <a:pt x="45859" y="1159548"/>
                    <a:pt x="47186" y="1160881"/>
                    <a:pt x="48831" y="1160881"/>
                  </a:cubicBezTo>
                  <a:lnTo>
                    <a:pt x="185743" y="1160881"/>
                  </a:lnTo>
                  <a:cubicBezTo>
                    <a:pt x="187363" y="1160881"/>
                    <a:pt x="188696" y="1159548"/>
                    <a:pt x="188696" y="1157916"/>
                  </a:cubicBezTo>
                  <a:lnTo>
                    <a:pt x="188696" y="48831"/>
                  </a:lnTo>
                  <a:cubicBezTo>
                    <a:pt x="188696" y="47193"/>
                    <a:pt x="187363" y="45866"/>
                    <a:pt x="185743" y="4586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39" name="Google Shape;939;p49"/>
            <p:cNvSpPr/>
            <p:nvPr/>
          </p:nvSpPr>
          <p:spPr>
            <a:xfrm>
              <a:off x="2085462" y="2933075"/>
              <a:ext cx="677094" cy="255911"/>
            </a:xfrm>
            <a:custGeom>
              <a:avLst/>
              <a:gdLst/>
              <a:ahLst/>
              <a:cxnLst/>
              <a:rect l="l" t="t" r="r" b="b"/>
              <a:pathLst>
                <a:path w="677094" h="255911" extrusionOk="0">
                  <a:moveTo>
                    <a:pt x="521931" y="255911"/>
                  </a:moveTo>
                  <a:lnTo>
                    <a:pt x="32645" y="255911"/>
                  </a:lnTo>
                  <a:cubicBezTo>
                    <a:pt x="14611" y="255911"/>
                    <a:pt x="0" y="241293"/>
                    <a:pt x="0" y="223266"/>
                  </a:cubicBezTo>
                  <a:lnTo>
                    <a:pt x="0" y="32645"/>
                  </a:lnTo>
                  <a:cubicBezTo>
                    <a:pt x="0" y="14611"/>
                    <a:pt x="14611" y="0"/>
                    <a:pt x="32645" y="0"/>
                  </a:cubicBezTo>
                  <a:lnTo>
                    <a:pt x="521931" y="0"/>
                  </a:lnTo>
                  <a:cubicBezTo>
                    <a:pt x="528675" y="0"/>
                    <a:pt x="535209" y="2292"/>
                    <a:pt x="540467" y="6508"/>
                  </a:cubicBezTo>
                  <a:lnTo>
                    <a:pt x="661339" y="103358"/>
                  </a:lnTo>
                  <a:cubicBezTo>
                    <a:pt x="677094" y="115970"/>
                    <a:pt x="677094" y="139934"/>
                    <a:pt x="661339" y="152552"/>
                  </a:cubicBezTo>
                  <a:lnTo>
                    <a:pt x="540467" y="249402"/>
                  </a:lnTo>
                  <a:cubicBezTo>
                    <a:pt x="535209" y="253612"/>
                    <a:pt x="528675" y="255911"/>
                    <a:pt x="521931" y="2559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40" name="Google Shape;940;p49"/>
            <p:cNvSpPr/>
            <p:nvPr/>
          </p:nvSpPr>
          <p:spPr>
            <a:xfrm>
              <a:off x="2062527" y="2910136"/>
              <a:ext cx="719016" cy="301783"/>
            </a:xfrm>
            <a:custGeom>
              <a:avLst/>
              <a:gdLst/>
              <a:ahLst/>
              <a:cxnLst/>
              <a:rect l="l" t="t" r="r" b="b"/>
              <a:pathLst>
                <a:path w="719016" h="301783" extrusionOk="0">
                  <a:moveTo>
                    <a:pt x="544874" y="301783"/>
                  </a:moveTo>
                  <a:lnTo>
                    <a:pt x="55587" y="301783"/>
                  </a:lnTo>
                  <a:cubicBezTo>
                    <a:pt x="24936" y="301783"/>
                    <a:pt x="0" y="276847"/>
                    <a:pt x="0" y="246202"/>
                  </a:cubicBezTo>
                  <a:lnTo>
                    <a:pt x="0" y="55587"/>
                  </a:lnTo>
                  <a:cubicBezTo>
                    <a:pt x="0" y="24936"/>
                    <a:pt x="24936" y="0"/>
                    <a:pt x="55587" y="0"/>
                  </a:cubicBezTo>
                  <a:lnTo>
                    <a:pt x="544874" y="0"/>
                  </a:lnTo>
                  <a:cubicBezTo>
                    <a:pt x="556774" y="0"/>
                    <a:pt x="568452" y="4102"/>
                    <a:pt x="577735" y="11550"/>
                  </a:cubicBezTo>
                  <a:lnTo>
                    <a:pt x="698607" y="108400"/>
                  </a:lnTo>
                  <a:cubicBezTo>
                    <a:pt x="711587" y="118783"/>
                    <a:pt x="719016" y="134277"/>
                    <a:pt x="719016" y="150895"/>
                  </a:cubicBezTo>
                  <a:cubicBezTo>
                    <a:pt x="719016" y="167506"/>
                    <a:pt x="711587" y="183000"/>
                    <a:pt x="698607" y="193389"/>
                  </a:cubicBezTo>
                  <a:lnTo>
                    <a:pt x="577735" y="290233"/>
                  </a:lnTo>
                  <a:cubicBezTo>
                    <a:pt x="568452" y="297688"/>
                    <a:pt x="556774" y="301783"/>
                    <a:pt x="544874" y="301783"/>
                  </a:cubicBezTo>
                  <a:close/>
                  <a:moveTo>
                    <a:pt x="55587" y="45866"/>
                  </a:moveTo>
                  <a:cubicBezTo>
                    <a:pt x="50222" y="45866"/>
                    <a:pt x="45866" y="50228"/>
                    <a:pt x="45866" y="55587"/>
                  </a:cubicBezTo>
                  <a:lnTo>
                    <a:pt x="45866" y="246202"/>
                  </a:lnTo>
                  <a:cubicBezTo>
                    <a:pt x="45866" y="251561"/>
                    <a:pt x="50222" y="255917"/>
                    <a:pt x="55587" y="255917"/>
                  </a:cubicBezTo>
                  <a:lnTo>
                    <a:pt x="544874" y="255917"/>
                  </a:lnTo>
                  <a:cubicBezTo>
                    <a:pt x="546379" y="255917"/>
                    <a:pt x="547871" y="255396"/>
                    <a:pt x="549065" y="254438"/>
                  </a:cubicBezTo>
                  <a:lnTo>
                    <a:pt x="669944" y="157594"/>
                  </a:lnTo>
                  <a:cubicBezTo>
                    <a:pt x="672731" y="155346"/>
                    <a:pt x="673150" y="152431"/>
                    <a:pt x="673150" y="150895"/>
                  </a:cubicBezTo>
                  <a:cubicBezTo>
                    <a:pt x="673150" y="149351"/>
                    <a:pt x="672731" y="146430"/>
                    <a:pt x="669944" y="144195"/>
                  </a:cubicBezTo>
                  <a:lnTo>
                    <a:pt x="549065" y="47339"/>
                  </a:lnTo>
                  <a:cubicBezTo>
                    <a:pt x="547871" y="46393"/>
                    <a:pt x="546379" y="45866"/>
                    <a:pt x="544874" y="4586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41" name="Google Shape;941;p49"/>
            <p:cNvSpPr/>
            <p:nvPr/>
          </p:nvSpPr>
          <p:spPr>
            <a:xfrm>
              <a:off x="1706218" y="3276728"/>
              <a:ext cx="677087" cy="255911"/>
            </a:xfrm>
            <a:custGeom>
              <a:avLst/>
              <a:gdLst/>
              <a:ahLst/>
              <a:cxnLst/>
              <a:rect l="l" t="t" r="r" b="b"/>
              <a:pathLst>
                <a:path w="677087" h="255911" extrusionOk="0">
                  <a:moveTo>
                    <a:pt x="155155" y="255911"/>
                  </a:moveTo>
                  <a:lnTo>
                    <a:pt x="644442" y="255911"/>
                  </a:lnTo>
                  <a:cubicBezTo>
                    <a:pt x="662476" y="255911"/>
                    <a:pt x="677087" y="241293"/>
                    <a:pt x="677087" y="223266"/>
                  </a:cubicBezTo>
                  <a:lnTo>
                    <a:pt x="677087" y="32645"/>
                  </a:lnTo>
                  <a:cubicBezTo>
                    <a:pt x="677087" y="14617"/>
                    <a:pt x="662476" y="0"/>
                    <a:pt x="644442" y="0"/>
                  </a:cubicBezTo>
                  <a:lnTo>
                    <a:pt x="155155" y="0"/>
                  </a:lnTo>
                  <a:cubicBezTo>
                    <a:pt x="148412" y="0"/>
                    <a:pt x="141878" y="2298"/>
                    <a:pt x="136620" y="6508"/>
                  </a:cubicBezTo>
                  <a:lnTo>
                    <a:pt x="15748" y="103358"/>
                  </a:lnTo>
                  <a:cubicBezTo>
                    <a:pt x="0" y="115976"/>
                    <a:pt x="0" y="139934"/>
                    <a:pt x="15748" y="152558"/>
                  </a:cubicBezTo>
                  <a:lnTo>
                    <a:pt x="136620" y="249402"/>
                  </a:lnTo>
                  <a:cubicBezTo>
                    <a:pt x="141878" y="253619"/>
                    <a:pt x="148412" y="255911"/>
                    <a:pt x="155155" y="2559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42" name="Google Shape;942;p49"/>
            <p:cNvSpPr/>
            <p:nvPr/>
          </p:nvSpPr>
          <p:spPr>
            <a:xfrm>
              <a:off x="1687219" y="3253795"/>
              <a:ext cx="719029" cy="301777"/>
            </a:xfrm>
            <a:custGeom>
              <a:avLst/>
              <a:gdLst/>
              <a:ahLst/>
              <a:cxnLst/>
              <a:rect l="l" t="t" r="r" b="b"/>
              <a:pathLst>
                <a:path w="719029" h="301777" extrusionOk="0">
                  <a:moveTo>
                    <a:pt x="663447" y="301777"/>
                  </a:moveTo>
                  <a:lnTo>
                    <a:pt x="174155" y="301777"/>
                  </a:lnTo>
                  <a:cubicBezTo>
                    <a:pt x="162255" y="301777"/>
                    <a:pt x="150583" y="297675"/>
                    <a:pt x="141281" y="290233"/>
                  </a:cubicBezTo>
                  <a:lnTo>
                    <a:pt x="20408" y="193376"/>
                  </a:lnTo>
                  <a:cubicBezTo>
                    <a:pt x="7429" y="182994"/>
                    <a:pt x="12" y="167506"/>
                    <a:pt x="0" y="150901"/>
                  </a:cubicBezTo>
                  <a:cubicBezTo>
                    <a:pt x="0" y="134283"/>
                    <a:pt x="7429" y="118795"/>
                    <a:pt x="20389" y="108400"/>
                  </a:cubicBezTo>
                  <a:lnTo>
                    <a:pt x="141281" y="11550"/>
                  </a:lnTo>
                  <a:cubicBezTo>
                    <a:pt x="150583" y="4102"/>
                    <a:pt x="162255" y="0"/>
                    <a:pt x="174155" y="0"/>
                  </a:cubicBezTo>
                  <a:lnTo>
                    <a:pt x="663447" y="0"/>
                  </a:lnTo>
                  <a:cubicBezTo>
                    <a:pt x="694093" y="0"/>
                    <a:pt x="719029" y="24936"/>
                    <a:pt x="719029" y="55581"/>
                  </a:cubicBezTo>
                  <a:lnTo>
                    <a:pt x="719029" y="246195"/>
                  </a:lnTo>
                  <a:cubicBezTo>
                    <a:pt x="719029" y="276840"/>
                    <a:pt x="694093" y="301777"/>
                    <a:pt x="663447" y="301777"/>
                  </a:cubicBezTo>
                  <a:close/>
                  <a:moveTo>
                    <a:pt x="174155" y="45866"/>
                  </a:moveTo>
                  <a:cubicBezTo>
                    <a:pt x="172605" y="45866"/>
                    <a:pt x="171151" y="46386"/>
                    <a:pt x="169945" y="47345"/>
                  </a:cubicBezTo>
                  <a:lnTo>
                    <a:pt x="49072" y="144176"/>
                  </a:lnTo>
                  <a:cubicBezTo>
                    <a:pt x="46278" y="146418"/>
                    <a:pt x="45859" y="149345"/>
                    <a:pt x="45859" y="150895"/>
                  </a:cubicBezTo>
                  <a:cubicBezTo>
                    <a:pt x="45878" y="152438"/>
                    <a:pt x="46291" y="155359"/>
                    <a:pt x="49091" y="157594"/>
                  </a:cubicBezTo>
                  <a:lnTo>
                    <a:pt x="169945" y="254444"/>
                  </a:lnTo>
                  <a:cubicBezTo>
                    <a:pt x="171151" y="255396"/>
                    <a:pt x="172605" y="255911"/>
                    <a:pt x="174155" y="255911"/>
                  </a:cubicBezTo>
                  <a:lnTo>
                    <a:pt x="663447" y="255911"/>
                  </a:lnTo>
                  <a:cubicBezTo>
                    <a:pt x="668801" y="255911"/>
                    <a:pt x="673163" y="251555"/>
                    <a:pt x="673163" y="246195"/>
                  </a:cubicBezTo>
                  <a:lnTo>
                    <a:pt x="673163" y="55581"/>
                  </a:lnTo>
                  <a:cubicBezTo>
                    <a:pt x="673163" y="50228"/>
                    <a:pt x="668801" y="45866"/>
                    <a:pt x="663447" y="4586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43" name="Google Shape;943;p49"/>
            <p:cNvSpPr/>
            <p:nvPr/>
          </p:nvSpPr>
          <p:spPr>
            <a:xfrm>
              <a:off x="2419176" y="2984865"/>
              <a:ext cx="136448" cy="45859"/>
            </a:xfrm>
            <a:custGeom>
              <a:avLst/>
              <a:gdLst/>
              <a:ahLst/>
              <a:cxnLst/>
              <a:rect l="l" t="t" r="r" b="b"/>
              <a:pathLst>
                <a:path w="136448" h="45859" extrusionOk="0">
                  <a:moveTo>
                    <a:pt x="0" y="22929"/>
                  </a:moveTo>
                  <a:lnTo>
                    <a:pt x="0" y="22929"/>
                  </a:lnTo>
                  <a:cubicBezTo>
                    <a:pt x="0" y="10267"/>
                    <a:pt x="10267" y="0"/>
                    <a:pt x="22929" y="0"/>
                  </a:cubicBezTo>
                  <a:lnTo>
                    <a:pt x="113518" y="0"/>
                  </a:lnTo>
                  <a:cubicBezTo>
                    <a:pt x="126180" y="0"/>
                    <a:pt x="136448" y="10267"/>
                    <a:pt x="136448" y="22929"/>
                  </a:cubicBezTo>
                  <a:cubicBezTo>
                    <a:pt x="136448" y="35598"/>
                    <a:pt x="126180" y="45859"/>
                    <a:pt x="113518" y="45859"/>
                  </a:cubicBezTo>
                  <a:lnTo>
                    <a:pt x="22929" y="45859"/>
                  </a:lnTo>
                  <a:cubicBezTo>
                    <a:pt x="10267" y="45859"/>
                    <a:pt x="0" y="35598"/>
                    <a:pt x="0" y="2292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44" name="Google Shape;944;p49"/>
            <p:cNvSpPr/>
            <p:nvPr/>
          </p:nvSpPr>
          <p:spPr>
            <a:xfrm>
              <a:off x="2165139" y="2984865"/>
              <a:ext cx="211169" cy="45859"/>
            </a:xfrm>
            <a:custGeom>
              <a:avLst/>
              <a:gdLst/>
              <a:ahLst/>
              <a:cxnLst/>
              <a:rect l="l" t="t" r="r" b="b"/>
              <a:pathLst>
                <a:path w="211169" h="45859" extrusionOk="0">
                  <a:moveTo>
                    <a:pt x="0" y="22929"/>
                  </a:moveTo>
                  <a:lnTo>
                    <a:pt x="0" y="22929"/>
                  </a:lnTo>
                  <a:cubicBezTo>
                    <a:pt x="0" y="10267"/>
                    <a:pt x="10267" y="0"/>
                    <a:pt x="22929" y="0"/>
                  </a:cubicBezTo>
                  <a:lnTo>
                    <a:pt x="188239" y="0"/>
                  </a:lnTo>
                  <a:cubicBezTo>
                    <a:pt x="200901" y="0"/>
                    <a:pt x="211169" y="10267"/>
                    <a:pt x="211169" y="22929"/>
                  </a:cubicBezTo>
                  <a:cubicBezTo>
                    <a:pt x="211169" y="35598"/>
                    <a:pt x="200901" y="45859"/>
                    <a:pt x="188239" y="45859"/>
                  </a:cubicBezTo>
                  <a:lnTo>
                    <a:pt x="22929" y="45859"/>
                  </a:lnTo>
                  <a:cubicBezTo>
                    <a:pt x="10267" y="45859"/>
                    <a:pt x="0" y="35598"/>
                    <a:pt x="0" y="2292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45" name="Google Shape;945;p49"/>
            <p:cNvSpPr/>
            <p:nvPr/>
          </p:nvSpPr>
          <p:spPr>
            <a:xfrm>
              <a:off x="1921856" y="3328505"/>
              <a:ext cx="136448" cy="45866"/>
            </a:xfrm>
            <a:custGeom>
              <a:avLst/>
              <a:gdLst/>
              <a:ahLst/>
              <a:cxnLst/>
              <a:rect l="l" t="t" r="r" b="b"/>
              <a:pathLst>
                <a:path w="136448" h="45866" extrusionOk="0">
                  <a:moveTo>
                    <a:pt x="136448" y="22936"/>
                  </a:moveTo>
                  <a:lnTo>
                    <a:pt x="136448" y="22936"/>
                  </a:lnTo>
                  <a:cubicBezTo>
                    <a:pt x="136448" y="10267"/>
                    <a:pt x="126180" y="0"/>
                    <a:pt x="113512" y="0"/>
                  </a:cubicBezTo>
                  <a:lnTo>
                    <a:pt x="22929" y="0"/>
                  </a:lnTo>
                  <a:cubicBezTo>
                    <a:pt x="10267" y="0"/>
                    <a:pt x="0" y="10267"/>
                    <a:pt x="0" y="22936"/>
                  </a:cubicBezTo>
                  <a:cubicBezTo>
                    <a:pt x="0" y="35604"/>
                    <a:pt x="10267" y="45866"/>
                    <a:pt x="22929" y="45866"/>
                  </a:cubicBezTo>
                  <a:lnTo>
                    <a:pt x="113512" y="45866"/>
                  </a:lnTo>
                  <a:cubicBezTo>
                    <a:pt x="126180" y="45866"/>
                    <a:pt x="136448" y="35604"/>
                    <a:pt x="136448" y="229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46" name="Google Shape;946;p49"/>
            <p:cNvSpPr/>
            <p:nvPr/>
          </p:nvSpPr>
          <p:spPr>
            <a:xfrm>
              <a:off x="2101173" y="3328505"/>
              <a:ext cx="211169" cy="45866"/>
            </a:xfrm>
            <a:custGeom>
              <a:avLst/>
              <a:gdLst/>
              <a:ahLst/>
              <a:cxnLst/>
              <a:rect l="l" t="t" r="r" b="b"/>
              <a:pathLst>
                <a:path w="211169" h="45866" extrusionOk="0">
                  <a:moveTo>
                    <a:pt x="211169" y="22936"/>
                  </a:moveTo>
                  <a:lnTo>
                    <a:pt x="211169" y="22936"/>
                  </a:lnTo>
                  <a:cubicBezTo>
                    <a:pt x="211169" y="10267"/>
                    <a:pt x="200901" y="0"/>
                    <a:pt x="188239" y="0"/>
                  </a:cubicBezTo>
                  <a:lnTo>
                    <a:pt x="22929" y="0"/>
                  </a:lnTo>
                  <a:cubicBezTo>
                    <a:pt x="10267" y="0"/>
                    <a:pt x="0" y="10267"/>
                    <a:pt x="0" y="22936"/>
                  </a:cubicBezTo>
                  <a:cubicBezTo>
                    <a:pt x="0" y="35604"/>
                    <a:pt x="10267" y="45866"/>
                    <a:pt x="22929" y="45866"/>
                  </a:cubicBezTo>
                  <a:lnTo>
                    <a:pt x="188239" y="45866"/>
                  </a:lnTo>
                  <a:cubicBezTo>
                    <a:pt x="200901" y="45866"/>
                    <a:pt x="211169" y="35604"/>
                    <a:pt x="211169" y="229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grpSp>
        <p:nvGrpSpPr>
          <p:cNvPr id="947" name="Google Shape;947;p49"/>
          <p:cNvGrpSpPr/>
          <p:nvPr/>
        </p:nvGrpSpPr>
        <p:grpSpPr>
          <a:xfrm>
            <a:off x="1925805" y="172671"/>
            <a:ext cx="1762528" cy="1473342"/>
            <a:chOff x="930880" y="634921"/>
            <a:chExt cx="1762528" cy="1473342"/>
          </a:xfrm>
        </p:grpSpPr>
        <p:sp>
          <p:nvSpPr>
            <p:cNvPr id="948" name="Google Shape;948;p49"/>
            <p:cNvSpPr/>
            <p:nvPr/>
          </p:nvSpPr>
          <p:spPr>
            <a:xfrm>
              <a:off x="1227062" y="951581"/>
              <a:ext cx="162007" cy="100409"/>
            </a:xfrm>
            <a:custGeom>
              <a:avLst/>
              <a:gdLst/>
              <a:ahLst/>
              <a:cxnLst/>
              <a:rect l="l" t="t" r="r" b="b"/>
              <a:pathLst>
                <a:path w="187617" h="116281" extrusionOk="0">
                  <a:moveTo>
                    <a:pt x="187617" y="92532"/>
                  </a:moveTo>
                  <a:lnTo>
                    <a:pt x="11944" y="116281"/>
                  </a:lnTo>
                  <a:lnTo>
                    <a:pt x="806" y="33928"/>
                  </a:lnTo>
                  <a:cubicBezTo>
                    <a:pt x="0" y="27946"/>
                    <a:pt x="4190" y="22440"/>
                    <a:pt x="10179" y="21634"/>
                  </a:cubicBezTo>
                  <a:lnTo>
                    <a:pt x="164185" y="812"/>
                  </a:lnTo>
                  <a:cubicBezTo>
                    <a:pt x="170167" y="0"/>
                    <a:pt x="175672" y="4197"/>
                    <a:pt x="176479" y="1017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49" name="Google Shape;949;p49"/>
            <p:cNvSpPr/>
            <p:nvPr/>
          </p:nvSpPr>
          <p:spPr>
            <a:xfrm>
              <a:off x="1207818" y="932352"/>
              <a:ext cx="202441" cy="140836"/>
            </a:xfrm>
            <a:custGeom>
              <a:avLst/>
              <a:gdLst/>
              <a:ahLst/>
              <a:cxnLst/>
              <a:rect l="l" t="t" r="r" b="b"/>
              <a:pathLst>
                <a:path w="234442" h="163099" extrusionOk="0">
                  <a:moveTo>
                    <a:pt x="234442" y="133502"/>
                  </a:moveTo>
                  <a:lnTo>
                    <a:pt x="15519" y="163099"/>
                  </a:lnTo>
                  <a:lnTo>
                    <a:pt x="3587" y="74847"/>
                  </a:lnTo>
                  <a:cubicBezTo>
                    <a:pt x="0" y="48285"/>
                    <a:pt x="18694" y="23748"/>
                    <a:pt x="45262" y="20161"/>
                  </a:cubicBezTo>
                  <a:lnTo>
                    <a:pt x="167811" y="3587"/>
                  </a:lnTo>
                  <a:cubicBezTo>
                    <a:pt x="194373" y="0"/>
                    <a:pt x="218922" y="18688"/>
                    <a:pt x="222510" y="45250"/>
                  </a:cubicBezTo>
                  <a:close/>
                  <a:moveTo>
                    <a:pt x="52920" y="114007"/>
                  </a:moveTo>
                  <a:lnTo>
                    <a:pt x="185350" y="96107"/>
                  </a:lnTo>
                  <a:lnTo>
                    <a:pt x="179260" y="51098"/>
                  </a:lnTo>
                  <a:cubicBezTo>
                    <a:pt x="178898" y="48374"/>
                    <a:pt x="176390" y="46462"/>
                    <a:pt x="173659" y="46831"/>
                  </a:cubicBezTo>
                  <a:lnTo>
                    <a:pt x="51111" y="63398"/>
                  </a:lnTo>
                  <a:cubicBezTo>
                    <a:pt x="48374" y="63766"/>
                    <a:pt x="46462" y="66274"/>
                    <a:pt x="46837" y="68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50" name="Google Shape;950;p49"/>
            <p:cNvSpPr/>
            <p:nvPr/>
          </p:nvSpPr>
          <p:spPr>
            <a:xfrm>
              <a:off x="1438285" y="770800"/>
              <a:ext cx="556761" cy="241135"/>
            </a:xfrm>
            <a:custGeom>
              <a:avLst/>
              <a:gdLst/>
              <a:ahLst/>
              <a:cxnLst/>
              <a:rect l="l" t="t" r="r" b="b"/>
              <a:pathLst>
                <a:path w="644772" h="279253" extrusionOk="0">
                  <a:moveTo>
                    <a:pt x="644772" y="192074"/>
                  </a:moveTo>
                  <a:lnTo>
                    <a:pt x="0" y="279253"/>
                  </a:lnTo>
                  <a:lnTo>
                    <a:pt x="81324" y="80346"/>
                  </a:lnTo>
                  <a:cubicBezTo>
                    <a:pt x="88245" y="63411"/>
                    <a:pt x="103689" y="51460"/>
                    <a:pt x="121824" y="49009"/>
                  </a:cubicBezTo>
                  <a:lnTo>
                    <a:pt x="466185" y="2451"/>
                  </a:lnTo>
                  <a:cubicBezTo>
                    <a:pt x="484314" y="0"/>
                    <a:pt x="502373" y="7416"/>
                    <a:pt x="513549" y="2190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51" name="Google Shape;951;p49"/>
            <p:cNvSpPr/>
            <p:nvPr/>
          </p:nvSpPr>
          <p:spPr>
            <a:xfrm>
              <a:off x="1408514" y="751232"/>
              <a:ext cx="621353" cy="283735"/>
            </a:xfrm>
            <a:custGeom>
              <a:avLst/>
              <a:gdLst/>
              <a:ahLst/>
              <a:cxnLst/>
              <a:rect l="l" t="t" r="r" b="b"/>
              <a:pathLst>
                <a:path w="719575" h="328587" extrusionOk="0">
                  <a:moveTo>
                    <a:pt x="719575" y="231305"/>
                  </a:moveTo>
                  <a:lnTo>
                    <a:pt x="0" y="328587"/>
                  </a:lnTo>
                  <a:lnTo>
                    <a:pt x="95605" y="94748"/>
                  </a:lnTo>
                  <a:cubicBezTo>
                    <a:pt x="105448" y="70662"/>
                    <a:pt x="127584" y="53530"/>
                    <a:pt x="153377" y="50044"/>
                  </a:cubicBezTo>
                  <a:lnTo>
                    <a:pt x="497725" y="3486"/>
                  </a:lnTo>
                  <a:cubicBezTo>
                    <a:pt x="523532" y="0"/>
                    <a:pt x="549427" y="10642"/>
                    <a:pt x="565315" y="31261"/>
                  </a:cubicBezTo>
                  <a:close/>
                  <a:moveTo>
                    <a:pt x="68948" y="275234"/>
                  </a:moveTo>
                  <a:lnTo>
                    <a:pt x="638924" y="198170"/>
                  </a:lnTo>
                  <a:lnTo>
                    <a:pt x="530745" y="57892"/>
                  </a:lnTo>
                  <a:cubicBezTo>
                    <a:pt x="524363" y="49606"/>
                    <a:pt x="513949" y="45326"/>
                    <a:pt x="503574" y="46736"/>
                  </a:cubicBezTo>
                  <a:lnTo>
                    <a:pt x="159226" y="93287"/>
                  </a:lnTo>
                  <a:cubicBezTo>
                    <a:pt x="148863" y="94684"/>
                    <a:pt x="139960" y="101574"/>
                    <a:pt x="135997" y="11126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52" name="Google Shape;952;p49"/>
            <p:cNvSpPr/>
            <p:nvPr/>
          </p:nvSpPr>
          <p:spPr>
            <a:xfrm>
              <a:off x="1006499" y="692533"/>
              <a:ext cx="1686909" cy="1415730"/>
            </a:xfrm>
            <a:custGeom>
              <a:avLst/>
              <a:gdLst/>
              <a:ahLst/>
              <a:cxnLst/>
              <a:rect l="l" t="t" r="r" b="b"/>
              <a:pathLst>
                <a:path w="1953571" h="1639525" extrusionOk="0">
                  <a:moveTo>
                    <a:pt x="1442415" y="170243"/>
                  </a:moveTo>
                  <a:cubicBezTo>
                    <a:pt x="1437335" y="170338"/>
                    <a:pt x="1432153" y="170649"/>
                    <a:pt x="1426762" y="171380"/>
                  </a:cubicBezTo>
                  <a:cubicBezTo>
                    <a:pt x="1380286" y="177666"/>
                    <a:pt x="1333804" y="183946"/>
                    <a:pt x="1287322" y="190226"/>
                  </a:cubicBezTo>
                  <a:cubicBezTo>
                    <a:pt x="1248295" y="134473"/>
                    <a:pt x="1205490" y="74123"/>
                    <a:pt x="1149711" y="44608"/>
                  </a:cubicBezTo>
                  <a:cubicBezTo>
                    <a:pt x="1065409" y="0"/>
                    <a:pt x="952684" y="33623"/>
                    <a:pt x="863053" y="45745"/>
                  </a:cubicBezTo>
                  <a:cubicBezTo>
                    <a:pt x="773804" y="57810"/>
                    <a:pt x="655383" y="55340"/>
                    <a:pt x="586384" y="120764"/>
                  </a:cubicBezTo>
                  <a:cubicBezTo>
                    <a:pt x="555796" y="149771"/>
                    <a:pt x="534390" y="190258"/>
                    <a:pt x="516743" y="233013"/>
                  </a:cubicBezTo>
                  <a:cubicBezTo>
                    <a:pt x="479463" y="228803"/>
                    <a:pt x="440829" y="236651"/>
                    <a:pt x="404025" y="241623"/>
                  </a:cubicBezTo>
                  <a:cubicBezTo>
                    <a:pt x="315671" y="253568"/>
                    <a:pt x="244646" y="290144"/>
                    <a:pt x="219341" y="361403"/>
                  </a:cubicBezTo>
                  <a:cubicBezTo>
                    <a:pt x="69773" y="442721"/>
                    <a:pt x="0" y="609415"/>
                    <a:pt x="22237" y="780770"/>
                  </a:cubicBezTo>
                  <a:cubicBezTo>
                    <a:pt x="39801" y="916127"/>
                    <a:pt x="58813" y="1051312"/>
                    <a:pt x="77101" y="1186573"/>
                  </a:cubicBezTo>
                  <a:cubicBezTo>
                    <a:pt x="98075" y="1341685"/>
                    <a:pt x="132232" y="1486268"/>
                    <a:pt x="279145" y="1573161"/>
                  </a:cubicBezTo>
                  <a:cubicBezTo>
                    <a:pt x="391350" y="1639525"/>
                    <a:pt x="505860" y="1628438"/>
                    <a:pt x="627259" y="1612023"/>
                  </a:cubicBezTo>
                  <a:cubicBezTo>
                    <a:pt x="905179" y="1574450"/>
                    <a:pt x="1183106" y="1536877"/>
                    <a:pt x="1461033" y="1499298"/>
                  </a:cubicBezTo>
                  <a:cubicBezTo>
                    <a:pt x="1563573" y="1485436"/>
                    <a:pt x="1667535" y="1479429"/>
                    <a:pt x="1757946" y="1423327"/>
                  </a:cubicBezTo>
                  <a:cubicBezTo>
                    <a:pt x="1914696" y="1326070"/>
                    <a:pt x="1953571" y="1157693"/>
                    <a:pt x="1930431" y="986529"/>
                  </a:cubicBezTo>
                  <a:cubicBezTo>
                    <a:pt x="1910238" y="837177"/>
                    <a:pt x="1890039" y="687825"/>
                    <a:pt x="1869852" y="538473"/>
                  </a:cubicBezTo>
                  <a:cubicBezTo>
                    <a:pt x="1839721" y="315639"/>
                    <a:pt x="1670583" y="156051"/>
                    <a:pt x="1442415" y="17024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53" name="Google Shape;953;p49"/>
            <p:cNvSpPr/>
            <p:nvPr/>
          </p:nvSpPr>
          <p:spPr>
            <a:xfrm>
              <a:off x="930880" y="634921"/>
              <a:ext cx="1686909" cy="1415735"/>
            </a:xfrm>
            <a:custGeom>
              <a:avLst/>
              <a:gdLst/>
              <a:ahLst/>
              <a:cxnLst/>
              <a:rect l="l" t="t" r="r" b="b"/>
              <a:pathLst>
                <a:path w="1953571" h="1639531" extrusionOk="0">
                  <a:moveTo>
                    <a:pt x="1442415" y="170249"/>
                  </a:moveTo>
                  <a:cubicBezTo>
                    <a:pt x="1437335" y="170345"/>
                    <a:pt x="1432153" y="170656"/>
                    <a:pt x="1426762" y="171386"/>
                  </a:cubicBezTo>
                  <a:cubicBezTo>
                    <a:pt x="1380286" y="177666"/>
                    <a:pt x="1333804" y="183953"/>
                    <a:pt x="1287322" y="190233"/>
                  </a:cubicBezTo>
                  <a:cubicBezTo>
                    <a:pt x="1248295" y="134480"/>
                    <a:pt x="1205490" y="74129"/>
                    <a:pt x="1149711" y="44615"/>
                  </a:cubicBezTo>
                  <a:cubicBezTo>
                    <a:pt x="1065409" y="0"/>
                    <a:pt x="952684" y="33629"/>
                    <a:pt x="863053" y="45751"/>
                  </a:cubicBezTo>
                  <a:cubicBezTo>
                    <a:pt x="773804" y="57816"/>
                    <a:pt x="655383" y="55346"/>
                    <a:pt x="586384" y="120770"/>
                  </a:cubicBezTo>
                  <a:cubicBezTo>
                    <a:pt x="555796" y="149771"/>
                    <a:pt x="534390" y="190258"/>
                    <a:pt x="516743" y="233019"/>
                  </a:cubicBezTo>
                  <a:cubicBezTo>
                    <a:pt x="479463" y="228809"/>
                    <a:pt x="440829" y="236651"/>
                    <a:pt x="404025" y="241630"/>
                  </a:cubicBezTo>
                  <a:cubicBezTo>
                    <a:pt x="315671" y="253574"/>
                    <a:pt x="244646" y="290150"/>
                    <a:pt x="219341" y="361410"/>
                  </a:cubicBezTo>
                  <a:cubicBezTo>
                    <a:pt x="69773" y="442728"/>
                    <a:pt x="0" y="609422"/>
                    <a:pt x="22237" y="780776"/>
                  </a:cubicBezTo>
                  <a:cubicBezTo>
                    <a:pt x="39801" y="916127"/>
                    <a:pt x="58813" y="1051312"/>
                    <a:pt x="77101" y="1186580"/>
                  </a:cubicBezTo>
                  <a:cubicBezTo>
                    <a:pt x="98075" y="1341691"/>
                    <a:pt x="132232" y="1486274"/>
                    <a:pt x="279145" y="1573168"/>
                  </a:cubicBezTo>
                  <a:cubicBezTo>
                    <a:pt x="391350" y="1639531"/>
                    <a:pt x="505860" y="1628444"/>
                    <a:pt x="627259" y="1612030"/>
                  </a:cubicBezTo>
                  <a:cubicBezTo>
                    <a:pt x="905179" y="1574457"/>
                    <a:pt x="1183106" y="1536877"/>
                    <a:pt x="1461033" y="1499304"/>
                  </a:cubicBezTo>
                  <a:cubicBezTo>
                    <a:pt x="1563573" y="1485436"/>
                    <a:pt x="1667535" y="1479435"/>
                    <a:pt x="1757946" y="1423333"/>
                  </a:cubicBezTo>
                  <a:cubicBezTo>
                    <a:pt x="1914696" y="1326076"/>
                    <a:pt x="1953571" y="1157700"/>
                    <a:pt x="1930431" y="986536"/>
                  </a:cubicBezTo>
                  <a:cubicBezTo>
                    <a:pt x="1910238" y="837177"/>
                    <a:pt x="1890039" y="687832"/>
                    <a:pt x="1869852" y="538473"/>
                  </a:cubicBezTo>
                  <a:cubicBezTo>
                    <a:pt x="1839722" y="315645"/>
                    <a:pt x="1670583" y="156057"/>
                    <a:pt x="1442415" y="17024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54" name="Google Shape;954;p49"/>
            <p:cNvSpPr/>
            <p:nvPr/>
          </p:nvSpPr>
          <p:spPr>
            <a:xfrm>
              <a:off x="1047720" y="885070"/>
              <a:ext cx="1454852" cy="1051573"/>
            </a:xfrm>
            <a:custGeom>
              <a:avLst/>
              <a:gdLst/>
              <a:ahLst/>
              <a:cxnLst/>
              <a:rect l="l" t="t" r="r" b="b"/>
              <a:pathLst>
                <a:path w="1684832" h="1217803" extrusionOk="0">
                  <a:moveTo>
                    <a:pt x="1467015" y="1050664"/>
                  </a:moveTo>
                  <a:lnTo>
                    <a:pt x="358781" y="1200499"/>
                  </a:lnTo>
                  <a:cubicBezTo>
                    <a:pt x="230733" y="1217803"/>
                    <a:pt x="112896" y="1128045"/>
                    <a:pt x="95586" y="999998"/>
                  </a:cubicBezTo>
                  <a:lnTo>
                    <a:pt x="15862" y="410286"/>
                  </a:lnTo>
                  <a:cubicBezTo>
                    <a:pt x="0" y="292982"/>
                    <a:pt x="82238" y="185026"/>
                    <a:pt x="199542" y="169170"/>
                  </a:cubicBezTo>
                  <a:lnTo>
                    <a:pt x="1317237" y="18059"/>
                  </a:lnTo>
                  <a:cubicBezTo>
                    <a:pt x="1450797" y="0"/>
                    <a:pt x="1573714" y="93630"/>
                    <a:pt x="1591767" y="227196"/>
                  </a:cubicBezTo>
                  <a:lnTo>
                    <a:pt x="1667516" y="787469"/>
                  </a:lnTo>
                  <a:cubicBezTo>
                    <a:pt x="1684832" y="915517"/>
                    <a:pt x="1595062" y="1033348"/>
                    <a:pt x="1467015" y="10506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55" name="Google Shape;955;p49"/>
            <p:cNvSpPr/>
            <p:nvPr/>
          </p:nvSpPr>
          <p:spPr>
            <a:xfrm>
              <a:off x="1029592" y="865405"/>
              <a:ext cx="1492122" cy="1090383"/>
            </a:xfrm>
            <a:custGeom>
              <a:avLst/>
              <a:gdLst/>
              <a:ahLst/>
              <a:cxnLst/>
              <a:rect l="l" t="t" r="r" b="b"/>
              <a:pathLst>
                <a:path w="1727993" h="1262748" extrusionOk="0">
                  <a:moveTo>
                    <a:pt x="1473727" y="1097387"/>
                  </a:moveTo>
                  <a:lnTo>
                    <a:pt x="399903" y="1242567"/>
                  </a:lnTo>
                  <a:cubicBezTo>
                    <a:pt x="250647" y="1262748"/>
                    <a:pt x="112807" y="1157738"/>
                    <a:pt x="92627" y="1008481"/>
                  </a:cubicBezTo>
                  <a:lnTo>
                    <a:pt x="20180" y="472636"/>
                  </a:lnTo>
                  <a:cubicBezTo>
                    <a:pt x="0" y="323380"/>
                    <a:pt x="105003" y="185540"/>
                    <a:pt x="254260" y="165360"/>
                  </a:cubicBezTo>
                  <a:lnTo>
                    <a:pt x="1328096" y="20180"/>
                  </a:lnTo>
                  <a:cubicBezTo>
                    <a:pt x="1477346" y="0"/>
                    <a:pt x="1615185" y="105016"/>
                    <a:pt x="1635366" y="254260"/>
                  </a:cubicBezTo>
                  <a:lnTo>
                    <a:pt x="1707813" y="790111"/>
                  </a:lnTo>
                  <a:cubicBezTo>
                    <a:pt x="1727993" y="939361"/>
                    <a:pt x="1622983" y="1077207"/>
                    <a:pt x="1473727" y="1097387"/>
                  </a:cubicBezTo>
                  <a:close/>
                  <a:moveTo>
                    <a:pt x="260108" y="208610"/>
                  </a:moveTo>
                  <a:cubicBezTo>
                    <a:pt x="134702" y="225564"/>
                    <a:pt x="46462" y="341382"/>
                    <a:pt x="63417" y="466788"/>
                  </a:cubicBezTo>
                  <a:lnTo>
                    <a:pt x="135870" y="1002639"/>
                  </a:lnTo>
                  <a:cubicBezTo>
                    <a:pt x="152819" y="1128045"/>
                    <a:pt x="268643" y="1216272"/>
                    <a:pt x="394055" y="1199324"/>
                  </a:cubicBezTo>
                  <a:lnTo>
                    <a:pt x="1467885" y="1054138"/>
                  </a:lnTo>
                  <a:cubicBezTo>
                    <a:pt x="1593291" y="1037183"/>
                    <a:pt x="1681524" y="921365"/>
                    <a:pt x="1664569" y="795953"/>
                  </a:cubicBezTo>
                  <a:lnTo>
                    <a:pt x="1592129" y="260108"/>
                  </a:lnTo>
                  <a:cubicBezTo>
                    <a:pt x="1575168" y="134702"/>
                    <a:pt x="1459344" y="46469"/>
                    <a:pt x="1333938" y="634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56" name="Google Shape;956;p49"/>
            <p:cNvSpPr/>
            <p:nvPr/>
          </p:nvSpPr>
          <p:spPr>
            <a:xfrm>
              <a:off x="1408354" y="1043294"/>
              <a:ext cx="734598" cy="734604"/>
            </a:xfrm>
            <a:custGeom>
              <a:avLst/>
              <a:gdLst/>
              <a:ahLst/>
              <a:cxnLst/>
              <a:rect l="l" t="t" r="r" b="b"/>
              <a:pathLst>
                <a:path w="850722" h="850728" extrusionOk="0">
                  <a:moveTo>
                    <a:pt x="821169" y="371849"/>
                  </a:moveTo>
                  <a:cubicBezTo>
                    <a:pt x="850722" y="590454"/>
                    <a:pt x="697477" y="791616"/>
                    <a:pt x="478872" y="821175"/>
                  </a:cubicBezTo>
                  <a:cubicBezTo>
                    <a:pt x="260273" y="850728"/>
                    <a:pt x="59105" y="697477"/>
                    <a:pt x="29552" y="478872"/>
                  </a:cubicBezTo>
                  <a:cubicBezTo>
                    <a:pt x="0" y="260280"/>
                    <a:pt x="153244" y="59112"/>
                    <a:pt x="371843" y="29559"/>
                  </a:cubicBezTo>
                  <a:cubicBezTo>
                    <a:pt x="590448" y="0"/>
                    <a:pt x="791616" y="153250"/>
                    <a:pt x="821169" y="37184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57" name="Google Shape;957;p49"/>
            <p:cNvSpPr/>
            <p:nvPr/>
          </p:nvSpPr>
          <p:spPr>
            <a:xfrm>
              <a:off x="1388324" y="1023274"/>
              <a:ext cx="774653" cy="774642"/>
            </a:xfrm>
            <a:custGeom>
              <a:avLst/>
              <a:gdLst/>
              <a:ahLst/>
              <a:cxnLst/>
              <a:rect l="l" t="t" r="r" b="b"/>
              <a:pathLst>
                <a:path w="897108" h="897096" extrusionOk="0">
                  <a:moveTo>
                    <a:pt x="504996" y="865974"/>
                  </a:moveTo>
                  <a:cubicBezTo>
                    <a:pt x="274815" y="897096"/>
                    <a:pt x="62242" y="735158"/>
                    <a:pt x="31121" y="504977"/>
                  </a:cubicBezTo>
                  <a:cubicBezTo>
                    <a:pt x="0" y="274808"/>
                    <a:pt x="161944" y="62236"/>
                    <a:pt x="392125" y="31115"/>
                  </a:cubicBezTo>
                  <a:cubicBezTo>
                    <a:pt x="622287" y="0"/>
                    <a:pt x="834872" y="161937"/>
                    <a:pt x="865987" y="392106"/>
                  </a:cubicBezTo>
                  <a:cubicBezTo>
                    <a:pt x="897108" y="622280"/>
                    <a:pt x="735164" y="834859"/>
                    <a:pt x="504996" y="865974"/>
                  </a:cubicBezTo>
                  <a:close/>
                  <a:moveTo>
                    <a:pt x="397973" y="74358"/>
                  </a:moveTo>
                  <a:cubicBezTo>
                    <a:pt x="191636" y="102260"/>
                    <a:pt x="46469" y="292804"/>
                    <a:pt x="74364" y="499141"/>
                  </a:cubicBezTo>
                  <a:cubicBezTo>
                    <a:pt x="102260" y="705465"/>
                    <a:pt x="292817" y="850633"/>
                    <a:pt x="499154" y="822731"/>
                  </a:cubicBezTo>
                  <a:cubicBezTo>
                    <a:pt x="705472" y="794842"/>
                    <a:pt x="850639" y="604278"/>
                    <a:pt x="822750" y="397954"/>
                  </a:cubicBezTo>
                  <a:cubicBezTo>
                    <a:pt x="794848" y="191630"/>
                    <a:pt x="604291" y="46462"/>
                    <a:pt x="397973" y="7435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58" name="Google Shape;958;p49"/>
            <p:cNvSpPr/>
            <p:nvPr/>
          </p:nvSpPr>
          <p:spPr>
            <a:xfrm>
              <a:off x="1541617" y="1176556"/>
              <a:ext cx="468075" cy="468081"/>
            </a:xfrm>
            <a:custGeom>
              <a:avLst/>
              <a:gdLst/>
              <a:ahLst/>
              <a:cxnLst/>
              <a:rect l="l" t="t" r="r" b="b"/>
              <a:pathLst>
                <a:path w="542067" h="542074" extrusionOk="0">
                  <a:moveTo>
                    <a:pt x="523239" y="236937"/>
                  </a:moveTo>
                  <a:cubicBezTo>
                    <a:pt x="542067" y="376231"/>
                    <a:pt x="444417" y="504405"/>
                    <a:pt x="305130" y="523239"/>
                  </a:cubicBezTo>
                  <a:cubicBezTo>
                    <a:pt x="165842" y="542074"/>
                    <a:pt x="37655" y="444423"/>
                    <a:pt x="18827" y="305130"/>
                  </a:cubicBezTo>
                  <a:cubicBezTo>
                    <a:pt x="0" y="165849"/>
                    <a:pt x="97650" y="37661"/>
                    <a:pt x="236931" y="18827"/>
                  </a:cubicBezTo>
                  <a:cubicBezTo>
                    <a:pt x="376224" y="0"/>
                    <a:pt x="504405" y="97643"/>
                    <a:pt x="523239" y="2369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59" name="Google Shape;959;p49"/>
            <p:cNvSpPr/>
            <p:nvPr/>
          </p:nvSpPr>
          <p:spPr>
            <a:xfrm>
              <a:off x="1521576" y="1156518"/>
              <a:ext cx="508146" cy="508152"/>
            </a:xfrm>
            <a:custGeom>
              <a:avLst/>
              <a:gdLst/>
              <a:ahLst/>
              <a:cxnLst/>
              <a:rect l="l" t="t" r="r" b="b"/>
              <a:pathLst>
                <a:path w="588473" h="588479" extrusionOk="0">
                  <a:moveTo>
                    <a:pt x="331266" y="568071"/>
                  </a:moveTo>
                  <a:cubicBezTo>
                    <a:pt x="180282" y="588479"/>
                    <a:pt x="40830" y="482250"/>
                    <a:pt x="20415" y="331260"/>
                  </a:cubicBezTo>
                  <a:cubicBezTo>
                    <a:pt x="0" y="180270"/>
                    <a:pt x="106241" y="40824"/>
                    <a:pt x="257225" y="20408"/>
                  </a:cubicBezTo>
                  <a:cubicBezTo>
                    <a:pt x="408209" y="0"/>
                    <a:pt x="547649" y="106229"/>
                    <a:pt x="568058" y="257213"/>
                  </a:cubicBezTo>
                  <a:cubicBezTo>
                    <a:pt x="588473" y="408209"/>
                    <a:pt x="482257" y="547655"/>
                    <a:pt x="331266" y="568071"/>
                  </a:cubicBezTo>
                  <a:close/>
                  <a:moveTo>
                    <a:pt x="263074" y="63658"/>
                  </a:moveTo>
                  <a:cubicBezTo>
                    <a:pt x="135921" y="80848"/>
                    <a:pt x="46469" y="198272"/>
                    <a:pt x="63658" y="325418"/>
                  </a:cubicBezTo>
                  <a:cubicBezTo>
                    <a:pt x="80848" y="452558"/>
                    <a:pt x="198266" y="542016"/>
                    <a:pt x="325418" y="524827"/>
                  </a:cubicBezTo>
                  <a:cubicBezTo>
                    <a:pt x="452564" y="507638"/>
                    <a:pt x="542010" y="390213"/>
                    <a:pt x="524821" y="263061"/>
                  </a:cubicBezTo>
                  <a:cubicBezTo>
                    <a:pt x="507631" y="135928"/>
                    <a:pt x="390207" y="46469"/>
                    <a:pt x="263074" y="6365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60" name="Google Shape;960;p49"/>
            <p:cNvSpPr/>
            <p:nvPr/>
          </p:nvSpPr>
          <p:spPr>
            <a:xfrm>
              <a:off x="2029542" y="961898"/>
              <a:ext cx="254536" cy="141083"/>
            </a:xfrm>
            <a:custGeom>
              <a:avLst/>
              <a:gdLst/>
              <a:ahLst/>
              <a:cxnLst/>
              <a:rect l="l" t="t" r="r" b="b"/>
              <a:pathLst>
                <a:path w="294773" h="163385" extrusionOk="0">
                  <a:moveTo>
                    <a:pt x="278853" y="128898"/>
                  </a:moveTo>
                  <a:lnTo>
                    <a:pt x="33172" y="162115"/>
                  </a:lnTo>
                  <a:cubicBezTo>
                    <a:pt x="23818" y="163385"/>
                    <a:pt x="15201" y="156819"/>
                    <a:pt x="13938" y="147466"/>
                  </a:cubicBezTo>
                  <a:lnTo>
                    <a:pt x="1263" y="53714"/>
                  </a:lnTo>
                  <a:cubicBezTo>
                    <a:pt x="0" y="44361"/>
                    <a:pt x="6559" y="35744"/>
                    <a:pt x="15919" y="34480"/>
                  </a:cubicBezTo>
                  <a:lnTo>
                    <a:pt x="261600" y="1263"/>
                  </a:lnTo>
                  <a:cubicBezTo>
                    <a:pt x="270954" y="0"/>
                    <a:pt x="279565" y="6553"/>
                    <a:pt x="280835" y="15913"/>
                  </a:cubicBezTo>
                  <a:lnTo>
                    <a:pt x="293509" y="109670"/>
                  </a:lnTo>
                  <a:cubicBezTo>
                    <a:pt x="294773" y="119024"/>
                    <a:pt x="288213" y="127635"/>
                    <a:pt x="278853" y="1288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61" name="Google Shape;961;p49"/>
            <p:cNvSpPr/>
            <p:nvPr/>
          </p:nvSpPr>
          <p:spPr>
            <a:xfrm>
              <a:off x="2010771" y="943127"/>
              <a:ext cx="292075" cy="178621"/>
            </a:xfrm>
            <a:custGeom>
              <a:avLst/>
              <a:gdLst/>
              <a:ahLst/>
              <a:cxnLst/>
              <a:rect l="l" t="t" r="r" b="b"/>
              <a:pathLst>
                <a:path w="338245" h="206857" extrusionOk="0">
                  <a:moveTo>
                    <a:pt x="278911" y="175583"/>
                  </a:moveTo>
                  <a:lnTo>
                    <a:pt x="82435" y="202145"/>
                  </a:lnTo>
                  <a:cubicBezTo>
                    <a:pt x="47605" y="206857"/>
                    <a:pt x="15443" y="182352"/>
                    <a:pt x="10731" y="147529"/>
                  </a:cubicBezTo>
                  <a:lnTo>
                    <a:pt x="4711" y="102971"/>
                  </a:lnTo>
                  <a:cubicBezTo>
                    <a:pt x="0" y="68148"/>
                    <a:pt x="24504" y="35979"/>
                    <a:pt x="59328" y="31267"/>
                  </a:cubicBezTo>
                  <a:lnTo>
                    <a:pt x="255809" y="4705"/>
                  </a:lnTo>
                  <a:cubicBezTo>
                    <a:pt x="290639" y="0"/>
                    <a:pt x="322802" y="24504"/>
                    <a:pt x="327513" y="59328"/>
                  </a:cubicBezTo>
                  <a:lnTo>
                    <a:pt x="333540" y="103886"/>
                  </a:lnTo>
                  <a:cubicBezTo>
                    <a:pt x="338245" y="138709"/>
                    <a:pt x="313740" y="170872"/>
                    <a:pt x="278911" y="175583"/>
                  </a:cubicBezTo>
                  <a:close/>
                  <a:moveTo>
                    <a:pt x="65176" y="74517"/>
                  </a:moveTo>
                  <a:cubicBezTo>
                    <a:pt x="54197" y="75996"/>
                    <a:pt x="46469" y="86144"/>
                    <a:pt x="47948" y="97129"/>
                  </a:cubicBezTo>
                  <a:lnTo>
                    <a:pt x="53975" y="141681"/>
                  </a:lnTo>
                  <a:cubicBezTo>
                    <a:pt x="55460" y="152666"/>
                    <a:pt x="65601" y="160381"/>
                    <a:pt x="76587" y="158902"/>
                  </a:cubicBezTo>
                  <a:lnTo>
                    <a:pt x="273062" y="132334"/>
                  </a:lnTo>
                  <a:cubicBezTo>
                    <a:pt x="284048" y="130854"/>
                    <a:pt x="291782" y="120713"/>
                    <a:pt x="290290" y="109734"/>
                  </a:cubicBezTo>
                  <a:lnTo>
                    <a:pt x="284270" y="65176"/>
                  </a:lnTo>
                  <a:cubicBezTo>
                    <a:pt x="282784" y="54197"/>
                    <a:pt x="272637" y="46462"/>
                    <a:pt x="261658" y="479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62" name="Google Shape;962;p49"/>
            <p:cNvSpPr/>
            <p:nvPr/>
          </p:nvSpPr>
          <p:spPr>
            <a:xfrm>
              <a:off x="1580294" y="828205"/>
              <a:ext cx="246767" cy="100036"/>
            </a:xfrm>
            <a:custGeom>
              <a:avLst/>
              <a:gdLst/>
              <a:ahLst/>
              <a:cxnLst/>
              <a:rect l="l" t="t" r="r" b="b"/>
              <a:pathLst>
                <a:path w="285775" h="115849" extrusionOk="0">
                  <a:moveTo>
                    <a:pt x="246748" y="86175"/>
                  </a:moveTo>
                  <a:lnTo>
                    <a:pt x="50260" y="112744"/>
                  </a:lnTo>
                  <a:cubicBezTo>
                    <a:pt x="27311" y="115849"/>
                    <a:pt x="6203" y="99764"/>
                    <a:pt x="3105" y="76815"/>
                  </a:cubicBezTo>
                  <a:cubicBezTo>
                    <a:pt x="0" y="53879"/>
                    <a:pt x="16084" y="32772"/>
                    <a:pt x="39027" y="29667"/>
                  </a:cubicBezTo>
                  <a:lnTo>
                    <a:pt x="235508" y="3098"/>
                  </a:lnTo>
                  <a:cubicBezTo>
                    <a:pt x="258457" y="0"/>
                    <a:pt x="279565" y="16084"/>
                    <a:pt x="282670" y="39020"/>
                  </a:cubicBezTo>
                  <a:cubicBezTo>
                    <a:pt x="285775" y="61963"/>
                    <a:pt x="269684" y="83077"/>
                    <a:pt x="246748" y="861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63" name="Google Shape;963;p49"/>
            <p:cNvSpPr/>
            <p:nvPr/>
          </p:nvSpPr>
          <p:spPr>
            <a:xfrm>
              <a:off x="1560231" y="808151"/>
              <a:ext cx="286888" cy="140140"/>
            </a:xfrm>
            <a:custGeom>
              <a:avLst/>
              <a:gdLst/>
              <a:ahLst/>
              <a:cxnLst/>
              <a:rect l="l" t="t" r="r" b="b"/>
              <a:pathLst>
                <a:path w="332238" h="162293" extrusionOk="0">
                  <a:moveTo>
                    <a:pt x="272903" y="131019"/>
                  </a:moveTo>
                  <a:lnTo>
                    <a:pt x="76415" y="157587"/>
                  </a:lnTo>
                  <a:cubicBezTo>
                    <a:pt x="41586" y="162293"/>
                    <a:pt x="9423" y="137795"/>
                    <a:pt x="4711" y="102965"/>
                  </a:cubicBezTo>
                  <a:cubicBezTo>
                    <a:pt x="0" y="68148"/>
                    <a:pt x="24511" y="35979"/>
                    <a:pt x="59334" y="31267"/>
                  </a:cubicBezTo>
                  <a:lnTo>
                    <a:pt x="255822" y="4705"/>
                  </a:lnTo>
                  <a:cubicBezTo>
                    <a:pt x="290652" y="0"/>
                    <a:pt x="322821" y="24498"/>
                    <a:pt x="327526" y="59321"/>
                  </a:cubicBezTo>
                  <a:cubicBezTo>
                    <a:pt x="332238" y="94151"/>
                    <a:pt x="307727" y="126307"/>
                    <a:pt x="272903" y="131019"/>
                  </a:cubicBezTo>
                  <a:close/>
                  <a:moveTo>
                    <a:pt x="65176" y="74510"/>
                  </a:moveTo>
                  <a:cubicBezTo>
                    <a:pt x="54197" y="75996"/>
                    <a:pt x="46469" y="86144"/>
                    <a:pt x="47955" y="97129"/>
                  </a:cubicBezTo>
                  <a:cubicBezTo>
                    <a:pt x="49434" y="108102"/>
                    <a:pt x="59582" y="115830"/>
                    <a:pt x="70567" y="114338"/>
                  </a:cubicBezTo>
                  <a:lnTo>
                    <a:pt x="267055" y="87776"/>
                  </a:lnTo>
                  <a:cubicBezTo>
                    <a:pt x="278034" y="86290"/>
                    <a:pt x="285769" y="76155"/>
                    <a:pt x="284283" y="65170"/>
                  </a:cubicBezTo>
                  <a:cubicBezTo>
                    <a:pt x="282797" y="54197"/>
                    <a:pt x="272656" y="46462"/>
                    <a:pt x="261670" y="479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64" name="Google Shape;964;p49"/>
            <p:cNvSpPr/>
            <p:nvPr/>
          </p:nvSpPr>
          <p:spPr>
            <a:xfrm>
              <a:off x="1322098" y="1067639"/>
              <a:ext cx="136811" cy="136806"/>
            </a:xfrm>
            <a:custGeom>
              <a:avLst/>
              <a:gdLst/>
              <a:ahLst/>
              <a:cxnLst/>
              <a:rect l="l" t="t" r="r" b="b"/>
              <a:pathLst>
                <a:path w="158438" h="158432" extrusionOk="0">
                  <a:moveTo>
                    <a:pt x="152933" y="69246"/>
                  </a:moveTo>
                  <a:cubicBezTo>
                    <a:pt x="158438" y="109956"/>
                    <a:pt x="129895" y="147427"/>
                    <a:pt x="89185" y="152933"/>
                  </a:cubicBezTo>
                  <a:cubicBezTo>
                    <a:pt x="48475" y="158432"/>
                    <a:pt x="11004" y="129895"/>
                    <a:pt x="5505" y="89185"/>
                  </a:cubicBezTo>
                  <a:cubicBezTo>
                    <a:pt x="0" y="48469"/>
                    <a:pt x="28543" y="11004"/>
                    <a:pt x="69253" y="5499"/>
                  </a:cubicBezTo>
                  <a:cubicBezTo>
                    <a:pt x="109962" y="0"/>
                    <a:pt x="147434" y="28536"/>
                    <a:pt x="152933" y="692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65" name="Google Shape;965;p49"/>
            <p:cNvSpPr/>
            <p:nvPr/>
          </p:nvSpPr>
          <p:spPr>
            <a:xfrm>
              <a:off x="1302053" y="1047579"/>
              <a:ext cx="176910" cy="176927"/>
            </a:xfrm>
            <a:custGeom>
              <a:avLst/>
              <a:gdLst/>
              <a:ahLst/>
              <a:cxnLst/>
              <a:rect l="l" t="t" r="r" b="b"/>
              <a:pathLst>
                <a:path w="204876" h="204895" extrusionOk="0">
                  <a:moveTo>
                    <a:pt x="115322" y="197789"/>
                  </a:moveTo>
                  <a:cubicBezTo>
                    <a:pt x="62757" y="204895"/>
                    <a:pt x="14211" y="167906"/>
                    <a:pt x="7105" y="115335"/>
                  </a:cubicBezTo>
                  <a:cubicBezTo>
                    <a:pt x="0" y="62763"/>
                    <a:pt x="36982" y="14223"/>
                    <a:pt x="89541" y="7112"/>
                  </a:cubicBezTo>
                  <a:cubicBezTo>
                    <a:pt x="142112" y="0"/>
                    <a:pt x="190665" y="36988"/>
                    <a:pt x="197770" y="89560"/>
                  </a:cubicBezTo>
                  <a:cubicBezTo>
                    <a:pt x="204876" y="142125"/>
                    <a:pt x="167894" y="190684"/>
                    <a:pt x="115322" y="197789"/>
                  </a:cubicBezTo>
                  <a:close/>
                  <a:moveTo>
                    <a:pt x="95383" y="50355"/>
                  </a:moveTo>
                  <a:cubicBezTo>
                    <a:pt x="66675" y="54235"/>
                    <a:pt x="46462" y="80765"/>
                    <a:pt x="50342" y="109493"/>
                  </a:cubicBezTo>
                  <a:cubicBezTo>
                    <a:pt x="54235" y="138214"/>
                    <a:pt x="80752" y="158432"/>
                    <a:pt x="109474" y="154546"/>
                  </a:cubicBezTo>
                  <a:cubicBezTo>
                    <a:pt x="138201" y="150660"/>
                    <a:pt x="158413" y="124123"/>
                    <a:pt x="154520" y="95402"/>
                  </a:cubicBezTo>
                  <a:cubicBezTo>
                    <a:pt x="150641" y="66675"/>
                    <a:pt x="124117" y="46475"/>
                    <a:pt x="95383" y="503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66" name="Google Shape;966;p49"/>
            <p:cNvSpPr/>
            <p:nvPr/>
          </p:nvSpPr>
          <p:spPr>
            <a:xfrm>
              <a:off x="1163613" y="1489580"/>
              <a:ext cx="72664" cy="280774"/>
            </a:xfrm>
            <a:custGeom>
              <a:avLst/>
              <a:gdLst/>
              <a:ahLst/>
              <a:cxnLst/>
              <a:rect l="l" t="t" r="r" b="b"/>
              <a:pathLst>
                <a:path w="84150" h="325158" extrusionOk="0">
                  <a:moveTo>
                    <a:pt x="63842" y="323538"/>
                  </a:moveTo>
                  <a:lnTo>
                    <a:pt x="63842" y="323538"/>
                  </a:lnTo>
                  <a:cubicBezTo>
                    <a:pt x="51898" y="325158"/>
                    <a:pt x="40913" y="316788"/>
                    <a:pt x="39300" y="304844"/>
                  </a:cubicBezTo>
                  <a:lnTo>
                    <a:pt x="1619" y="26155"/>
                  </a:lnTo>
                  <a:cubicBezTo>
                    <a:pt x="0" y="14217"/>
                    <a:pt x="8375" y="3232"/>
                    <a:pt x="20319" y="1612"/>
                  </a:cubicBezTo>
                  <a:cubicBezTo>
                    <a:pt x="32257" y="0"/>
                    <a:pt x="43249" y="8369"/>
                    <a:pt x="44862" y="20307"/>
                  </a:cubicBezTo>
                  <a:lnTo>
                    <a:pt x="82537" y="298996"/>
                  </a:lnTo>
                  <a:cubicBezTo>
                    <a:pt x="84150" y="310940"/>
                    <a:pt x="75780" y="321925"/>
                    <a:pt x="63842" y="32353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67" name="Google Shape;967;p49"/>
            <p:cNvSpPr/>
            <p:nvPr/>
          </p:nvSpPr>
          <p:spPr>
            <a:xfrm>
              <a:off x="1134177" y="1271796"/>
              <a:ext cx="55128" cy="151118"/>
            </a:xfrm>
            <a:custGeom>
              <a:avLst/>
              <a:gdLst/>
              <a:ahLst/>
              <a:cxnLst/>
              <a:rect l="l" t="t" r="r" b="b"/>
              <a:pathLst>
                <a:path w="63842" h="175006" extrusionOk="0">
                  <a:moveTo>
                    <a:pt x="43529" y="173393"/>
                  </a:moveTo>
                  <a:lnTo>
                    <a:pt x="43529" y="173393"/>
                  </a:lnTo>
                  <a:cubicBezTo>
                    <a:pt x="31591" y="175006"/>
                    <a:pt x="20605" y="166643"/>
                    <a:pt x="18986" y="154698"/>
                  </a:cubicBezTo>
                  <a:lnTo>
                    <a:pt x="1606" y="26162"/>
                  </a:lnTo>
                  <a:cubicBezTo>
                    <a:pt x="0" y="14224"/>
                    <a:pt x="8362" y="3232"/>
                    <a:pt x="20307" y="1619"/>
                  </a:cubicBezTo>
                  <a:cubicBezTo>
                    <a:pt x="32251" y="0"/>
                    <a:pt x="43237" y="8375"/>
                    <a:pt x="44850" y="20320"/>
                  </a:cubicBezTo>
                  <a:lnTo>
                    <a:pt x="62230" y="148850"/>
                  </a:lnTo>
                  <a:cubicBezTo>
                    <a:pt x="63842" y="160794"/>
                    <a:pt x="55473" y="171780"/>
                    <a:pt x="43529" y="1733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47"/>
                                        </p:tgtEl>
                                        <p:attrNameLst>
                                          <p:attrName>style.visibility</p:attrName>
                                        </p:attrNameLst>
                                      </p:cBhvr>
                                      <p:to>
                                        <p:strVal val="visible"/>
                                      </p:to>
                                    </p:set>
                                    <p:anim calcmode="lin" valueType="num">
                                      <p:cBhvr additive="base">
                                        <p:cTn id="7" dur="1000"/>
                                        <p:tgtEl>
                                          <p:spTgt spid="94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26"/>
                                        </p:tgtEl>
                                        <p:attrNameLst>
                                          <p:attrName>style.visibility</p:attrName>
                                        </p:attrNameLst>
                                      </p:cBhvr>
                                      <p:to>
                                        <p:strVal val="visible"/>
                                      </p:to>
                                    </p:set>
                                    <p:anim calcmode="lin" valueType="num">
                                      <p:cBhvr additive="base">
                                        <p:cTn id="10" dur="1000"/>
                                        <p:tgtEl>
                                          <p:spTgt spid="926"/>
                                        </p:tgtEl>
                                        <p:attrNameLst>
                                          <p:attrName>ppt_x</p:attrName>
                                        </p:attrNameLst>
                                      </p:cBhvr>
                                      <p:tavLst>
                                        <p:tav tm="0">
                                          <p:val>
                                            <p:strVal val="#ppt_x-1"/>
                                          </p:val>
                                        </p:tav>
                                        <p:tav tm="100000">
                                          <p:val>
                                            <p:strVal val="#ppt_x"/>
                                          </p:val>
                                        </p:tav>
                                      </p:tavLst>
                                    </p:anim>
                                  </p:childTnLst>
                                </p:cTn>
                              </p:par>
                              <p:par>
                                <p:cTn id="11" presetID="2" presetClass="entr" presetSubtype="1" fill="hold" nodeType="withEffect">
                                  <p:stCondLst>
                                    <p:cond delay="0"/>
                                  </p:stCondLst>
                                  <p:childTnLst>
                                    <p:set>
                                      <p:cBhvr>
                                        <p:cTn id="12" dur="1" fill="hold">
                                          <p:stCondLst>
                                            <p:cond delay="0"/>
                                          </p:stCondLst>
                                        </p:cTn>
                                        <p:tgtEl>
                                          <p:spTgt spid="924"/>
                                        </p:tgtEl>
                                        <p:attrNameLst>
                                          <p:attrName>style.visibility</p:attrName>
                                        </p:attrNameLst>
                                      </p:cBhvr>
                                      <p:to>
                                        <p:strVal val="visible"/>
                                      </p:to>
                                    </p:set>
                                    <p:anim calcmode="lin" valueType="num">
                                      <p:cBhvr additive="base">
                                        <p:cTn id="13" dur="1000"/>
                                        <p:tgtEl>
                                          <p:spTgt spid="924"/>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925"/>
                                        </p:tgtEl>
                                        <p:attrNameLst>
                                          <p:attrName>style.visibility</p:attrName>
                                        </p:attrNameLst>
                                      </p:cBhvr>
                                      <p:to>
                                        <p:strVal val="visible"/>
                                      </p:to>
                                    </p:set>
                                    <p:anim calcmode="lin" valueType="num">
                                      <p:cBhvr additive="base">
                                        <p:cTn id="16" dur="1000"/>
                                        <p:tgtEl>
                                          <p:spTgt spid="9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50"/>
          <p:cNvSpPr txBox="1">
            <a:spLocks noGrp="1"/>
          </p:cNvSpPr>
          <p:nvPr>
            <p:ph type="body" idx="1"/>
          </p:nvPr>
        </p:nvSpPr>
        <p:spPr>
          <a:xfrm>
            <a:off x="869550" y="1191675"/>
            <a:ext cx="3464400" cy="33561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None/>
            </a:pPr>
            <a:r>
              <a:rPr lang="en" i="1"/>
              <a:t>Python </a:t>
            </a:r>
            <a:endParaRPr i="1"/>
          </a:p>
          <a:p>
            <a:pPr marL="38100" lvl="0" indent="0" algn="l" rtl="0">
              <a:spcBef>
                <a:spcPts val="0"/>
              </a:spcBef>
              <a:spcAft>
                <a:spcPts val="0"/>
              </a:spcAft>
              <a:buNone/>
            </a:pPr>
            <a:r>
              <a:rPr lang="en" i="1"/>
              <a:t>Pandas</a:t>
            </a:r>
            <a:endParaRPr i="1"/>
          </a:p>
          <a:p>
            <a:pPr marL="38100" lvl="0" indent="0" algn="l" rtl="0">
              <a:spcBef>
                <a:spcPts val="0"/>
              </a:spcBef>
              <a:spcAft>
                <a:spcPts val="0"/>
              </a:spcAft>
              <a:buNone/>
            </a:pPr>
            <a:r>
              <a:rPr lang="en" i="1"/>
              <a:t>PostgresSQL</a:t>
            </a:r>
            <a:endParaRPr/>
          </a:p>
          <a:p>
            <a:pPr marL="38100" lvl="0" indent="0" algn="l" rtl="0">
              <a:spcBef>
                <a:spcPts val="0"/>
              </a:spcBef>
              <a:spcAft>
                <a:spcPts val="0"/>
              </a:spcAft>
              <a:buNone/>
            </a:pPr>
            <a:r>
              <a:rPr lang="en"/>
              <a:t>HTML, Bootstrap and CSS formatting</a:t>
            </a:r>
            <a:endParaRPr/>
          </a:p>
          <a:p>
            <a:pPr marL="38100" lvl="0" indent="0" algn="l" rtl="0">
              <a:spcBef>
                <a:spcPts val="0"/>
              </a:spcBef>
              <a:spcAft>
                <a:spcPts val="0"/>
              </a:spcAft>
              <a:buNone/>
            </a:pPr>
            <a:r>
              <a:rPr lang="en"/>
              <a:t>API </a:t>
            </a:r>
            <a:endParaRPr/>
          </a:p>
          <a:p>
            <a:pPr marL="38100" lvl="0" indent="0" algn="l" rtl="0">
              <a:spcBef>
                <a:spcPts val="0"/>
              </a:spcBef>
              <a:spcAft>
                <a:spcPts val="0"/>
              </a:spcAft>
              <a:buNone/>
            </a:pPr>
            <a:r>
              <a:rPr lang="en"/>
              <a:t>JavaScript</a:t>
            </a:r>
            <a:endParaRPr/>
          </a:p>
          <a:p>
            <a:pPr marL="38100" lvl="0" indent="0" algn="l" rtl="0">
              <a:spcBef>
                <a:spcPts val="0"/>
              </a:spcBef>
              <a:spcAft>
                <a:spcPts val="0"/>
              </a:spcAft>
              <a:buNone/>
            </a:pPr>
            <a:r>
              <a:rPr lang="en"/>
              <a:t>Moment.js </a:t>
            </a:r>
            <a:endParaRPr/>
          </a:p>
          <a:p>
            <a:pPr marL="38100" lvl="0" indent="0" algn="l" rtl="0">
              <a:spcBef>
                <a:spcPts val="0"/>
              </a:spcBef>
              <a:spcAft>
                <a:spcPts val="0"/>
              </a:spcAft>
              <a:buNone/>
            </a:pPr>
            <a:r>
              <a:rPr lang="en"/>
              <a:t>jQuery</a:t>
            </a:r>
            <a:endParaRPr/>
          </a:p>
          <a:p>
            <a:pPr marL="38100" lvl="0" indent="0" algn="l" rtl="0">
              <a:spcBef>
                <a:spcPts val="0"/>
              </a:spcBef>
              <a:spcAft>
                <a:spcPts val="0"/>
              </a:spcAft>
              <a:buNone/>
            </a:pPr>
            <a:r>
              <a:rPr lang="en"/>
              <a:t>ZURB Foundation</a:t>
            </a:r>
            <a:endParaRPr/>
          </a:p>
          <a:p>
            <a:pPr marL="38100" lvl="0" indent="0" algn="l" rtl="0">
              <a:spcBef>
                <a:spcPts val="0"/>
              </a:spcBef>
              <a:spcAft>
                <a:spcPts val="0"/>
              </a:spcAft>
              <a:buNone/>
            </a:pPr>
            <a:r>
              <a:rPr lang="en"/>
              <a:t>Leaflet</a:t>
            </a:r>
            <a:endParaRPr/>
          </a:p>
        </p:txBody>
      </p:sp>
      <p:sp>
        <p:nvSpPr>
          <p:cNvPr id="973" name="Google Shape;973;p50"/>
          <p:cNvSpPr txBox="1">
            <a:spLocks noGrp="1"/>
          </p:cNvSpPr>
          <p:nvPr>
            <p:ph type="title"/>
          </p:nvPr>
        </p:nvSpPr>
        <p:spPr>
          <a:xfrm>
            <a:off x="769050" y="562575"/>
            <a:ext cx="5362500"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Technology Stack</a:t>
            </a:r>
            <a:endParaRPr sz="3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3"/>
                                        </p:tgtEl>
                                        <p:attrNameLst>
                                          <p:attrName>style.visibility</p:attrName>
                                        </p:attrNameLst>
                                      </p:cBhvr>
                                      <p:to>
                                        <p:strVal val="visible"/>
                                      </p:to>
                                    </p:set>
                                    <p:animEffect transition="in" filter="fade">
                                      <p:cBhvr>
                                        <p:cTn id="7" dur="1000"/>
                                        <p:tgtEl>
                                          <p:spTgt spid="97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72"/>
                                        </p:tgtEl>
                                        <p:attrNameLst>
                                          <p:attrName>style.visibility</p:attrName>
                                        </p:attrNameLst>
                                      </p:cBhvr>
                                      <p:to>
                                        <p:strVal val="visible"/>
                                      </p:to>
                                    </p:set>
                                    <p:animEffect transition="in" filter="fade">
                                      <p:cBhvr>
                                        <p:cTn id="11" dur="1000"/>
                                        <p:tgtEl>
                                          <p:spTgt spid="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51"/>
          <p:cNvSpPr txBox="1">
            <a:spLocks noGrp="1"/>
          </p:cNvSpPr>
          <p:nvPr>
            <p:ph type="title"/>
          </p:nvPr>
        </p:nvSpPr>
        <p:spPr>
          <a:xfrm>
            <a:off x="775200" y="777875"/>
            <a:ext cx="77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Collection </a:t>
            </a:r>
            <a:endParaRPr/>
          </a:p>
        </p:txBody>
      </p:sp>
      <p:sp>
        <p:nvSpPr>
          <p:cNvPr id="979" name="Google Shape;979;p51"/>
          <p:cNvSpPr txBox="1"/>
          <p:nvPr/>
        </p:nvSpPr>
        <p:spPr>
          <a:xfrm>
            <a:off x="1636000" y="1288975"/>
            <a:ext cx="713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980" name="Google Shape;980;p51"/>
          <p:cNvSpPr txBox="1"/>
          <p:nvPr/>
        </p:nvSpPr>
        <p:spPr>
          <a:xfrm>
            <a:off x="651075" y="1395800"/>
            <a:ext cx="72798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2F2F2"/>
              </a:buClr>
              <a:buSzPts val="1400"/>
              <a:buFont typeface="Nunito"/>
              <a:buChar char="●"/>
            </a:pPr>
            <a:r>
              <a:rPr lang="en" b="1">
                <a:solidFill>
                  <a:srgbClr val="F2F2F2"/>
                </a:solidFill>
                <a:latin typeface="Nunito"/>
                <a:ea typeface="Nunito"/>
                <a:cs typeface="Nunito"/>
                <a:sym typeface="Nunito"/>
              </a:rPr>
              <a:t>API:</a:t>
            </a:r>
            <a:r>
              <a:rPr lang="en">
                <a:solidFill>
                  <a:srgbClr val="F2F2F2"/>
                </a:solidFill>
                <a:latin typeface="Nunito"/>
                <a:ea typeface="Nunito"/>
                <a:cs typeface="Nunito"/>
                <a:sym typeface="Nunito"/>
              </a:rPr>
              <a:t> Google Maps API, Traveladvisor API &amp; OpenWeather API</a:t>
            </a:r>
            <a:endParaRPr>
              <a:solidFill>
                <a:srgbClr val="F2F2F2"/>
              </a:solidFill>
              <a:latin typeface="Nunito"/>
              <a:ea typeface="Nunito"/>
              <a:cs typeface="Nunito"/>
              <a:sym typeface="Nunito"/>
            </a:endParaRPr>
          </a:p>
          <a:p>
            <a:pPr marL="0" lvl="0" indent="0" algn="l" rtl="0">
              <a:spcBef>
                <a:spcPts val="0"/>
              </a:spcBef>
              <a:spcAft>
                <a:spcPts val="0"/>
              </a:spcAft>
              <a:buNone/>
            </a:pPr>
            <a:endParaRPr>
              <a:solidFill>
                <a:srgbClr val="F2F2F2"/>
              </a:solidFill>
              <a:latin typeface="Nunito"/>
              <a:ea typeface="Nunito"/>
              <a:cs typeface="Nunito"/>
              <a:sym typeface="Nunito"/>
            </a:endParaRPr>
          </a:p>
          <a:p>
            <a:pPr marL="457200" lvl="0" indent="-317500" algn="l" rtl="0">
              <a:spcBef>
                <a:spcPts val="0"/>
              </a:spcBef>
              <a:spcAft>
                <a:spcPts val="0"/>
              </a:spcAft>
              <a:buClr>
                <a:srgbClr val="F2F2F2"/>
              </a:buClr>
              <a:buSzPts val="1400"/>
              <a:buFont typeface="Nunito"/>
              <a:buChar char="●"/>
            </a:pPr>
            <a:r>
              <a:rPr lang="en" b="1">
                <a:solidFill>
                  <a:srgbClr val="F2F2F2"/>
                </a:solidFill>
                <a:latin typeface="Nunito"/>
                <a:ea typeface="Nunito"/>
                <a:cs typeface="Nunito"/>
                <a:sym typeface="Nunito"/>
              </a:rPr>
              <a:t>ETL:</a:t>
            </a:r>
            <a:endParaRPr b="1">
              <a:solidFill>
                <a:srgbClr val="F2F2F2"/>
              </a:solidFill>
              <a:latin typeface="Nunito"/>
              <a:ea typeface="Nunito"/>
              <a:cs typeface="Nunito"/>
              <a:sym typeface="Nunito"/>
            </a:endParaRPr>
          </a:p>
          <a:p>
            <a:pPr marL="914400" lvl="1" indent="-317500" algn="l" rtl="0">
              <a:spcBef>
                <a:spcPts val="0"/>
              </a:spcBef>
              <a:spcAft>
                <a:spcPts val="0"/>
              </a:spcAft>
              <a:buClr>
                <a:srgbClr val="F2F2F2"/>
              </a:buClr>
              <a:buSzPts val="1400"/>
              <a:buFont typeface="Nunito"/>
              <a:buChar char="○"/>
            </a:pPr>
            <a:r>
              <a:rPr lang="en" b="1">
                <a:solidFill>
                  <a:srgbClr val="F2F2F2"/>
                </a:solidFill>
                <a:latin typeface="Nunito"/>
                <a:ea typeface="Nunito"/>
                <a:cs typeface="Nunito"/>
                <a:sym typeface="Nunito"/>
              </a:rPr>
              <a:t>Extracting</a:t>
            </a:r>
            <a:r>
              <a:rPr lang="en">
                <a:solidFill>
                  <a:srgbClr val="F2F2F2"/>
                </a:solidFill>
                <a:latin typeface="Nunito"/>
                <a:ea typeface="Nunito"/>
                <a:cs typeface="Nunito"/>
                <a:sym typeface="Nunito"/>
              </a:rPr>
              <a:t>: Hotel datasets from kaggle</a:t>
            </a:r>
            <a:endParaRPr>
              <a:solidFill>
                <a:srgbClr val="F2F2F2"/>
              </a:solidFill>
              <a:latin typeface="Nunito"/>
              <a:ea typeface="Nunito"/>
              <a:cs typeface="Nunito"/>
              <a:sym typeface="Nunito"/>
            </a:endParaRPr>
          </a:p>
          <a:p>
            <a:pPr marL="914400" lvl="1" indent="-317500" algn="l" rtl="0">
              <a:spcBef>
                <a:spcPts val="0"/>
              </a:spcBef>
              <a:spcAft>
                <a:spcPts val="0"/>
              </a:spcAft>
              <a:buClr>
                <a:srgbClr val="F2F2F2"/>
              </a:buClr>
              <a:buSzPts val="1400"/>
              <a:buFont typeface="Nunito"/>
              <a:buChar char="○"/>
            </a:pPr>
            <a:r>
              <a:rPr lang="en" b="1">
                <a:solidFill>
                  <a:srgbClr val="F2F2F2"/>
                </a:solidFill>
                <a:latin typeface="Nunito"/>
                <a:ea typeface="Nunito"/>
                <a:cs typeface="Nunito"/>
                <a:sym typeface="Nunito"/>
              </a:rPr>
              <a:t>Transforming</a:t>
            </a:r>
            <a:r>
              <a:rPr lang="en">
                <a:solidFill>
                  <a:srgbClr val="F2F2F2"/>
                </a:solidFill>
                <a:latin typeface="Nunito"/>
                <a:ea typeface="Nunito"/>
                <a:cs typeface="Nunito"/>
                <a:sym typeface="Nunito"/>
              </a:rPr>
              <a:t>: Combine the dataset and remove unneeded information keeping Hotel information making the information easy to read. </a:t>
            </a:r>
            <a:endParaRPr>
              <a:solidFill>
                <a:srgbClr val="F2F2F2"/>
              </a:solidFill>
              <a:latin typeface="Nunito"/>
              <a:ea typeface="Nunito"/>
              <a:cs typeface="Nunito"/>
              <a:sym typeface="Nunito"/>
            </a:endParaRPr>
          </a:p>
          <a:p>
            <a:pPr marL="914400" lvl="1" indent="-317500" algn="l" rtl="0">
              <a:spcBef>
                <a:spcPts val="0"/>
              </a:spcBef>
              <a:spcAft>
                <a:spcPts val="0"/>
              </a:spcAft>
              <a:buClr>
                <a:srgbClr val="F2F2F2"/>
              </a:buClr>
              <a:buSzPts val="1400"/>
              <a:buFont typeface="Nunito"/>
              <a:buChar char="○"/>
            </a:pPr>
            <a:r>
              <a:rPr lang="en" b="1">
                <a:solidFill>
                  <a:srgbClr val="F2F2F2"/>
                </a:solidFill>
                <a:latin typeface="Nunito"/>
                <a:ea typeface="Nunito"/>
                <a:cs typeface="Nunito"/>
                <a:sym typeface="Nunito"/>
              </a:rPr>
              <a:t>Load</a:t>
            </a:r>
            <a:r>
              <a:rPr lang="en">
                <a:solidFill>
                  <a:srgbClr val="F2F2F2"/>
                </a:solidFill>
                <a:latin typeface="Nunito"/>
                <a:ea typeface="Nunito"/>
                <a:cs typeface="Nunito"/>
                <a:sym typeface="Nunito"/>
              </a:rPr>
              <a:t> : Loading the data into Postgres Database</a:t>
            </a:r>
            <a:endParaRPr>
              <a:solidFill>
                <a:srgbClr val="F2F2F2"/>
              </a:solidFill>
              <a:latin typeface="Nunito"/>
              <a:ea typeface="Nunito"/>
              <a:cs typeface="Nunito"/>
              <a:sym typeface="Nunito"/>
            </a:endParaRPr>
          </a:p>
          <a:p>
            <a:pPr marL="0" lvl="0" indent="0" algn="l" rtl="0">
              <a:spcBef>
                <a:spcPts val="0"/>
              </a:spcBef>
              <a:spcAft>
                <a:spcPts val="0"/>
              </a:spcAft>
              <a:buNone/>
            </a:pPr>
            <a:endParaRPr>
              <a:solidFill>
                <a:srgbClr val="F2F2F2"/>
              </a:solidFill>
              <a:latin typeface="Nunito"/>
              <a:ea typeface="Nunito"/>
              <a:cs typeface="Nunito"/>
              <a:sym typeface="Nunito"/>
            </a:endParaRPr>
          </a:p>
        </p:txBody>
      </p:sp>
      <p:pic>
        <p:nvPicPr>
          <p:cNvPr id="981" name="Google Shape;981;p51"/>
          <p:cNvPicPr preferRelativeResize="0"/>
          <p:nvPr/>
        </p:nvPicPr>
        <p:blipFill>
          <a:blip r:embed="rId3">
            <a:alphaModFix/>
          </a:blip>
          <a:stretch>
            <a:fillRect/>
          </a:stretch>
        </p:blipFill>
        <p:spPr>
          <a:xfrm>
            <a:off x="1636000" y="3433075"/>
            <a:ext cx="2146785" cy="1492375"/>
          </a:xfrm>
          <a:prstGeom prst="rect">
            <a:avLst/>
          </a:prstGeom>
          <a:noFill/>
          <a:ln>
            <a:noFill/>
          </a:ln>
        </p:spPr>
      </p:pic>
      <p:pic>
        <p:nvPicPr>
          <p:cNvPr id="982" name="Google Shape;982;p51"/>
          <p:cNvPicPr preferRelativeResize="0"/>
          <p:nvPr/>
        </p:nvPicPr>
        <p:blipFill>
          <a:blip r:embed="rId4">
            <a:alphaModFix/>
          </a:blip>
          <a:stretch>
            <a:fillRect/>
          </a:stretch>
        </p:blipFill>
        <p:spPr>
          <a:xfrm>
            <a:off x="6712800" y="680325"/>
            <a:ext cx="1617500" cy="1617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8"/>
                                        </p:tgtEl>
                                        <p:attrNameLst>
                                          <p:attrName>style.visibility</p:attrName>
                                        </p:attrNameLst>
                                      </p:cBhvr>
                                      <p:to>
                                        <p:strVal val="visible"/>
                                      </p:to>
                                    </p:set>
                                    <p:animEffect transition="in" filter="fade">
                                      <p:cBhvr>
                                        <p:cTn id="7" dur="1000"/>
                                        <p:tgtEl>
                                          <p:spTgt spid="9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80"/>
                                        </p:tgtEl>
                                        <p:attrNameLst>
                                          <p:attrName>style.visibility</p:attrName>
                                        </p:attrNameLst>
                                      </p:cBhvr>
                                      <p:to>
                                        <p:strVal val="visible"/>
                                      </p:to>
                                    </p:set>
                                    <p:animEffect transition="in" filter="fade">
                                      <p:cBhvr>
                                        <p:cTn id="11" dur="1000"/>
                                        <p:tgtEl>
                                          <p:spTgt spid="980"/>
                                        </p:tgtEl>
                                      </p:cBhvr>
                                    </p:animEffect>
                                  </p:childTnLst>
                                </p:cTn>
                              </p:par>
                              <p:par>
                                <p:cTn id="12" presetID="2" presetClass="entr" presetSubtype="2" fill="hold" nodeType="withEffect">
                                  <p:stCondLst>
                                    <p:cond delay="0"/>
                                  </p:stCondLst>
                                  <p:childTnLst>
                                    <p:set>
                                      <p:cBhvr>
                                        <p:cTn id="13" dur="1" fill="hold">
                                          <p:stCondLst>
                                            <p:cond delay="0"/>
                                          </p:stCondLst>
                                        </p:cTn>
                                        <p:tgtEl>
                                          <p:spTgt spid="982"/>
                                        </p:tgtEl>
                                        <p:attrNameLst>
                                          <p:attrName>style.visibility</p:attrName>
                                        </p:attrNameLst>
                                      </p:cBhvr>
                                      <p:to>
                                        <p:strVal val="visible"/>
                                      </p:to>
                                    </p:set>
                                    <p:anim calcmode="lin" valueType="num">
                                      <p:cBhvr additive="base">
                                        <p:cTn id="14" dur="1000"/>
                                        <p:tgtEl>
                                          <p:spTgt spid="982"/>
                                        </p:tgtEl>
                                        <p:attrNameLst>
                                          <p:attrName>ppt_x</p:attrName>
                                        </p:attrNameLst>
                                      </p:cBhvr>
                                      <p:tavLst>
                                        <p:tav tm="0">
                                          <p:val>
                                            <p:strVal val="#ppt_x+1"/>
                                          </p:val>
                                        </p:tav>
                                        <p:tav tm="100000">
                                          <p:val>
                                            <p:strVal val="#ppt_x"/>
                                          </p:val>
                                        </p:tav>
                                      </p:tavLst>
                                    </p:anim>
                                  </p:childTnLst>
                                </p:cTn>
                              </p:par>
                              <p:par>
                                <p:cTn id="15" presetID="2" presetClass="entr" presetSubtype="4" fill="hold" nodeType="withEffect">
                                  <p:stCondLst>
                                    <p:cond delay="0"/>
                                  </p:stCondLst>
                                  <p:childTnLst>
                                    <p:set>
                                      <p:cBhvr>
                                        <p:cTn id="16" dur="1" fill="hold">
                                          <p:stCondLst>
                                            <p:cond delay="0"/>
                                          </p:stCondLst>
                                        </p:cTn>
                                        <p:tgtEl>
                                          <p:spTgt spid="981"/>
                                        </p:tgtEl>
                                        <p:attrNameLst>
                                          <p:attrName>style.visibility</p:attrName>
                                        </p:attrNameLst>
                                      </p:cBhvr>
                                      <p:to>
                                        <p:strVal val="visible"/>
                                      </p:to>
                                    </p:set>
                                    <p:anim calcmode="lin" valueType="num">
                                      <p:cBhvr additive="base">
                                        <p:cTn id="17" dur="1000"/>
                                        <p:tgtEl>
                                          <p:spTgt spid="9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52"/>
          <p:cNvSpPr txBox="1">
            <a:spLocks noGrp="1"/>
          </p:cNvSpPr>
          <p:nvPr>
            <p:ph type="title"/>
          </p:nvPr>
        </p:nvSpPr>
        <p:spPr>
          <a:xfrm>
            <a:off x="453150" y="640175"/>
            <a:ext cx="8237700" cy="60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Navigate your adventures to ‘the best’ with us!</a:t>
            </a:r>
            <a:endParaRPr>
              <a:solidFill>
                <a:schemeClr val="lt1"/>
              </a:solidFill>
            </a:endParaRPr>
          </a:p>
        </p:txBody>
      </p:sp>
      <p:pic>
        <p:nvPicPr>
          <p:cNvPr id="988" name="Google Shape;988;p52"/>
          <p:cNvPicPr preferRelativeResize="0"/>
          <p:nvPr/>
        </p:nvPicPr>
        <p:blipFill>
          <a:blip r:embed="rId3">
            <a:alphaModFix/>
          </a:blip>
          <a:stretch>
            <a:fillRect/>
          </a:stretch>
        </p:blipFill>
        <p:spPr>
          <a:xfrm>
            <a:off x="235600" y="1241975"/>
            <a:ext cx="6108525" cy="3033550"/>
          </a:xfrm>
          <a:prstGeom prst="rect">
            <a:avLst/>
          </a:prstGeom>
          <a:noFill/>
          <a:ln>
            <a:noFill/>
          </a:ln>
        </p:spPr>
      </p:pic>
      <p:sp>
        <p:nvSpPr>
          <p:cNvPr id="989" name="Google Shape;989;p52"/>
          <p:cNvSpPr txBox="1"/>
          <p:nvPr/>
        </p:nvSpPr>
        <p:spPr>
          <a:xfrm>
            <a:off x="6500250" y="1265650"/>
            <a:ext cx="21906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2F2F2"/>
                </a:solidFill>
                <a:latin typeface="Nunito"/>
                <a:ea typeface="Nunito"/>
                <a:cs typeface="Nunito"/>
                <a:sym typeface="Nunito"/>
              </a:rPr>
              <a:t>Welcome to our Dashboard Home Page where you can navigate the site through an interactive search that leads you directly to our City Explorer page or by clicking one of the various links which will then direct you to additional pages within our site that will aid in easy travels!</a:t>
            </a:r>
            <a:endParaRPr>
              <a:solidFill>
                <a:srgbClr val="F2F2F2"/>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7"/>
                                        </p:tgtEl>
                                        <p:attrNameLst>
                                          <p:attrName>style.visibility</p:attrName>
                                        </p:attrNameLst>
                                      </p:cBhvr>
                                      <p:to>
                                        <p:strVal val="visible"/>
                                      </p:to>
                                    </p:set>
                                    <p:animEffect transition="in" filter="fade">
                                      <p:cBhvr>
                                        <p:cTn id="7" dur="1000"/>
                                        <p:tgtEl>
                                          <p:spTgt spid="98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88"/>
                                        </p:tgtEl>
                                        <p:attrNameLst>
                                          <p:attrName>style.visibility</p:attrName>
                                        </p:attrNameLst>
                                      </p:cBhvr>
                                      <p:to>
                                        <p:strVal val="visible"/>
                                      </p:to>
                                    </p:set>
                                    <p:animEffect transition="in" filter="fade">
                                      <p:cBhvr>
                                        <p:cTn id="11" dur="1000"/>
                                        <p:tgtEl>
                                          <p:spTgt spid="98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89"/>
                                        </p:tgtEl>
                                        <p:attrNameLst>
                                          <p:attrName>style.visibility</p:attrName>
                                        </p:attrNameLst>
                                      </p:cBhvr>
                                      <p:to>
                                        <p:strVal val="visible"/>
                                      </p:to>
                                    </p:set>
                                    <p:animEffect transition="in" filter="fade">
                                      <p:cBhvr>
                                        <p:cTn id="15" dur="1000"/>
                                        <p:tgtEl>
                                          <p:spTgt spid="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53"/>
          <p:cNvSpPr txBox="1">
            <a:spLocks noGrp="1"/>
          </p:cNvSpPr>
          <p:nvPr>
            <p:ph type="subTitle" idx="1"/>
          </p:nvPr>
        </p:nvSpPr>
        <p:spPr>
          <a:xfrm>
            <a:off x="1211175" y="1379250"/>
            <a:ext cx="4720200" cy="25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pSp>
        <p:nvGrpSpPr>
          <p:cNvPr id="995" name="Google Shape;995;p53"/>
          <p:cNvGrpSpPr/>
          <p:nvPr/>
        </p:nvGrpSpPr>
        <p:grpSpPr>
          <a:xfrm>
            <a:off x="120404" y="3900896"/>
            <a:ext cx="1807269" cy="1242607"/>
            <a:chOff x="8503723" y="1758078"/>
            <a:chExt cx="2293198" cy="1576712"/>
          </a:xfrm>
        </p:grpSpPr>
        <p:sp>
          <p:nvSpPr>
            <p:cNvPr id="996" name="Google Shape;996;p53"/>
            <p:cNvSpPr/>
            <p:nvPr/>
          </p:nvSpPr>
          <p:spPr>
            <a:xfrm>
              <a:off x="8578199" y="1845322"/>
              <a:ext cx="2218721" cy="1489468"/>
            </a:xfrm>
            <a:custGeom>
              <a:avLst/>
              <a:gdLst/>
              <a:ahLst/>
              <a:cxnLst/>
              <a:rect l="l" t="t" r="r" b="b"/>
              <a:pathLst>
                <a:path w="2218721" h="1489468" extrusionOk="0">
                  <a:moveTo>
                    <a:pt x="2090985" y="549148"/>
                  </a:moveTo>
                  <a:cubicBezTo>
                    <a:pt x="2091448" y="508273"/>
                    <a:pt x="2087657" y="468610"/>
                    <a:pt x="2074278" y="431793"/>
                  </a:cubicBezTo>
                  <a:cubicBezTo>
                    <a:pt x="2134228" y="358635"/>
                    <a:pt x="2148198" y="251491"/>
                    <a:pt x="2078094" y="162648"/>
                  </a:cubicBezTo>
                  <a:cubicBezTo>
                    <a:pt x="2019020" y="87782"/>
                    <a:pt x="1937003" y="79463"/>
                    <a:pt x="1850428" y="72624"/>
                  </a:cubicBezTo>
                  <a:cubicBezTo>
                    <a:pt x="1657991" y="57429"/>
                    <a:pt x="1465554" y="42240"/>
                    <a:pt x="1273111" y="27038"/>
                  </a:cubicBezTo>
                  <a:cubicBezTo>
                    <a:pt x="1122394" y="15138"/>
                    <a:pt x="971607" y="9099"/>
                    <a:pt x="820381" y="13404"/>
                  </a:cubicBezTo>
                  <a:cubicBezTo>
                    <a:pt x="714406" y="16421"/>
                    <a:pt x="569829" y="0"/>
                    <a:pt x="506418" y="105308"/>
                  </a:cubicBezTo>
                  <a:cubicBezTo>
                    <a:pt x="452735" y="194475"/>
                    <a:pt x="485216" y="291122"/>
                    <a:pt x="561041" y="345249"/>
                  </a:cubicBezTo>
                  <a:cubicBezTo>
                    <a:pt x="567042" y="351186"/>
                    <a:pt x="573671" y="356387"/>
                    <a:pt x="580993" y="360502"/>
                  </a:cubicBezTo>
                  <a:cubicBezTo>
                    <a:pt x="531628" y="420643"/>
                    <a:pt x="488283" y="488321"/>
                    <a:pt x="444500" y="545274"/>
                  </a:cubicBezTo>
                  <a:cubicBezTo>
                    <a:pt x="425684" y="569734"/>
                    <a:pt x="406768" y="604443"/>
                    <a:pt x="383571" y="626103"/>
                  </a:cubicBezTo>
                  <a:cubicBezTo>
                    <a:pt x="383984" y="625005"/>
                    <a:pt x="379196" y="626903"/>
                    <a:pt x="368877" y="629488"/>
                  </a:cubicBezTo>
                  <a:cubicBezTo>
                    <a:pt x="344265" y="635654"/>
                    <a:pt x="318966" y="648855"/>
                    <a:pt x="295319" y="658031"/>
                  </a:cubicBezTo>
                  <a:cubicBezTo>
                    <a:pt x="229450" y="683596"/>
                    <a:pt x="172764" y="716381"/>
                    <a:pt x="142163" y="784663"/>
                  </a:cubicBezTo>
                  <a:cubicBezTo>
                    <a:pt x="128657" y="814812"/>
                    <a:pt x="123304" y="846893"/>
                    <a:pt x="120218" y="879386"/>
                  </a:cubicBezTo>
                  <a:cubicBezTo>
                    <a:pt x="0" y="985545"/>
                    <a:pt x="41173" y="1228832"/>
                    <a:pt x="215849" y="1259852"/>
                  </a:cubicBezTo>
                  <a:cubicBezTo>
                    <a:pt x="291617" y="1273308"/>
                    <a:pt x="370446" y="1275791"/>
                    <a:pt x="447808" y="1280687"/>
                  </a:cubicBezTo>
                  <a:cubicBezTo>
                    <a:pt x="491947" y="1342072"/>
                    <a:pt x="558539" y="1387182"/>
                    <a:pt x="635400" y="1407725"/>
                  </a:cubicBezTo>
                  <a:cubicBezTo>
                    <a:pt x="648379" y="1413224"/>
                    <a:pt x="663301" y="1416640"/>
                    <a:pt x="680453" y="1417065"/>
                  </a:cubicBezTo>
                  <a:cubicBezTo>
                    <a:pt x="697325" y="1419320"/>
                    <a:pt x="712482" y="1418310"/>
                    <a:pt x="726084" y="1414976"/>
                  </a:cubicBezTo>
                  <a:cubicBezTo>
                    <a:pt x="805541" y="1406829"/>
                    <a:pt x="878713" y="1372711"/>
                    <a:pt x="932110" y="1318590"/>
                  </a:cubicBezTo>
                  <a:cubicBezTo>
                    <a:pt x="1066717" y="1329220"/>
                    <a:pt x="1201331" y="1339850"/>
                    <a:pt x="1335951" y="1350479"/>
                  </a:cubicBezTo>
                  <a:cubicBezTo>
                    <a:pt x="1380077" y="1412049"/>
                    <a:pt x="1446796" y="1457286"/>
                    <a:pt x="1523809" y="1477879"/>
                  </a:cubicBezTo>
                  <a:cubicBezTo>
                    <a:pt x="1536788" y="1483372"/>
                    <a:pt x="1551698" y="1486789"/>
                    <a:pt x="1568862" y="1487220"/>
                  </a:cubicBezTo>
                  <a:cubicBezTo>
                    <a:pt x="1585734" y="1489468"/>
                    <a:pt x="1600885" y="1488465"/>
                    <a:pt x="1614487" y="1485125"/>
                  </a:cubicBezTo>
                  <a:cubicBezTo>
                    <a:pt x="1693906" y="1476990"/>
                    <a:pt x="1767039" y="1442910"/>
                    <a:pt x="1820430" y="1388833"/>
                  </a:cubicBezTo>
                  <a:cubicBezTo>
                    <a:pt x="1905234" y="1395495"/>
                    <a:pt x="1991436" y="1396930"/>
                    <a:pt x="2050478" y="1321771"/>
                  </a:cubicBezTo>
                  <a:cubicBezTo>
                    <a:pt x="2098535" y="1260589"/>
                    <a:pt x="2111857" y="1170006"/>
                    <a:pt x="2086959" y="1095108"/>
                  </a:cubicBezTo>
                  <a:cubicBezTo>
                    <a:pt x="2100560" y="1087113"/>
                    <a:pt x="2113629" y="1077131"/>
                    <a:pt x="2126037" y="1064494"/>
                  </a:cubicBezTo>
                  <a:cubicBezTo>
                    <a:pt x="2174576" y="1015034"/>
                    <a:pt x="2180678" y="952417"/>
                    <a:pt x="2185822" y="887310"/>
                  </a:cubicBezTo>
                  <a:cubicBezTo>
                    <a:pt x="2195277" y="767556"/>
                    <a:pt x="2218721" y="604926"/>
                    <a:pt x="2090985" y="54914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97" name="Google Shape;997;p53"/>
            <p:cNvSpPr/>
            <p:nvPr/>
          </p:nvSpPr>
          <p:spPr>
            <a:xfrm>
              <a:off x="8503723" y="1758078"/>
              <a:ext cx="2218721" cy="1489468"/>
            </a:xfrm>
            <a:custGeom>
              <a:avLst/>
              <a:gdLst/>
              <a:ahLst/>
              <a:cxnLst/>
              <a:rect l="l" t="t" r="r" b="b"/>
              <a:pathLst>
                <a:path w="2218721" h="1489468" extrusionOk="0">
                  <a:moveTo>
                    <a:pt x="2090985" y="549148"/>
                  </a:moveTo>
                  <a:cubicBezTo>
                    <a:pt x="2091448" y="508273"/>
                    <a:pt x="2087657" y="468604"/>
                    <a:pt x="2074278" y="431787"/>
                  </a:cubicBezTo>
                  <a:cubicBezTo>
                    <a:pt x="2134228" y="358635"/>
                    <a:pt x="2148198" y="251491"/>
                    <a:pt x="2078094" y="162642"/>
                  </a:cubicBezTo>
                  <a:cubicBezTo>
                    <a:pt x="2019014" y="87776"/>
                    <a:pt x="1937003" y="79457"/>
                    <a:pt x="1850428" y="72624"/>
                  </a:cubicBezTo>
                  <a:cubicBezTo>
                    <a:pt x="1657991" y="57429"/>
                    <a:pt x="1465554" y="42233"/>
                    <a:pt x="1273111" y="27038"/>
                  </a:cubicBezTo>
                  <a:cubicBezTo>
                    <a:pt x="1122387" y="15132"/>
                    <a:pt x="971607" y="9093"/>
                    <a:pt x="820381" y="13404"/>
                  </a:cubicBezTo>
                  <a:cubicBezTo>
                    <a:pt x="714406" y="16421"/>
                    <a:pt x="569823" y="0"/>
                    <a:pt x="506418" y="105308"/>
                  </a:cubicBezTo>
                  <a:cubicBezTo>
                    <a:pt x="452735" y="194475"/>
                    <a:pt x="485216" y="291122"/>
                    <a:pt x="561035" y="345249"/>
                  </a:cubicBezTo>
                  <a:cubicBezTo>
                    <a:pt x="567042" y="351186"/>
                    <a:pt x="573671" y="356387"/>
                    <a:pt x="580993" y="360502"/>
                  </a:cubicBezTo>
                  <a:cubicBezTo>
                    <a:pt x="531628" y="420643"/>
                    <a:pt x="488283" y="488321"/>
                    <a:pt x="444493" y="545268"/>
                  </a:cubicBezTo>
                  <a:cubicBezTo>
                    <a:pt x="425684" y="569734"/>
                    <a:pt x="406768" y="604437"/>
                    <a:pt x="383571" y="626097"/>
                  </a:cubicBezTo>
                  <a:cubicBezTo>
                    <a:pt x="383984" y="624998"/>
                    <a:pt x="379196" y="626903"/>
                    <a:pt x="368877" y="629481"/>
                  </a:cubicBezTo>
                  <a:cubicBezTo>
                    <a:pt x="344265" y="635654"/>
                    <a:pt x="318966" y="648849"/>
                    <a:pt x="295319" y="658025"/>
                  </a:cubicBezTo>
                  <a:cubicBezTo>
                    <a:pt x="229450" y="683590"/>
                    <a:pt x="172764" y="716375"/>
                    <a:pt x="142163" y="784656"/>
                  </a:cubicBezTo>
                  <a:cubicBezTo>
                    <a:pt x="128650" y="814812"/>
                    <a:pt x="123304" y="846893"/>
                    <a:pt x="120218" y="879386"/>
                  </a:cubicBezTo>
                  <a:cubicBezTo>
                    <a:pt x="0" y="985539"/>
                    <a:pt x="41173" y="1228826"/>
                    <a:pt x="215849" y="1259852"/>
                  </a:cubicBezTo>
                  <a:cubicBezTo>
                    <a:pt x="291617" y="1273308"/>
                    <a:pt x="370446" y="1275784"/>
                    <a:pt x="447808" y="1280687"/>
                  </a:cubicBezTo>
                  <a:cubicBezTo>
                    <a:pt x="491947" y="1342066"/>
                    <a:pt x="558539" y="1387182"/>
                    <a:pt x="635400" y="1407725"/>
                  </a:cubicBezTo>
                  <a:cubicBezTo>
                    <a:pt x="648379" y="1413224"/>
                    <a:pt x="663295" y="1416634"/>
                    <a:pt x="680453" y="1417065"/>
                  </a:cubicBezTo>
                  <a:cubicBezTo>
                    <a:pt x="697325" y="1419313"/>
                    <a:pt x="712482" y="1418310"/>
                    <a:pt x="726084" y="1414970"/>
                  </a:cubicBezTo>
                  <a:cubicBezTo>
                    <a:pt x="805541" y="1406829"/>
                    <a:pt x="878712" y="1372711"/>
                    <a:pt x="932110" y="1318590"/>
                  </a:cubicBezTo>
                  <a:cubicBezTo>
                    <a:pt x="1066717" y="1329220"/>
                    <a:pt x="1201331" y="1339850"/>
                    <a:pt x="1335951" y="1350473"/>
                  </a:cubicBezTo>
                  <a:cubicBezTo>
                    <a:pt x="1380077" y="1412049"/>
                    <a:pt x="1446790" y="1457286"/>
                    <a:pt x="1523809" y="1477873"/>
                  </a:cubicBezTo>
                  <a:cubicBezTo>
                    <a:pt x="1536788" y="1483372"/>
                    <a:pt x="1551698" y="1486789"/>
                    <a:pt x="1568862" y="1487220"/>
                  </a:cubicBezTo>
                  <a:cubicBezTo>
                    <a:pt x="1585734" y="1489468"/>
                    <a:pt x="1600885" y="1488459"/>
                    <a:pt x="1614487" y="1485118"/>
                  </a:cubicBezTo>
                  <a:cubicBezTo>
                    <a:pt x="1693906" y="1476984"/>
                    <a:pt x="1767033" y="1442904"/>
                    <a:pt x="1820430" y="1388833"/>
                  </a:cubicBezTo>
                  <a:cubicBezTo>
                    <a:pt x="1905234" y="1395488"/>
                    <a:pt x="1991436" y="1396923"/>
                    <a:pt x="2050478" y="1321765"/>
                  </a:cubicBezTo>
                  <a:cubicBezTo>
                    <a:pt x="2098535" y="1260589"/>
                    <a:pt x="2111857" y="1170006"/>
                    <a:pt x="2086959" y="1095101"/>
                  </a:cubicBezTo>
                  <a:cubicBezTo>
                    <a:pt x="2100560" y="1087107"/>
                    <a:pt x="2113629" y="1077131"/>
                    <a:pt x="2126037" y="1064494"/>
                  </a:cubicBezTo>
                  <a:cubicBezTo>
                    <a:pt x="2174576" y="1015034"/>
                    <a:pt x="2180678" y="952411"/>
                    <a:pt x="2185822" y="887310"/>
                  </a:cubicBezTo>
                  <a:cubicBezTo>
                    <a:pt x="2195277" y="767556"/>
                    <a:pt x="2218721" y="604920"/>
                    <a:pt x="2090985" y="54914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98" name="Google Shape;998;p53"/>
            <p:cNvSpPr/>
            <p:nvPr/>
          </p:nvSpPr>
          <p:spPr>
            <a:xfrm>
              <a:off x="9032147" y="2685028"/>
              <a:ext cx="353542" cy="353536"/>
            </a:xfrm>
            <a:custGeom>
              <a:avLst/>
              <a:gdLst/>
              <a:ahLst/>
              <a:cxnLst/>
              <a:rect l="l" t="t" r="r" b="b"/>
              <a:pathLst>
                <a:path w="353542" h="353536" extrusionOk="0">
                  <a:moveTo>
                    <a:pt x="346157" y="190144"/>
                  </a:moveTo>
                  <a:cubicBezTo>
                    <a:pt x="338772" y="283692"/>
                    <a:pt x="256946" y="353536"/>
                    <a:pt x="163398" y="346151"/>
                  </a:cubicBezTo>
                  <a:cubicBezTo>
                    <a:pt x="69843" y="338766"/>
                    <a:pt x="0" y="256946"/>
                    <a:pt x="7385" y="163391"/>
                  </a:cubicBezTo>
                  <a:cubicBezTo>
                    <a:pt x="14770" y="69850"/>
                    <a:pt x="96596" y="0"/>
                    <a:pt x="190150" y="7385"/>
                  </a:cubicBezTo>
                  <a:cubicBezTo>
                    <a:pt x="283698" y="14776"/>
                    <a:pt x="353542" y="96596"/>
                    <a:pt x="346157" y="1901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999" name="Google Shape;999;p53"/>
            <p:cNvSpPr/>
            <p:nvPr/>
          </p:nvSpPr>
          <p:spPr>
            <a:xfrm>
              <a:off x="9008503" y="2661388"/>
              <a:ext cx="400831" cy="400824"/>
            </a:xfrm>
            <a:custGeom>
              <a:avLst/>
              <a:gdLst/>
              <a:ahLst/>
              <a:cxnLst/>
              <a:rect l="l" t="t" r="r" b="b"/>
              <a:pathLst>
                <a:path w="400831" h="400824" extrusionOk="0">
                  <a:moveTo>
                    <a:pt x="185254" y="392461"/>
                  </a:moveTo>
                  <a:cubicBezTo>
                    <a:pt x="79355" y="384098"/>
                    <a:pt x="0" y="291141"/>
                    <a:pt x="8369" y="185242"/>
                  </a:cubicBezTo>
                  <a:cubicBezTo>
                    <a:pt x="16725" y="79343"/>
                    <a:pt x="109683" y="0"/>
                    <a:pt x="215582" y="8362"/>
                  </a:cubicBezTo>
                  <a:cubicBezTo>
                    <a:pt x="321481" y="16725"/>
                    <a:pt x="400831" y="109670"/>
                    <a:pt x="392468" y="215569"/>
                  </a:cubicBezTo>
                  <a:cubicBezTo>
                    <a:pt x="384111" y="321468"/>
                    <a:pt x="291153" y="400824"/>
                    <a:pt x="185254" y="392461"/>
                  </a:cubicBezTo>
                  <a:close/>
                  <a:moveTo>
                    <a:pt x="212001" y="53689"/>
                  </a:moveTo>
                  <a:cubicBezTo>
                    <a:pt x="131102" y="47301"/>
                    <a:pt x="60077" y="107918"/>
                    <a:pt x="53689" y="188817"/>
                  </a:cubicBezTo>
                  <a:cubicBezTo>
                    <a:pt x="47301" y="269722"/>
                    <a:pt x="107930" y="340747"/>
                    <a:pt x="188836" y="347135"/>
                  </a:cubicBezTo>
                  <a:cubicBezTo>
                    <a:pt x="269735" y="353523"/>
                    <a:pt x="340753" y="292893"/>
                    <a:pt x="347141" y="211994"/>
                  </a:cubicBezTo>
                  <a:cubicBezTo>
                    <a:pt x="353529" y="131089"/>
                    <a:pt x="292906" y="60077"/>
                    <a:pt x="212001" y="536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00" name="Google Shape;1000;p53"/>
            <p:cNvSpPr/>
            <p:nvPr/>
          </p:nvSpPr>
          <p:spPr>
            <a:xfrm>
              <a:off x="8697130" y="2101043"/>
              <a:ext cx="1763648" cy="909116"/>
            </a:xfrm>
            <a:custGeom>
              <a:avLst/>
              <a:gdLst/>
              <a:ahLst/>
              <a:cxnLst/>
              <a:rect l="l" t="t" r="r" b="b"/>
              <a:pathLst>
                <a:path w="1763648" h="909116" extrusionOk="0">
                  <a:moveTo>
                    <a:pt x="1712398" y="760685"/>
                  </a:moveTo>
                  <a:cubicBezTo>
                    <a:pt x="1711502" y="760615"/>
                    <a:pt x="1710810" y="759936"/>
                    <a:pt x="1710880" y="759040"/>
                  </a:cubicBezTo>
                  <a:cubicBezTo>
                    <a:pt x="1712995" y="732320"/>
                    <a:pt x="1742033" y="364509"/>
                    <a:pt x="1756111" y="186245"/>
                  </a:cubicBezTo>
                  <a:cubicBezTo>
                    <a:pt x="1760283" y="133451"/>
                    <a:pt x="1720849" y="87331"/>
                    <a:pt x="1668049" y="83165"/>
                  </a:cubicBezTo>
                  <a:lnTo>
                    <a:pt x="655694" y="3225"/>
                  </a:lnTo>
                  <a:cubicBezTo>
                    <a:pt x="614819" y="0"/>
                    <a:pt x="575087" y="17652"/>
                    <a:pt x="550100" y="50152"/>
                  </a:cubicBezTo>
                  <a:lnTo>
                    <a:pt x="301688" y="373208"/>
                  </a:lnTo>
                  <a:cubicBezTo>
                    <a:pt x="288188" y="390772"/>
                    <a:pt x="270122" y="404291"/>
                    <a:pt x="249472" y="412311"/>
                  </a:cubicBezTo>
                  <a:lnTo>
                    <a:pt x="120535" y="462343"/>
                  </a:lnTo>
                  <a:cubicBezTo>
                    <a:pt x="93554" y="472808"/>
                    <a:pt x="74968" y="497801"/>
                    <a:pt x="72682" y="526649"/>
                  </a:cubicBezTo>
                  <a:lnTo>
                    <a:pt x="64604" y="628967"/>
                  </a:lnTo>
                  <a:cubicBezTo>
                    <a:pt x="64535" y="629856"/>
                    <a:pt x="63734" y="630504"/>
                    <a:pt x="62845" y="630434"/>
                  </a:cubicBezTo>
                  <a:cubicBezTo>
                    <a:pt x="33489" y="628141"/>
                    <a:pt x="7823" y="650062"/>
                    <a:pt x="5511" y="679418"/>
                  </a:cubicBezTo>
                  <a:lnTo>
                    <a:pt x="2254" y="720705"/>
                  </a:lnTo>
                  <a:cubicBezTo>
                    <a:pt x="0" y="749198"/>
                    <a:pt x="21272" y="774115"/>
                    <a:pt x="49758" y="776370"/>
                  </a:cubicBezTo>
                  <a:lnTo>
                    <a:pt x="52946" y="776617"/>
                  </a:lnTo>
                  <a:lnTo>
                    <a:pt x="275386" y="794181"/>
                  </a:lnTo>
                  <a:cubicBezTo>
                    <a:pt x="269557" y="752684"/>
                    <a:pt x="273551" y="708367"/>
                    <a:pt x="294697" y="663009"/>
                  </a:cubicBezTo>
                  <a:cubicBezTo>
                    <a:pt x="335521" y="575468"/>
                    <a:pt x="425151" y="518007"/>
                    <a:pt x="521658" y="522090"/>
                  </a:cubicBezTo>
                  <a:cubicBezTo>
                    <a:pt x="657631" y="527850"/>
                    <a:pt x="760533" y="645083"/>
                    <a:pt x="749909" y="779557"/>
                  </a:cubicBezTo>
                  <a:cubicBezTo>
                    <a:pt x="748506" y="797356"/>
                    <a:pt x="745032" y="814482"/>
                    <a:pt x="740009" y="830872"/>
                  </a:cubicBezTo>
                  <a:lnTo>
                    <a:pt x="1163802" y="864336"/>
                  </a:lnTo>
                  <a:cubicBezTo>
                    <a:pt x="1157966" y="822839"/>
                    <a:pt x="1161967" y="778522"/>
                    <a:pt x="1183112" y="733164"/>
                  </a:cubicBezTo>
                  <a:cubicBezTo>
                    <a:pt x="1223930" y="645623"/>
                    <a:pt x="1313567" y="588162"/>
                    <a:pt x="1410074" y="592245"/>
                  </a:cubicBezTo>
                  <a:cubicBezTo>
                    <a:pt x="1546040" y="597998"/>
                    <a:pt x="1648942" y="715238"/>
                    <a:pt x="1638325" y="849712"/>
                  </a:cubicBezTo>
                  <a:cubicBezTo>
                    <a:pt x="1636915" y="867511"/>
                    <a:pt x="1633442" y="884631"/>
                    <a:pt x="1628419" y="901026"/>
                  </a:cubicBezTo>
                  <a:lnTo>
                    <a:pt x="1699228" y="906614"/>
                  </a:lnTo>
                  <a:lnTo>
                    <a:pt x="1702415" y="906868"/>
                  </a:lnTo>
                  <a:cubicBezTo>
                    <a:pt x="1730902" y="909116"/>
                    <a:pt x="1755825" y="887844"/>
                    <a:pt x="1758073" y="859351"/>
                  </a:cubicBezTo>
                  <a:lnTo>
                    <a:pt x="1761331" y="818057"/>
                  </a:lnTo>
                  <a:cubicBezTo>
                    <a:pt x="1763648" y="788708"/>
                    <a:pt x="1741741" y="763028"/>
                    <a:pt x="1712398" y="76068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01" name="Google Shape;1001;p53"/>
            <p:cNvSpPr/>
            <p:nvPr/>
          </p:nvSpPr>
          <p:spPr>
            <a:xfrm>
              <a:off x="8673485" y="2077760"/>
              <a:ext cx="1810365" cy="956043"/>
            </a:xfrm>
            <a:custGeom>
              <a:avLst/>
              <a:gdLst/>
              <a:ahLst/>
              <a:cxnLst/>
              <a:rect l="l" t="t" r="r" b="b"/>
              <a:pathLst>
                <a:path w="1810365" h="956043" extrusionOk="0">
                  <a:moveTo>
                    <a:pt x="1724266" y="952817"/>
                  </a:moveTo>
                  <a:lnTo>
                    <a:pt x="1622037" y="944740"/>
                  </a:lnTo>
                  <a:lnTo>
                    <a:pt x="1630330" y="917651"/>
                  </a:lnTo>
                  <a:cubicBezTo>
                    <a:pt x="1635086" y="902157"/>
                    <a:pt x="1638103" y="886523"/>
                    <a:pt x="1639309" y="871200"/>
                  </a:cubicBezTo>
                  <a:cubicBezTo>
                    <a:pt x="1643976" y="812164"/>
                    <a:pt x="1624907" y="755218"/>
                    <a:pt x="1585633" y="710876"/>
                  </a:cubicBezTo>
                  <a:cubicBezTo>
                    <a:pt x="1546364" y="666540"/>
                    <a:pt x="1491989" y="640638"/>
                    <a:pt x="1432756" y="638244"/>
                  </a:cubicBezTo>
                  <a:cubicBezTo>
                    <a:pt x="1347241" y="634618"/>
                    <a:pt x="1264704" y="685984"/>
                    <a:pt x="1227366" y="766051"/>
                  </a:cubicBezTo>
                  <a:cubicBezTo>
                    <a:pt x="1209757" y="803827"/>
                    <a:pt x="1204055" y="842549"/>
                    <a:pt x="1209954" y="884453"/>
                  </a:cubicBezTo>
                  <a:lnTo>
                    <a:pt x="1213916" y="912514"/>
                  </a:lnTo>
                  <a:lnTo>
                    <a:pt x="733621" y="874585"/>
                  </a:lnTo>
                  <a:lnTo>
                    <a:pt x="741908" y="847496"/>
                  </a:lnTo>
                  <a:cubicBezTo>
                    <a:pt x="746664" y="832002"/>
                    <a:pt x="749681" y="816368"/>
                    <a:pt x="750887" y="801046"/>
                  </a:cubicBezTo>
                  <a:cubicBezTo>
                    <a:pt x="755548" y="742003"/>
                    <a:pt x="736479" y="685069"/>
                    <a:pt x="697210" y="640714"/>
                  </a:cubicBezTo>
                  <a:cubicBezTo>
                    <a:pt x="657955" y="596385"/>
                    <a:pt x="603472" y="570483"/>
                    <a:pt x="544353" y="568096"/>
                  </a:cubicBezTo>
                  <a:cubicBezTo>
                    <a:pt x="458819" y="564470"/>
                    <a:pt x="376281" y="615829"/>
                    <a:pt x="338956" y="695909"/>
                  </a:cubicBezTo>
                  <a:cubicBezTo>
                    <a:pt x="321348" y="733653"/>
                    <a:pt x="315652" y="772375"/>
                    <a:pt x="321551" y="814298"/>
                  </a:cubicBezTo>
                  <a:lnTo>
                    <a:pt x="325507" y="842365"/>
                  </a:lnTo>
                  <a:lnTo>
                    <a:pt x="71615" y="822318"/>
                  </a:lnTo>
                  <a:cubicBezTo>
                    <a:pt x="30670" y="819080"/>
                    <a:pt x="0" y="783145"/>
                    <a:pt x="3232" y="742207"/>
                  </a:cubicBezTo>
                  <a:lnTo>
                    <a:pt x="6489" y="700913"/>
                  </a:lnTo>
                  <a:cubicBezTo>
                    <a:pt x="9213" y="666413"/>
                    <a:pt x="34702" y="639038"/>
                    <a:pt x="67017" y="632377"/>
                  </a:cubicBezTo>
                  <a:lnTo>
                    <a:pt x="73672" y="548138"/>
                  </a:lnTo>
                  <a:cubicBezTo>
                    <a:pt x="76612" y="510832"/>
                    <a:pt x="101060" y="477970"/>
                    <a:pt x="135953" y="464426"/>
                  </a:cubicBezTo>
                  <a:lnTo>
                    <a:pt x="264890" y="414400"/>
                  </a:lnTo>
                  <a:cubicBezTo>
                    <a:pt x="281673" y="407885"/>
                    <a:pt x="296348" y="396906"/>
                    <a:pt x="307308" y="382631"/>
                  </a:cubicBezTo>
                  <a:lnTo>
                    <a:pt x="555713" y="59588"/>
                  </a:lnTo>
                  <a:cubicBezTo>
                    <a:pt x="585527" y="20834"/>
                    <a:pt x="632415" y="0"/>
                    <a:pt x="681139" y="3848"/>
                  </a:cubicBezTo>
                  <a:lnTo>
                    <a:pt x="1693481" y="83781"/>
                  </a:lnTo>
                  <a:cubicBezTo>
                    <a:pt x="1758689" y="88938"/>
                    <a:pt x="1807559" y="146145"/>
                    <a:pt x="1802415" y="211321"/>
                  </a:cubicBezTo>
                  <a:lnTo>
                    <a:pt x="1758619" y="765949"/>
                  </a:lnTo>
                  <a:cubicBezTo>
                    <a:pt x="1789493" y="777601"/>
                    <a:pt x="1810365" y="808640"/>
                    <a:pt x="1807635" y="843133"/>
                  </a:cubicBezTo>
                  <a:lnTo>
                    <a:pt x="1804377" y="884427"/>
                  </a:lnTo>
                  <a:cubicBezTo>
                    <a:pt x="1801145" y="925366"/>
                    <a:pt x="1765211" y="956043"/>
                    <a:pt x="1724266" y="952817"/>
                  </a:cubicBezTo>
                  <a:close/>
                  <a:moveTo>
                    <a:pt x="1680641" y="903757"/>
                  </a:moveTo>
                  <a:lnTo>
                    <a:pt x="1727847" y="907484"/>
                  </a:lnTo>
                  <a:cubicBezTo>
                    <a:pt x="1743792" y="908742"/>
                    <a:pt x="1757787" y="896797"/>
                    <a:pt x="1759051" y="880852"/>
                  </a:cubicBezTo>
                  <a:lnTo>
                    <a:pt x="1762309" y="839558"/>
                  </a:lnTo>
                  <a:cubicBezTo>
                    <a:pt x="1763636" y="822744"/>
                    <a:pt x="1751044" y="807980"/>
                    <a:pt x="1734235" y="806634"/>
                  </a:cubicBezTo>
                  <a:cubicBezTo>
                    <a:pt x="1720837" y="805573"/>
                    <a:pt x="1710804" y="793864"/>
                    <a:pt x="1711858" y="780535"/>
                  </a:cubicBezTo>
                  <a:lnTo>
                    <a:pt x="1757089" y="207740"/>
                  </a:lnTo>
                  <a:cubicBezTo>
                    <a:pt x="1760258" y="167557"/>
                    <a:pt x="1730127" y="132289"/>
                    <a:pt x="1689906" y="129114"/>
                  </a:cubicBezTo>
                  <a:lnTo>
                    <a:pt x="677557" y="49174"/>
                  </a:lnTo>
                  <a:cubicBezTo>
                    <a:pt x="644226" y="46545"/>
                    <a:pt x="612152" y="60794"/>
                    <a:pt x="591756" y="87306"/>
                  </a:cubicBezTo>
                  <a:lnTo>
                    <a:pt x="343363" y="410349"/>
                  </a:lnTo>
                  <a:cubicBezTo>
                    <a:pt x="327329" y="431203"/>
                    <a:pt x="305885" y="447268"/>
                    <a:pt x="281349" y="456787"/>
                  </a:cubicBezTo>
                  <a:lnTo>
                    <a:pt x="152412" y="506825"/>
                  </a:lnTo>
                  <a:cubicBezTo>
                    <a:pt x="133699" y="514083"/>
                    <a:pt x="120573" y="531710"/>
                    <a:pt x="118992" y="551719"/>
                  </a:cubicBezTo>
                  <a:lnTo>
                    <a:pt x="110915" y="654043"/>
                  </a:lnTo>
                  <a:cubicBezTo>
                    <a:pt x="109861" y="667416"/>
                    <a:pt x="98094" y="677443"/>
                    <a:pt x="84696" y="676382"/>
                  </a:cubicBezTo>
                  <a:cubicBezTo>
                    <a:pt x="67900" y="675068"/>
                    <a:pt x="53143" y="687679"/>
                    <a:pt x="51816" y="704488"/>
                  </a:cubicBezTo>
                  <a:lnTo>
                    <a:pt x="48558" y="745782"/>
                  </a:lnTo>
                  <a:cubicBezTo>
                    <a:pt x="47294" y="761739"/>
                    <a:pt x="59245" y="775728"/>
                    <a:pt x="75196" y="776985"/>
                  </a:cubicBezTo>
                  <a:lnTo>
                    <a:pt x="274046" y="792689"/>
                  </a:lnTo>
                  <a:cubicBezTo>
                    <a:pt x="272624" y="752455"/>
                    <a:pt x="280555" y="713536"/>
                    <a:pt x="297745" y="676681"/>
                  </a:cubicBezTo>
                  <a:cubicBezTo>
                    <a:pt x="342741" y="580174"/>
                    <a:pt x="442614" y="518267"/>
                    <a:pt x="546271" y="522662"/>
                  </a:cubicBezTo>
                  <a:cubicBezTo>
                    <a:pt x="617912" y="525703"/>
                    <a:pt x="683742" y="556914"/>
                    <a:pt x="731246" y="610571"/>
                  </a:cubicBezTo>
                  <a:cubicBezTo>
                    <a:pt x="778783" y="664241"/>
                    <a:pt x="801858" y="733164"/>
                    <a:pt x="796220" y="804627"/>
                  </a:cubicBezTo>
                  <a:cubicBezTo>
                    <a:pt x="795458" y="814235"/>
                    <a:pt x="794118" y="823918"/>
                    <a:pt x="792219" y="833602"/>
                  </a:cubicBezTo>
                  <a:lnTo>
                    <a:pt x="1162456" y="862844"/>
                  </a:lnTo>
                  <a:cubicBezTo>
                    <a:pt x="1161034" y="822623"/>
                    <a:pt x="1168971" y="783710"/>
                    <a:pt x="1186154" y="746842"/>
                  </a:cubicBezTo>
                  <a:cubicBezTo>
                    <a:pt x="1231163" y="650328"/>
                    <a:pt x="1331036" y="588422"/>
                    <a:pt x="1434687" y="592810"/>
                  </a:cubicBezTo>
                  <a:cubicBezTo>
                    <a:pt x="1506378" y="595864"/>
                    <a:pt x="1572152" y="627068"/>
                    <a:pt x="1619669" y="680726"/>
                  </a:cubicBezTo>
                  <a:cubicBezTo>
                    <a:pt x="1667205" y="734402"/>
                    <a:pt x="1690287" y="803325"/>
                    <a:pt x="1684642" y="874782"/>
                  </a:cubicBezTo>
                  <a:cubicBezTo>
                    <a:pt x="1683886" y="884383"/>
                    <a:pt x="1682540" y="894073"/>
                    <a:pt x="1680641" y="9037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02" name="Google Shape;1002;p53"/>
            <p:cNvSpPr/>
            <p:nvPr/>
          </p:nvSpPr>
          <p:spPr>
            <a:xfrm>
              <a:off x="9920558" y="2755183"/>
              <a:ext cx="353548" cy="353536"/>
            </a:xfrm>
            <a:custGeom>
              <a:avLst/>
              <a:gdLst/>
              <a:ahLst/>
              <a:cxnLst/>
              <a:rect l="l" t="t" r="r" b="b"/>
              <a:pathLst>
                <a:path w="353548" h="353536" extrusionOk="0">
                  <a:moveTo>
                    <a:pt x="346157" y="190144"/>
                  </a:moveTo>
                  <a:cubicBezTo>
                    <a:pt x="338772" y="283692"/>
                    <a:pt x="256946" y="353536"/>
                    <a:pt x="163404" y="346151"/>
                  </a:cubicBezTo>
                  <a:cubicBezTo>
                    <a:pt x="69850" y="338766"/>
                    <a:pt x="0" y="256946"/>
                    <a:pt x="7385" y="163391"/>
                  </a:cubicBezTo>
                  <a:cubicBezTo>
                    <a:pt x="14776" y="69843"/>
                    <a:pt x="96602" y="0"/>
                    <a:pt x="190150" y="7385"/>
                  </a:cubicBezTo>
                  <a:cubicBezTo>
                    <a:pt x="283698" y="14770"/>
                    <a:pt x="353548" y="96596"/>
                    <a:pt x="346157" y="1901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03" name="Google Shape;1003;p53"/>
            <p:cNvSpPr/>
            <p:nvPr/>
          </p:nvSpPr>
          <p:spPr>
            <a:xfrm>
              <a:off x="9896926" y="2731542"/>
              <a:ext cx="400812" cy="400818"/>
            </a:xfrm>
            <a:custGeom>
              <a:avLst/>
              <a:gdLst/>
              <a:ahLst/>
              <a:cxnLst/>
              <a:rect l="l" t="t" r="r" b="b"/>
              <a:pathLst>
                <a:path w="400812" h="400818" extrusionOk="0">
                  <a:moveTo>
                    <a:pt x="185235" y="392461"/>
                  </a:moveTo>
                  <a:cubicBezTo>
                    <a:pt x="79349" y="384098"/>
                    <a:pt x="0" y="291141"/>
                    <a:pt x="8362" y="185242"/>
                  </a:cubicBezTo>
                  <a:cubicBezTo>
                    <a:pt x="16725" y="79343"/>
                    <a:pt x="109683" y="0"/>
                    <a:pt x="215563" y="8356"/>
                  </a:cubicBezTo>
                  <a:cubicBezTo>
                    <a:pt x="321462" y="16725"/>
                    <a:pt x="400812" y="109670"/>
                    <a:pt x="392455" y="215569"/>
                  </a:cubicBezTo>
                  <a:cubicBezTo>
                    <a:pt x="384092" y="321468"/>
                    <a:pt x="291134" y="400818"/>
                    <a:pt x="185235" y="392461"/>
                  </a:cubicBezTo>
                  <a:close/>
                  <a:moveTo>
                    <a:pt x="211988" y="53689"/>
                  </a:moveTo>
                  <a:cubicBezTo>
                    <a:pt x="131089" y="47301"/>
                    <a:pt x="60077" y="107918"/>
                    <a:pt x="53689" y="188817"/>
                  </a:cubicBezTo>
                  <a:cubicBezTo>
                    <a:pt x="47301" y="269722"/>
                    <a:pt x="107911" y="340741"/>
                    <a:pt x="188817" y="347129"/>
                  </a:cubicBezTo>
                  <a:cubicBezTo>
                    <a:pt x="269722" y="353523"/>
                    <a:pt x="340734" y="292893"/>
                    <a:pt x="347122" y="211994"/>
                  </a:cubicBezTo>
                  <a:cubicBezTo>
                    <a:pt x="353517" y="131083"/>
                    <a:pt x="292887" y="60077"/>
                    <a:pt x="211988" y="536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04" name="Google Shape;1004;p53"/>
            <p:cNvSpPr/>
            <p:nvPr/>
          </p:nvSpPr>
          <p:spPr>
            <a:xfrm>
              <a:off x="9107002" y="2214035"/>
              <a:ext cx="438080" cy="328682"/>
            </a:xfrm>
            <a:custGeom>
              <a:avLst/>
              <a:gdLst/>
              <a:ahLst/>
              <a:cxnLst/>
              <a:rect l="l" t="t" r="r" b="b"/>
              <a:pathLst>
                <a:path w="438080" h="328682" extrusionOk="0">
                  <a:moveTo>
                    <a:pt x="14852" y="250818"/>
                  </a:moveTo>
                  <a:lnTo>
                    <a:pt x="190595" y="22269"/>
                  </a:lnTo>
                  <a:cubicBezTo>
                    <a:pt x="201688" y="7835"/>
                    <a:pt x="219328" y="0"/>
                    <a:pt x="237470" y="1435"/>
                  </a:cubicBezTo>
                  <a:lnTo>
                    <a:pt x="402456" y="14458"/>
                  </a:lnTo>
                  <a:cubicBezTo>
                    <a:pt x="422852" y="16071"/>
                    <a:pt x="438080" y="33915"/>
                    <a:pt x="436473" y="54317"/>
                  </a:cubicBezTo>
                  <a:lnTo>
                    <a:pt x="417626" y="293046"/>
                  </a:lnTo>
                  <a:cubicBezTo>
                    <a:pt x="416013" y="313448"/>
                    <a:pt x="398170" y="328682"/>
                    <a:pt x="377767" y="327069"/>
                  </a:cubicBezTo>
                  <a:lnTo>
                    <a:pt x="36772" y="300145"/>
                  </a:lnTo>
                  <a:cubicBezTo>
                    <a:pt x="12484" y="298221"/>
                    <a:pt x="0" y="270135"/>
                    <a:pt x="14852" y="2508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05" name="Google Shape;1005;p53"/>
            <p:cNvSpPr/>
            <p:nvPr/>
          </p:nvSpPr>
          <p:spPr>
            <a:xfrm>
              <a:off x="9089390" y="2190762"/>
              <a:ext cx="479342" cy="375602"/>
            </a:xfrm>
            <a:custGeom>
              <a:avLst/>
              <a:gdLst/>
              <a:ahLst/>
              <a:cxnLst/>
              <a:rect l="l" t="t" r="r" b="b"/>
              <a:pathLst>
                <a:path w="479342" h="375602" extrusionOk="0">
                  <a:moveTo>
                    <a:pt x="393598" y="373005"/>
                  </a:moveTo>
                  <a:lnTo>
                    <a:pt x="52603" y="346081"/>
                  </a:lnTo>
                  <a:cubicBezTo>
                    <a:pt x="33032" y="344538"/>
                    <a:pt x="15938" y="332441"/>
                    <a:pt x="7969" y="314502"/>
                  </a:cubicBezTo>
                  <a:cubicBezTo>
                    <a:pt x="0" y="296576"/>
                    <a:pt x="2495" y="275780"/>
                    <a:pt x="14458" y="260229"/>
                  </a:cubicBezTo>
                  <a:lnTo>
                    <a:pt x="190182" y="31680"/>
                  </a:lnTo>
                  <a:cubicBezTo>
                    <a:pt x="206044" y="11074"/>
                    <a:pt x="230968" y="0"/>
                    <a:pt x="256863" y="2038"/>
                  </a:cubicBezTo>
                  <a:lnTo>
                    <a:pt x="421855" y="15068"/>
                  </a:lnTo>
                  <a:cubicBezTo>
                    <a:pt x="454717" y="17665"/>
                    <a:pt x="479342" y="46513"/>
                    <a:pt x="476745" y="79375"/>
                  </a:cubicBezTo>
                  <a:lnTo>
                    <a:pt x="457898" y="318109"/>
                  </a:lnTo>
                  <a:cubicBezTo>
                    <a:pt x="455301" y="350983"/>
                    <a:pt x="426459" y="375602"/>
                    <a:pt x="393598" y="373005"/>
                  </a:cubicBezTo>
                  <a:close/>
                  <a:moveTo>
                    <a:pt x="253288" y="47371"/>
                  </a:moveTo>
                  <a:cubicBezTo>
                    <a:pt x="242779" y="46539"/>
                    <a:pt x="232657" y="51041"/>
                    <a:pt x="226218" y="59404"/>
                  </a:cubicBezTo>
                  <a:lnTo>
                    <a:pt x="50482" y="287959"/>
                  </a:lnTo>
                  <a:cubicBezTo>
                    <a:pt x="47967" y="291223"/>
                    <a:pt x="48799" y="294424"/>
                    <a:pt x="49517" y="296037"/>
                  </a:cubicBezTo>
                  <a:cubicBezTo>
                    <a:pt x="50234" y="297662"/>
                    <a:pt x="52069" y="300431"/>
                    <a:pt x="56178" y="300755"/>
                  </a:cubicBezTo>
                  <a:lnTo>
                    <a:pt x="397173" y="327685"/>
                  </a:lnTo>
                  <a:cubicBezTo>
                    <a:pt x="405034" y="328301"/>
                    <a:pt x="411943" y="322408"/>
                    <a:pt x="412565" y="314528"/>
                  </a:cubicBezTo>
                  <a:lnTo>
                    <a:pt x="431418" y="75793"/>
                  </a:lnTo>
                  <a:cubicBezTo>
                    <a:pt x="432041" y="67925"/>
                    <a:pt x="426142" y="61017"/>
                    <a:pt x="418274" y="604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06" name="Google Shape;1006;p53"/>
            <p:cNvSpPr/>
            <p:nvPr/>
          </p:nvSpPr>
          <p:spPr>
            <a:xfrm>
              <a:off x="9617312" y="2239434"/>
              <a:ext cx="314515" cy="334549"/>
            </a:xfrm>
            <a:custGeom>
              <a:avLst/>
              <a:gdLst/>
              <a:ahLst/>
              <a:cxnLst/>
              <a:rect l="l" t="t" r="r" b="b"/>
              <a:pathLst>
                <a:path w="314515" h="334549" extrusionOk="0">
                  <a:moveTo>
                    <a:pt x="275882" y="333921"/>
                  </a:moveTo>
                  <a:lnTo>
                    <a:pt x="13944" y="313232"/>
                  </a:lnTo>
                  <a:cubicBezTo>
                    <a:pt x="5956" y="312604"/>
                    <a:pt x="0" y="305619"/>
                    <a:pt x="628" y="297637"/>
                  </a:cubicBezTo>
                  <a:lnTo>
                    <a:pt x="23031" y="13944"/>
                  </a:lnTo>
                  <a:cubicBezTo>
                    <a:pt x="23660" y="5962"/>
                    <a:pt x="30645" y="0"/>
                    <a:pt x="38627" y="628"/>
                  </a:cubicBezTo>
                  <a:lnTo>
                    <a:pt x="300570" y="21316"/>
                  </a:lnTo>
                  <a:cubicBezTo>
                    <a:pt x="308552" y="21939"/>
                    <a:pt x="314515" y="28930"/>
                    <a:pt x="313880" y="36912"/>
                  </a:cubicBezTo>
                  <a:lnTo>
                    <a:pt x="291484" y="320598"/>
                  </a:lnTo>
                  <a:cubicBezTo>
                    <a:pt x="290849" y="328587"/>
                    <a:pt x="283870" y="334549"/>
                    <a:pt x="275882" y="3339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07" name="Google Shape;1007;p53"/>
            <p:cNvSpPr/>
            <p:nvPr/>
          </p:nvSpPr>
          <p:spPr>
            <a:xfrm>
              <a:off x="9594462" y="2216577"/>
              <a:ext cx="360222" cy="380263"/>
            </a:xfrm>
            <a:custGeom>
              <a:avLst/>
              <a:gdLst/>
              <a:ahLst/>
              <a:cxnLst/>
              <a:rect l="l" t="t" r="r" b="b"/>
              <a:pathLst>
                <a:path w="360222" h="380263" extrusionOk="0">
                  <a:moveTo>
                    <a:pt x="274472" y="377672"/>
                  </a:moveTo>
                  <a:lnTo>
                    <a:pt x="57480" y="360533"/>
                  </a:lnTo>
                  <a:cubicBezTo>
                    <a:pt x="24618" y="357936"/>
                    <a:pt x="0" y="329088"/>
                    <a:pt x="2597" y="296227"/>
                  </a:cubicBezTo>
                  <a:lnTo>
                    <a:pt x="21443" y="57486"/>
                  </a:lnTo>
                  <a:cubicBezTo>
                    <a:pt x="24041" y="24625"/>
                    <a:pt x="52889" y="0"/>
                    <a:pt x="85744" y="2597"/>
                  </a:cubicBezTo>
                  <a:lnTo>
                    <a:pt x="302736" y="19735"/>
                  </a:lnTo>
                  <a:cubicBezTo>
                    <a:pt x="335597" y="22326"/>
                    <a:pt x="360222" y="51174"/>
                    <a:pt x="357625" y="84035"/>
                  </a:cubicBezTo>
                  <a:lnTo>
                    <a:pt x="338772" y="322770"/>
                  </a:lnTo>
                  <a:cubicBezTo>
                    <a:pt x="336181" y="355638"/>
                    <a:pt x="307333" y="380263"/>
                    <a:pt x="274472" y="377672"/>
                  </a:cubicBezTo>
                  <a:close/>
                  <a:moveTo>
                    <a:pt x="82169" y="47923"/>
                  </a:moveTo>
                  <a:cubicBezTo>
                    <a:pt x="74307" y="47301"/>
                    <a:pt x="67398" y="53200"/>
                    <a:pt x="66770" y="61061"/>
                  </a:cubicBezTo>
                  <a:lnTo>
                    <a:pt x="47917" y="299802"/>
                  </a:lnTo>
                  <a:cubicBezTo>
                    <a:pt x="47301" y="307676"/>
                    <a:pt x="53200" y="314585"/>
                    <a:pt x="61067" y="315207"/>
                  </a:cubicBezTo>
                  <a:lnTo>
                    <a:pt x="278053" y="332339"/>
                  </a:lnTo>
                  <a:cubicBezTo>
                    <a:pt x="285915" y="332962"/>
                    <a:pt x="292830" y="327063"/>
                    <a:pt x="293446" y="319195"/>
                  </a:cubicBezTo>
                  <a:lnTo>
                    <a:pt x="312299" y="80454"/>
                  </a:lnTo>
                  <a:cubicBezTo>
                    <a:pt x="312921" y="72593"/>
                    <a:pt x="307022" y="65684"/>
                    <a:pt x="299161" y="650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08" name="Google Shape;1008;p53"/>
            <p:cNvSpPr/>
            <p:nvPr/>
          </p:nvSpPr>
          <p:spPr>
            <a:xfrm>
              <a:off x="10003254" y="2269907"/>
              <a:ext cx="314515" cy="334556"/>
            </a:xfrm>
            <a:custGeom>
              <a:avLst/>
              <a:gdLst/>
              <a:ahLst/>
              <a:cxnLst/>
              <a:rect l="l" t="t" r="r" b="b"/>
              <a:pathLst>
                <a:path w="314515" h="334556" extrusionOk="0">
                  <a:moveTo>
                    <a:pt x="275882" y="333921"/>
                  </a:moveTo>
                  <a:lnTo>
                    <a:pt x="13944" y="313239"/>
                  </a:lnTo>
                  <a:cubicBezTo>
                    <a:pt x="5956" y="312610"/>
                    <a:pt x="0" y="305625"/>
                    <a:pt x="628" y="297637"/>
                  </a:cubicBezTo>
                  <a:lnTo>
                    <a:pt x="23031" y="13944"/>
                  </a:lnTo>
                  <a:cubicBezTo>
                    <a:pt x="23660" y="5962"/>
                    <a:pt x="30645" y="0"/>
                    <a:pt x="38627" y="635"/>
                  </a:cubicBezTo>
                  <a:lnTo>
                    <a:pt x="300570" y="21316"/>
                  </a:lnTo>
                  <a:cubicBezTo>
                    <a:pt x="308552" y="21945"/>
                    <a:pt x="314515" y="28930"/>
                    <a:pt x="313880" y="36918"/>
                  </a:cubicBezTo>
                  <a:lnTo>
                    <a:pt x="291477" y="320605"/>
                  </a:lnTo>
                  <a:cubicBezTo>
                    <a:pt x="290849" y="328587"/>
                    <a:pt x="283870" y="334556"/>
                    <a:pt x="275882" y="3339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09" name="Google Shape;1009;p53"/>
            <p:cNvSpPr/>
            <p:nvPr/>
          </p:nvSpPr>
          <p:spPr>
            <a:xfrm>
              <a:off x="9980398" y="2247056"/>
              <a:ext cx="360222" cy="380263"/>
            </a:xfrm>
            <a:custGeom>
              <a:avLst/>
              <a:gdLst/>
              <a:ahLst/>
              <a:cxnLst/>
              <a:rect l="l" t="t" r="r" b="b"/>
              <a:pathLst>
                <a:path w="360222" h="380263" extrusionOk="0">
                  <a:moveTo>
                    <a:pt x="274472" y="377666"/>
                  </a:moveTo>
                  <a:lnTo>
                    <a:pt x="57480" y="360527"/>
                  </a:lnTo>
                  <a:cubicBezTo>
                    <a:pt x="24618" y="357936"/>
                    <a:pt x="0" y="329088"/>
                    <a:pt x="2597" y="296227"/>
                  </a:cubicBezTo>
                  <a:lnTo>
                    <a:pt x="21443" y="57486"/>
                  </a:lnTo>
                  <a:cubicBezTo>
                    <a:pt x="24041" y="24625"/>
                    <a:pt x="52889" y="0"/>
                    <a:pt x="85744" y="2590"/>
                  </a:cubicBezTo>
                  <a:lnTo>
                    <a:pt x="302736" y="19729"/>
                  </a:lnTo>
                  <a:cubicBezTo>
                    <a:pt x="335597" y="22326"/>
                    <a:pt x="360222" y="51174"/>
                    <a:pt x="357625" y="84029"/>
                  </a:cubicBezTo>
                  <a:lnTo>
                    <a:pt x="338772" y="322764"/>
                  </a:lnTo>
                  <a:cubicBezTo>
                    <a:pt x="336181" y="355631"/>
                    <a:pt x="307333" y="380263"/>
                    <a:pt x="274472" y="377666"/>
                  </a:cubicBezTo>
                  <a:close/>
                  <a:moveTo>
                    <a:pt x="82169" y="47923"/>
                  </a:moveTo>
                  <a:cubicBezTo>
                    <a:pt x="74307" y="47301"/>
                    <a:pt x="67398" y="53200"/>
                    <a:pt x="66770" y="61061"/>
                  </a:cubicBezTo>
                  <a:lnTo>
                    <a:pt x="47917" y="299802"/>
                  </a:lnTo>
                  <a:cubicBezTo>
                    <a:pt x="47301" y="307670"/>
                    <a:pt x="53200" y="314579"/>
                    <a:pt x="61061" y="315201"/>
                  </a:cubicBezTo>
                  <a:lnTo>
                    <a:pt x="278053" y="332339"/>
                  </a:lnTo>
                  <a:cubicBezTo>
                    <a:pt x="285915" y="332962"/>
                    <a:pt x="292823" y="327063"/>
                    <a:pt x="293446" y="319189"/>
                  </a:cubicBezTo>
                  <a:lnTo>
                    <a:pt x="312299" y="80448"/>
                  </a:lnTo>
                  <a:cubicBezTo>
                    <a:pt x="312921" y="72586"/>
                    <a:pt x="307022" y="65678"/>
                    <a:pt x="299161" y="650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10" name="Google Shape;1010;p53"/>
            <p:cNvSpPr/>
            <p:nvPr/>
          </p:nvSpPr>
          <p:spPr>
            <a:xfrm>
              <a:off x="10418036" y="2425945"/>
              <a:ext cx="141458" cy="314845"/>
            </a:xfrm>
            <a:custGeom>
              <a:avLst/>
              <a:gdLst/>
              <a:ahLst/>
              <a:cxnLst/>
              <a:rect l="l" t="t" r="r" b="b"/>
              <a:pathLst>
                <a:path w="141458" h="314845" extrusionOk="0">
                  <a:moveTo>
                    <a:pt x="92875" y="5422"/>
                  </a:moveTo>
                  <a:lnTo>
                    <a:pt x="24256" y="0"/>
                  </a:lnTo>
                  <a:lnTo>
                    <a:pt x="0" y="307225"/>
                  </a:lnTo>
                  <a:lnTo>
                    <a:pt x="68618" y="312648"/>
                  </a:lnTo>
                  <a:cubicBezTo>
                    <a:pt x="96431" y="314845"/>
                    <a:pt x="120764" y="294074"/>
                    <a:pt x="122955" y="266255"/>
                  </a:cubicBezTo>
                  <a:lnTo>
                    <a:pt x="139268" y="59772"/>
                  </a:lnTo>
                  <a:cubicBezTo>
                    <a:pt x="141458" y="31953"/>
                    <a:pt x="120694" y="7620"/>
                    <a:pt x="92875" y="542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11" name="Google Shape;1011;p53"/>
            <p:cNvSpPr/>
            <p:nvPr/>
          </p:nvSpPr>
          <p:spPr>
            <a:xfrm>
              <a:off x="10393574" y="2401498"/>
              <a:ext cx="189560" cy="362940"/>
            </a:xfrm>
            <a:custGeom>
              <a:avLst/>
              <a:gdLst/>
              <a:ahLst/>
              <a:cxnLst/>
              <a:rect l="l" t="t" r="r" b="b"/>
              <a:pathLst>
                <a:path w="189560" h="362940" extrusionOk="0">
                  <a:moveTo>
                    <a:pt x="91293" y="359759"/>
                  </a:moveTo>
                  <a:lnTo>
                    <a:pt x="0" y="352552"/>
                  </a:lnTo>
                  <a:lnTo>
                    <a:pt x="27844" y="0"/>
                  </a:lnTo>
                  <a:lnTo>
                    <a:pt x="119132" y="7207"/>
                  </a:lnTo>
                  <a:cubicBezTo>
                    <a:pt x="159397" y="10382"/>
                    <a:pt x="189560" y="45739"/>
                    <a:pt x="186385" y="86004"/>
                  </a:cubicBezTo>
                  <a:lnTo>
                    <a:pt x="170078" y="292487"/>
                  </a:lnTo>
                  <a:cubicBezTo>
                    <a:pt x="166903" y="332759"/>
                    <a:pt x="131559" y="362940"/>
                    <a:pt x="91293" y="359759"/>
                  </a:cubicBezTo>
                  <a:close/>
                  <a:moveTo>
                    <a:pt x="48907" y="310800"/>
                  </a:moveTo>
                  <a:lnTo>
                    <a:pt x="94869" y="314432"/>
                  </a:lnTo>
                  <a:cubicBezTo>
                    <a:pt x="110147" y="315639"/>
                    <a:pt x="123551" y="304190"/>
                    <a:pt x="124752" y="288912"/>
                  </a:cubicBezTo>
                  <a:lnTo>
                    <a:pt x="141058" y="82423"/>
                  </a:lnTo>
                  <a:cubicBezTo>
                    <a:pt x="142265" y="67144"/>
                    <a:pt x="130816" y="53746"/>
                    <a:pt x="115550" y="52533"/>
                  </a:cubicBezTo>
                  <a:lnTo>
                    <a:pt x="69589" y="48907"/>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12" name="Google Shape;1012;p53"/>
            <p:cNvSpPr/>
            <p:nvPr/>
          </p:nvSpPr>
          <p:spPr>
            <a:xfrm>
              <a:off x="9115657" y="1910036"/>
              <a:ext cx="1372139" cy="224707"/>
            </a:xfrm>
            <a:custGeom>
              <a:avLst/>
              <a:gdLst/>
              <a:ahLst/>
              <a:cxnLst/>
              <a:rect l="l" t="t" r="r" b="b"/>
              <a:pathLst>
                <a:path w="1372139" h="224707" extrusionOk="0">
                  <a:moveTo>
                    <a:pt x="1287335" y="221411"/>
                  </a:moveTo>
                  <a:lnTo>
                    <a:pt x="593680" y="166636"/>
                  </a:lnTo>
                  <a:cubicBezTo>
                    <a:pt x="406673" y="151872"/>
                    <a:pt x="221030" y="123164"/>
                    <a:pt x="38303" y="80752"/>
                  </a:cubicBezTo>
                  <a:cubicBezTo>
                    <a:pt x="0" y="71862"/>
                    <a:pt x="4406" y="15970"/>
                    <a:pt x="43637" y="13201"/>
                  </a:cubicBezTo>
                  <a:cubicBezTo>
                    <a:pt x="230752" y="0"/>
                    <a:pt x="418604" y="781"/>
                    <a:pt x="605612" y="15544"/>
                  </a:cubicBezTo>
                  <a:lnTo>
                    <a:pt x="1299267" y="70319"/>
                  </a:lnTo>
                  <a:cubicBezTo>
                    <a:pt x="1340986" y="73615"/>
                    <a:pt x="1372139" y="110109"/>
                    <a:pt x="1368850" y="151828"/>
                  </a:cubicBezTo>
                  <a:cubicBezTo>
                    <a:pt x="1365548" y="193554"/>
                    <a:pt x="1329054" y="224707"/>
                    <a:pt x="1287335" y="2214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13" name="Google Shape;1013;p53"/>
            <p:cNvSpPr/>
            <p:nvPr/>
          </p:nvSpPr>
          <p:spPr>
            <a:xfrm>
              <a:off x="9102604" y="1887312"/>
              <a:ext cx="1408842" cy="271081"/>
            </a:xfrm>
            <a:custGeom>
              <a:avLst/>
              <a:gdLst/>
              <a:ahLst/>
              <a:cxnLst/>
              <a:rect l="l" t="t" r="r" b="b"/>
              <a:pathLst>
                <a:path w="1408842" h="271081" extrusionOk="0">
                  <a:moveTo>
                    <a:pt x="1298594" y="266801"/>
                  </a:moveTo>
                  <a:lnTo>
                    <a:pt x="604945" y="212026"/>
                  </a:lnTo>
                  <a:cubicBezTo>
                    <a:pt x="417449" y="197224"/>
                    <a:pt x="229463" y="168160"/>
                    <a:pt x="46227" y="125628"/>
                  </a:cubicBezTo>
                  <a:cubicBezTo>
                    <a:pt x="18072" y="119087"/>
                    <a:pt x="0" y="94411"/>
                    <a:pt x="2279" y="65608"/>
                  </a:cubicBezTo>
                  <a:cubicBezTo>
                    <a:pt x="4552" y="36817"/>
                    <a:pt x="26263" y="15284"/>
                    <a:pt x="55098" y="13252"/>
                  </a:cubicBezTo>
                  <a:cubicBezTo>
                    <a:pt x="242697" y="0"/>
                    <a:pt x="432917" y="800"/>
                    <a:pt x="620452" y="15608"/>
                  </a:cubicBezTo>
                  <a:lnTo>
                    <a:pt x="1314107" y="70383"/>
                  </a:lnTo>
                  <a:cubicBezTo>
                    <a:pt x="1368259" y="74656"/>
                    <a:pt x="1408842" y="122193"/>
                    <a:pt x="1404562" y="176345"/>
                  </a:cubicBezTo>
                  <a:cubicBezTo>
                    <a:pt x="1400289" y="230498"/>
                    <a:pt x="1352753" y="271081"/>
                    <a:pt x="1298594" y="266801"/>
                  </a:cubicBezTo>
                  <a:close/>
                  <a:moveTo>
                    <a:pt x="616877" y="60934"/>
                  </a:moveTo>
                  <a:cubicBezTo>
                    <a:pt x="431577" y="46304"/>
                    <a:pt x="243649" y="45516"/>
                    <a:pt x="58286" y="58610"/>
                  </a:cubicBezTo>
                  <a:cubicBezTo>
                    <a:pt x="49676" y="59213"/>
                    <a:pt x="47898" y="65500"/>
                    <a:pt x="47612" y="69189"/>
                  </a:cubicBezTo>
                  <a:cubicBezTo>
                    <a:pt x="47313" y="72885"/>
                    <a:pt x="48082" y="79375"/>
                    <a:pt x="56508" y="81330"/>
                  </a:cubicBezTo>
                  <a:cubicBezTo>
                    <a:pt x="237547" y="123355"/>
                    <a:pt x="423271" y="152076"/>
                    <a:pt x="608526" y="166700"/>
                  </a:cubicBezTo>
                  <a:lnTo>
                    <a:pt x="1302175" y="221475"/>
                  </a:lnTo>
                  <a:cubicBezTo>
                    <a:pt x="1331334" y="223780"/>
                    <a:pt x="1356931" y="201923"/>
                    <a:pt x="1359236" y="172764"/>
                  </a:cubicBezTo>
                  <a:cubicBezTo>
                    <a:pt x="1361541" y="143611"/>
                    <a:pt x="1339684" y="118008"/>
                    <a:pt x="1310525" y="1157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14" name="Google Shape;1014;p53"/>
            <p:cNvSpPr/>
            <p:nvPr/>
          </p:nvSpPr>
          <p:spPr>
            <a:xfrm>
              <a:off x="10292582" y="2013007"/>
              <a:ext cx="136829" cy="54368"/>
            </a:xfrm>
            <a:custGeom>
              <a:avLst/>
              <a:gdLst/>
              <a:ahLst/>
              <a:cxnLst/>
              <a:rect l="l" t="t" r="r" b="b"/>
              <a:pathLst>
                <a:path w="136829" h="54368" extrusionOk="0">
                  <a:moveTo>
                    <a:pt x="984" y="21863"/>
                  </a:moveTo>
                  <a:lnTo>
                    <a:pt x="984" y="21863"/>
                  </a:lnTo>
                  <a:cubicBezTo>
                    <a:pt x="1974" y="9340"/>
                    <a:pt x="12922" y="0"/>
                    <a:pt x="25444" y="984"/>
                  </a:cubicBezTo>
                  <a:lnTo>
                    <a:pt x="114960" y="8051"/>
                  </a:lnTo>
                  <a:cubicBezTo>
                    <a:pt x="127482" y="9042"/>
                    <a:pt x="136829" y="19989"/>
                    <a:pt x="135832" y="32512"/>
                  </a:cubicBezTo>
                  <a:cubicBezTo>
                    <a:pt x="134848" y="45021"/>
                    <a:pt x="123901" y="54368"/>
                    <a:pt x="111385" y="53384"/>
                  </a:cubicBezTo>
                  <a:lnTo>
                    <a:pt x="21863" y="46316"/>
                  </a:lnTo>
                  <a:cubicBezTo>
                    <a:pt x="9340" y="45326"/>
                    <a:pt x="0" y="34378"/>
                    <a:pt x="984"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15" name="Google Shape;1015;p53"/>
            <p:cNvSpPr/>
            <p:nvPr/>
          </p:nvSpPr>
          <p:spPr>
            <a:xfrm>
              <a:off x="9713461" y="2287031"/>
              <a:ext cx="136829" cy="54368"/>
            </a:xfrm>
            <a:custGeom>
              <a:avLst/>
              <a:gdLst/>
              <a:ahLst/>
              <a:cxnLst/>
              <a:rect l="l" t="t" r="r" b="b"/>
              <a:pathLst>
                <a:path w="136829" h="54368" extrusionOk="0">
                  <a:moveTo>
                    <a:pt x="990" y="21863"/>
                  </a:moveTo>
                  <a:lnTo>
                    <a:pt x="990" y="21863"/>
                  </a:lnTo>
                  <a:cubicBezTo>
                    <a:pt x="1974" y="9340"/>
                    <a:pt x="12928" y="0"/>
                    <a:pt x="25444" y="984"/>
                  </a:cubicBezTo>
                  <a:lnTo>
                    <a:pt x="114960" y="8051"/>
                  </a:lnTo>
                  <a:cubicBezTo>
                    <a:pt x="127482" y="9042"/>
                    <a:pt x="136829" y="19989"/>
                    <a:pt x="135839" y="32512"/>
                  </a:cubicBezTo>
                  <a:cubicBezTo>
                    <a:pt x="134848" y="45021"/>
                    <a:pt x="123901" y="54368"/>
                    <a:pt x="111385" y="53384"/>
                  </a:cubicBezTo>
                  <a:lnTo>
                    <a:pt x="21863" y="46316"/>
                  </a:lnTo>
                  <a:cubicBezTo>
                    <a:pt x="9347" y="45326"/>
                    <a:pt x="0" y="34378"/>
                    <a:pt x="990"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16" name="Google Shape;1016;p53"/>
            <p:cNvSpPr/>
            <p:nvPr/>
          </p:nvSpPr>
          <p:spPr>
            <a:xfrm>
              <a:off x="9822180" y="2628660"/>
              <a:ext cx="136823" cy="54368"/>
            </a:xfrm>
            <a:custGeom>
              <a:avLst/>
              <a:gdLst/>
              <a:ahLst/>
              <a:cxnLst/>
              <a:rect l="l" t="t" r="r" b="b"/>
              <a:pathLst>
                <a:path w="136823" h="54368" extrusionOk="0">
                  <a:moveTo>
                    <a:pt x="984" y="21856"/>
                  </a:moveTo>
                  <a:lnTo>
                    <a:pt x="984" y="21856"/>
                  </a:lnTo>
                  <a:cubicBezTo>
                    <a:pt x="1974" y="9340"/>
                    <a:pt x="12922" y="0"/>
                    <a:pt x="25438" y="984"/>
                  </a:cubicBezTo>
                  <a:lnTo>
                    <a:pt x="114960" y="8051"/>
                  </a:lnTo>
                  <a:cubicBezTo>
                    <a:pt x="127476" y="9036"/>
                    <a:pt x="136823" y="19989"/>
                    <a:pt x="135832" y="32505"/>
                  </a:cubicBezTo>
                  <a:cubicBezTo>
                    <a:pt x="134848" y="45021"/>
                    <a:pt x="123894" y="54368"/>
                    <a:pt x="111385" y="53378"/>
                  </a:cubicBezTo>
                  <a:lnTo>
                    <a:pt x="21856" y="46310"/>
                  </a:lnTo>
                  <a:cubicBezTo>
                    <a:pt x="9340" y="45319"/>
                    <a:pt x="0" y="34378"/>
                    <a:pt x="984"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17" name="Google Shape;1017;p53"/>
            <p:cNvSpPr/>
            <p:nvPr/>
          </p:nvSpPr>
          <p:spPr>
            <a:xfrm>
              <a:off x="9451560" y="2599390"/>
              <a:ext cx="340664" cy="70465"/>
            </a:xfrm>
            <a:custGeom>
              <a:avLst/>
              <a:gdLst/>
              <a:ahLst/>
              <a:cxnLst/>
              <a:rect l="l" t="t" r="r" b="b"/>
              <a:pathLst>
                <a:path w="340664" h="70465" extrusionOk="0">
                  <a:moveTo>
                    <a:pt x="984" y="21863"/>
                  </a:moveTo>
                  <a:lnTo>
                    <a:pt x="984" y="21863"/>
                  </a:lnTo>
                  <a:cubicBezTo>
                    <a:pt x="1968" y="9340"/>
                    <a:pt x="12922" y="0"/>
                    <a:pt x="25438" y="990"/>
                  </a:cubicBezTo>
                  <a:lnTo>
                    <a:pt x="318801" y="24149"/>
                  </a:lnTo>
                  <a:cubicBezTo>
                    <a:pt x="331317" y="25146"/>
                    <a:pt x="340664" y="36087"/>
                    <a:pt x="339674" y="48609"/>
                  </a:cubicBezTo>
                  <a:cubicBezTo>
                    <a:pt x="338689" y="61125"/>
                    <a:pt x="327742" y="70465"/>
                    <a:pt x="315220" y="69481"/>
                  </a:cubicBezTo>
                  <a:lnTo>
                    <a:pt x="21856" y="46316"/>
                  </a:lnTo>
                  <a:cubicBezTo>
                    <a:pt x="9340" y="45326"/>
                    <a:pt x="0" y="34378"/>
                    <a:pt x="984"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18" name="Google Shape;1018;p53"/>
            <p:cNvSpPr/>
            <p:nvPr/>
          </p:nvSpPr>
          <p:spPr>
            <a:xfrm>
              <a:off x="10099397" y="2317504"/>
              <a:ext cx="136829" cy="54375"/>
            </a:xfrm>
            <a:custGeom>
              <a:avLst/>
              <a:gdLst/>
              <a:ahLst/>
              <a:cxnLst/>
              <a:rect l="l" t="t" r="r" b="b"/>
              <a:pathLst>
                <a:path w="136829" h="54375" extrusionOk="0">
                  <a:moveTo>
                    <a:pt x="990" y="21863"/>
                  </a:moveTo>
                  <a:lnTo>
                    <a:pt x="990" y="21863"/>
                  </a:lnTo>
                  <a:cubicBezTo>
                    <a:pt x="1974" y="9340"/>
                    <a:pt x="12928" y="0"/>
                    <a:pt x="25444" y="990"/>
                  </a:cubicBezTo>
                  <a:lnTo>
                    <a:pt x="114960" y="8058"/>
                  </a:lnTo>
                  <a:cubicBezTo>
                    <a:pt x="127482" y="9042"/>
                    <a:pt x="136829" y="19989"/>
                    <a:pt x="135839" y="32512"/>
                  </a:cubicBezTo>
                  <a:cubicBezTo>
                    <a:pt x="134848" y="45027"/>
                    <a:pt x="123901" y="54375"/>
                    <a:pt x="111385" y="53384"/>
                  </a:cubicBezTo>
                  <a:lnTo>
                    <a:pt x="21863" y="46316"/>
                  </a:lnTo>
                  <a:cubicBezTo>
                    <a:pt x="9340" y="45326"/>
                    <a:pt x="0" y="34378"/>
                    <a:pt x="990"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19" name="Google Shape;1019;p53"/>
            <p:cNvSpPr/>
            <p:nvPr/>
          </p:nvSpPr>
          <p:spPr>
            <a:xfrm>
              <a:off x="9345533" y="2257979"/>
              <a:ext cx="136829" cy="54368"/>
            </a:xfrm>
            <a:custGeom>
              <a:avLst/>
              <a:gdLst/>
              <a:ahLst/>
              <a:cxnLst/>
              <a:rect l="l" t="t" r="r" b="b"/>
              <a:pathLst>
                <a:path w="136829" h="54368" extrusionOk="0">
                  <a:moveTo>
                    <a:pt x="990" y="21856"/>
                  </a:moveTo>
                  <a:lnTo>
                    <a:pt x="990" y="21856"/>
                  </a:lnTo>
                  <a:cubicBezTo>
                    <a:pt x="1974" y="9340"/>
                    <a:pt x="12928" y="0"/>
                    <a:pt x="25444" y="984"/>
                  </a:cubicBezTo>
                  <a:lnTo>
                    <a:pt x="114960" y="8051"/>
                  </a:lnTo>
                  <a:cubicBezTo>
                    <a:pt x="127482" y="9042"/>
                    <a:pt x="136829" y="19989"/>
                    <a:pt x="135839" y="32512"/>
                  </a:cubicBezTo>
                  <a:cubicBezTo>
                    <a:pt x="134848" y="45021"/>
                    <a:pt x="123901" y="54368"/>
                    <a:pt x="111385" y="53384"/>
                  </a:cubicBezTo>
                  <a:lnTo>
                    <a:pt x="21863" y="46316"/>
                  </a:lnTo>
                  <a:cubicBezTo>
                    <a:pt x="9340" y="45319"/>
                    <a:pt x="0" y="34378"/>
                    <a:pt x="990"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20" name="Google Shape;1020;p53"/>
            <p:cNvSpPr/>
            <p:nvPr/>
          </p:nvSpPr>
          <p:spPr>
            <a:xfrm>
              <a:off x="8841949" y="2557642"/>
              <a:ext cx="134239" cy="87001"/>
            </a:xfrm>
            <a:custGeom>
              <a:avLst/>
              <a:gdLst/>
              <a:ahLst/>
              <a:cxnLst/>
              <a:rect l="l" t="t" r="r" b="b"/>
              <a:pathLst>
                <a:path w="134239" h="87001" extrusionOk="0">
                  <a:moveTo>
                    <a:pt x="4933" y="70103"/>
                  </a:moveTo>
                  <a:lnTo>
                    <a:pt x="4933" y="70103"/>
                  </a:lnTo>
                  <a:cubicBezTo>
                    <a:pt x="0" y="58566"/>
                    <a:pt x="5346" y="45199"/>
                    <a:pt x="16897" y="40265"/>
                  </a:cubicBezTo>
                  <a:lnTo>
                    <a:pt x="99453" y="4933"/>
                  </a:lnTo>
                  <a:cubicBezTo>
                    <a:pt x="110998" y="0"/>
                    <a:pt x="124358" y="5353"/>
                    <a:pt x="129298" y="16897"/>
                  </a:cubicBezTo>
                  <a:cubicBezTo>
                    <a:pt x="134239" y="28435"/>
                    <a:pt x="128885" y="41802"/>
                    <a:pt x="117341" y="46736"/>
                  </a:cubicBezTo>
                  <a:lnTo>
                    <a:pt x="34778" y="82067"/>
                  </a:lnTo>
                  <a:cubicBezTo>
                    <a:pt x="23234" y="87001"/>
                    <a:pt x="9874" y="81648"/>
                    <a:pt x="4933" y="7010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21" name="Google Shape;1021;p53"/>
            <p:cNvSpPr/>
            <p:nvPr/>
          </p:nvSpPr>
          <p:spPr>
            <a:xfrm>
              <a:off x="9833311" y="1976743"/>
              <a:ext cx="428009" cy="77362"/>
            </a:xfrm>
            <a:custGeom>
              <a:avLst/>
              <a:gdLst/>
              <a:ahLst/>
              <a:cxnLst/>
              <a:rect l="l" t="t" r="r" b="b"/>
              <a:pathLst>
                <a:path w="428009" h="77362" extrusionOk="0">
                  <a:moveTo>
                    <a:pt x="984" y="21856"/>
                  </a:moveTo>
                  <a:lnTo>
                    <a:pt x="984" y="21856"/>
                  </a:lnTo>
                  <a:cubicBezTo>
                    <a:pt x="1974" y="9340"/>
                    <a:pt x="12922" y="0"/>
                    <a:pt x="25444" y="984"/>
                  </a:cubicBezTo>
                  <a:lnTo>
                    <a:pt x="406146" y="31045"/>
                  </a:lnTo>
                  <a:cubicBezTo>
                    <a:pt x="418661" y="32035"/>
                    <a:pt x="428009" y="42983"/>
                    <a:pt x="427018" y="55499"/>
                  </a:cubicBezTo>
                  <a:cubicBezTo>
                    <a:pt x="426034" y="68021"/>
                    <a:pt x="415086" y="77362"/>
                    <a:pt x="402564" y="76371"/>
                  </a:cubicBezTo>
                  <a:lnTo>
                    <a:pt x="21856" y="46316"/>
                  </a:lnTo>
                  <a:cubicBezTo>
                    <a:pt x="9340" y="45319"/>
                    <a:pt x="0" y="34378"/>
                    <a:pt x="984"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grpSp>
        <p:nvGrpSpPr>
          <p:cNvPr id="1022" name="Google Shape;1022;p53"/>
          <p:cNvGrpSpPr/>
          <p:nvPr/>
        </p:nvGrpSpPr>
        <p:grpSpPr>
          <a:xfrm>
            <a:off x="7394277" y="111566"/>
            <a:ext cx="1606453" cy="1460363"/>
            <a:chOff x="1840123" y="2107341"/>
            <a:chExt cx="3257205" cy="3161643"/>
          </a:xfrm>
        </p:grpSpPr>
        <p:sp>
          <p:nvSpPr>
            <p:cNvPr id="1023" name="Google Shape;1023;p53"/>
            <p:cNvSpPr/>
            <p:nvPr/>
          </p:nvSpPr>
          <p:spPr>
            <a:xfrm>
              <a:off x="1981237" y="2249255"/>
              <a:ext cx="3116091" cy="3019729"/>
            </a:xfrm>
            <a:custGeom>
              <a:avLst/>
              <a:gdLst/>
              <a:ahLst/>
              <a:cxnLst/>
              <a:rect l="l" t="t" r="r" b="b"/>
              <a:pathLst>
                <a:path w="3116091" h="3019729" extrusionOk="0">
                  <a:moveTo>
                    <a:pt x="1607870" y="1187"/>
                  </a:moveTo>
                  <a:cubicBezTo>
                    <a:pt x="1599545" y="425"/>
                    <a:pt x="1590967" y="38"/>
                    <a:pt x="1582064" y="158"/>
                  </a:cubicBezTo>
                  <a:cubicBezTo>
                    <a:pt x="1573422" y="0"/>
                    <a:pt x="1565071" y="279"/>
                    <a:pt x="1556969" y="952"/>
                  </a:cubicBezTo>
                  <a:cubicBezTo>
                    <a:pt x="953789" y="18656"/>
                    <a:pt x="419080" y="393998"/>
                    <a:pt x="209175" y="963695"/>
                  </a:cubicBezTo>
                  <a:cubicBezTo>
                    <a:pt x="0" y="1531404"/>
                    <a:pt x="186321" y="2198903"/>
                    <a:pt x="656075" y="2578627"/>
                  </a:cubicBezTo>
                  <a:cubicBezTo>
                    <a:pt x="1128642" y="2960636"/>
                    <a:pt x="1806111" y="3019729"/>
                    <a:pt x="2329446" y="2700801"/>
                  </a:cubicBezTo>
                  <a:cubicBezTo>
                    <a:pt x="2851899" y="2382412"/>
                    <a:pt x="3116091" y="1769979"/>
                    <a:pt x="3004616" y="1171340"/>
                  </a:cubicBezTo>
                  <a:cubicBezTo>
                    <a:pt x="2879953" y="501897"/>
                    <a:pt x="2275446" y="25260"/>
                    <a:pt x="1607870" y="11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24" name="Google Shape;1024;p53"/>
            <p:cNvSpPr/>
            <p:nvPr/>
          </p:nvSpPr>
          <p:spPr>
            <a:xfrm>
              <a:off x="1840123" y="2107341"/>
              <a:ext cx="3116097" cy="3019729"/>
            </a:xfrm>
            <a:custGeom>
              <a:avLst/>
              <a:gdLst/>
              <a:ahLst/>
              <a:cxnLst/>
              <a:rect l="l" t="t" r="r" b="b"/>
              <a:pathLst>
                <a:path w="3116097" h="3019729" extrusionOk="0">
                  <a:moveTo>
                    <a:pt x="1607877" y="1187"/>
                  </a:moveTo>
                  <a:cubicBezTo>
                    <a:pt x="1599545" y="425"/>
                    <a:pt x="1590973" y="44"/>
                    <a:pt x="1582070" y="158"/>
                  </a:cubicBezTo>
                  <a:cubicBezTo>
                    <a:pt x="1573422" y="0"/>
                    <a:pt x="1565071" y="279"/>
                    <a:pt x="1556975" y="952"/>
                  </a:cubicBezTo>
                  <a:cubicBezTo>
                    <a:pt x="953789" y="18656"/>
                    <a:pt x="419080" y="394004"/>
                    <a:pt x="209175" y="963695"/>
                  </a:cubicBezTo>
                  <a:cubicBezTo>
                    <a:pt x="0" y="1531404"/>
                    <a:pt x="186321" y="2198903"/>
                    <a:pt x="656075" y="2578627"/>
                  </a:cubicBezTo>
                  <a:cubicBezTo>
                    <a:pt x="1128642" y="2960636"/>
                    <a:pt x="1806111" y="3019729"/>
                    <a:pt x="2329446" y="2700807"/>
                  </a:cubicBezTo>
                  <a:cubicBezTo>
                    <a:pt x="2851899" y="2382412"/>
                    <a:pt x="3116097" y="1769979"/>
                    <a:pt x="3004616" y="1171346"/>
                  </a:cubicBezTo>
                  <a:cubicBezTo>
                    <a:pt x="2879953" y="501897"/>
                    <a:pt x="2275446" y="25266"/>
                    <a:pt x="1607877" y="11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25" name="Google Shape;1025;p53"/>
            <p:cNvSpPr/>
            <p:nvPr/>
          </p:nvSpPr>
          <p:spPr>
            <a:xfrm>
              <a:off x="2213096" y="2357548"/>
              <a:ext cx="2409971" cy="2409964"/>
            </a:xfrm>
            <a:custGeom>
              <a:avLst/>
              <a:gdLst/>
              <a:ahLst/>
              <a:cxnLst/>
              <a:rect l="l" t="t" r="r" b="b"/>
              <a:pathLst>
                <a:path w="2409971" h="2409964" extrusionOk="0">
                  <a:moveTo>
                    <a:pt x="2408091" y="1208385"/>
                  </a:moveTo>
                  <a:cubicBezTo>
                    <a:pt x="2406211" y="1872843"/>
                    <a:pt x="1866049" y="2409964"/>
                    <a:pt x="1201585" y="2408085"/>
                  </a:cubicBezTo>
                  <a:cubicBezTo>
                    <a:pt x="537127" y="2406205"/>
                    <a:pt x="0" y="1866036"/>
                    <a:pt x="1879" y="1201585"/>
                  </a:cubicBezTo>
                  <a:cubicBezTo>
                    <a:pt x="3759" y="537127"/>
                    <a:pt x="543934" y="0"/>
                    <a:pt x="1208385" y="1879"/>
                  </a:cubicBezTo>
                  <a:cubicBezTo>
                    <a:pt x="1872843" y="3759"/>
                    <a:pt x="2409971" y="543928"/>
                    <a:pt x="2408091" y="12083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26" name="Google Shape;1026;p53"/>
            <p:cNvSpPr/>
            <p:nvPr/>
          </p:nvSpPr>
          <p:spPr>
            <a:xfrm>
              <a:off x="2173394" y="2317830"/>
              <a:ext cx="2489390" cy="2489409"/>
            </a:xfrm>
            <a:custGeom>
              <a:avLst/>
              <a:gdLst/>
              <a:ahLst/>
              <a:cxnLst/>
              <a:rect l="l" t="t" r="r" b="b"/>
              <a:pathLst>
                <a:path w="2489390" h="2489409" extrusionOk="0">
                  <a:moveTo>
                    <a:pt x="1241170" y="2487472"/>
                  </a:moveTo>
                  <a:cubicBezTo>
                    <a:pt x="555923" y="2485536"/>
                    <a:pt x="0" y="1926456"/>
                    <a:pt x="1930" y="1241183"/>
                  </a:cubicBezTo>
                  <a:cubicBezTo>
                    <a:pt x="3867" y="555929"/>
                    <a:pt x="562946" y="0"/>
                    <a:pt x="1248194" y="1936"/>
                  </a:cubicBezTo>
                  <a:cubicBezTo>
                    <a:pt x="1933467" y="3873"/>
                    <a:pt x="2489390" y="562952"/>
                    <a:pt x="2487453" y="1248206"/>
                  </a:cubicBezTo>
                  <a:cubicBezTo>
                    <a:pt x="2485517" y="1933479"/>
                    <a:pt x="1926437" y="2489409"/>
                    <a:pt x="1241170" y="2487472"/>
                  </a:cubicBezTo>
                  <a:close/>
                  <a:moveTo>
                    <a:pt x="1247971" y="81260"/>
                  </a:moveTo>
                  <a:cubicBezTo>
                    <a:pt x="606469" y="79451"/>
                    <a:pt x="83077" y="599897"/>
                    <a:pt x="81260" y="1241412"/>
                  </a:cubicBezTo>
                  <a:cubicBezTo>
                    <a:pt x="79444" y="1882940"/>
                    <a:pt x="599890" y="2406332"/>
                    <a:pt x="1241393" y="2408142"/>
                  </a:cubicBezTo>
                  <a:cubicBezTo>
                    <a:pt x="1882914" y="2409964"/>
                    <a:pt x="2406313" y="1889518"/>
                    <a:pt x="2408129" y="1247984"/>
                  </a:cubicBezTo>
                  <a:cubicBezTo>
                    <a:pt x="2409939" y="606475"/>
                    <a:pt x="1889493" y="83077"/>
                    <a:pt x="1247971" y="8126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27" name="Google Shape;1027;p53"/>
            <p:cNvSpPr/>
            <p:nvPr/>
          </p:nvSpPr>
          <p:spPr>
            <a:xfrm>
              <a:off x="2478263" y="2622704"/>
              <a:ext cx="1879644" cy="1879650"/>
            </a:xfrm>
            <a:custGeom>
              <a:avLst/>
              <a:gdLst/>
              <a:ahLst/>
              <a:cxnLst/>
              <a:rect l="l" t="t" r="r" b="b"/>
              <a:pathLst>
                <a:path w="1879644" h="1879650" extrusionOk="0">
                  <a:moveTo>
                    <a:pt x="1878183" y="942479"/>
                  </a:moveTo>
                  <a:cubicBezTo>
                    <a:pt x="1876717" y="1460722"/>
                    <a:pt x="1455413" y="1879650"/>
                    <a:pt x="937171" y="1878183"/>
                  </a:cubicBezTo>
                  <a:cubicBezTo>
                    <a:pt x="418922" y="1876723"/>
                    <a:pt x="0" y="1455413"/>
                    <a:pt x="1460" y="937177"/>
                  </a:cubicBezTo>
                  <a:cubicBezTo>
                    <a:pt x="2927" y="418934"/>
                    <a:pt x="424230" y="0"/>
                    <a:pt x="942473" y="1473"/>
                  </a:cubicBezTo>
                  <a:cubicBezTo>
                    <a:pt x="1460715" y="2933"/>
                    <a:pt x="1879644" y="424237"/>
                    <a:pt x="1878183" y="942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28" name="Google Shape;1028;p53"/>
            <p:cNvSpPr/>
            <p:nvPr/>
          </p:nvSpPr>
          <p:spPr>
            <a:xfrm>
              <a:off x="3067756" y="2752596"/>
              <a:ext cx="352558" cy="152171"/>
            </a:xfrm>
            <a:custGeom>
              <a:avLst/>
              <a:gdLst/>
              <a:ahLst/>
              <a:cxnLst/>
              <a:rect l="l" t="t" r="r" b="b"/>
              <a:pathLst>
                <a:path w="352558" h="152171" extrusionOk="0">
                  <a:moveTo>
                    <a:pt x="306939" y="1276"/>
                  </a:moveTo>
                  <a:cubicBezTo>
                    <a:pt x="211924" y="6210"/>
                    <a:pt x="120173" y="27438"/>
                    <a:pt x="33121" y="64623"/>
                  </a:cubicBezTo>
                  <a:cubicBezTo>
                    <a:pt x="10394" y="74333"/>
                    <a:pt x="0" y="100742"/>
                    <a:pt x="10966" y="122891"/>
                  </a:cubicBezTo>
                  <a:lnTo>
                    <a:pt x="10972" y="122904"/>
                  </a:lnTo>
                  <a:cubicBezTo>
                    <a:pt x="20796" y="142786"/>
                    <a:pt x="44475" y="152171"/>
                    <a:pt x="64852" y="143408"/>
                  </a:cubicBezTo>
                  <a:cubicBezTo>
                    <a:pt x="143694" y="109512"/>
                    <a:pt x="226904" y="90265"/>
                    <a:pt x="313131" y="85985"/>
                  </a:cubicBezTo>
                  <a:cubicBezTo>
                    <a:pt x="335292" y="84886"/>
                    <a:pt x="352425" y="66008"/>
                    <a:pt x="352488" y="43814"/>
                  </a:cubicBezTo>
                  <a:lnTo>
                    <a:pt x="352488" y="43808"/>
                  </a:lnTo>
                  <a:cubicBezTo>
                    <a:pt x="352558" y="19107"/>
                    <a:pt x="331609" y="0"/>
                    <a:pt x="306939" y="127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29" name="Google Shape;1029;p53"/>
            <p:cNvSpPr/>
            <p:nvPr/>
          </p:nvSpPr>
          <p:spPr>
            <a:xfrm>
              <a:off x="3717904" y="2829611"/>
              <a:ext cx="510108" cy="735158"/>
            </a:xfrm>
            <a:custGeom>
              <a:avLst/>
              <a:gdLst/>
              <a:ahLst/>
              <a:cxnLst/>
              <a:rect l="l" t="t" r="r" b="b"/>
              <a:pathLst>
                <a:path w="510108" h="735158" extrusionOk="0">
                  <a:moveTo>
                    <a:pt x="67811" y="11201"/>
                  </a:moveTo>
                  <a:cubicBezTo>
                    <a:pt x="45834" y="0"/>
                    <a:pt x="18929" y="9061"/>
                    <a:pt x="8972" y="31635"/>
                  </a:cubicBezTo>
                  <a:cubicBezTo>
                    <a:pt x="0" y="51968"/>
                    <a:pt x="8083" y="76117"/>
                    <a:pt x="27914" y="86169"/>
                  </a:cubicBezTo>
                  <a:cubicBezTo>
                    <a:pt x="259518" y="203625"/>
                    <a:pt x="410800" y="436333"/>
                    <a:pt x="424084" y="695642"/>
                  </a:cubicBezTo>
                  <a:cubicBezTo>
                    <a:pt x="425221" y="717835"/>
                    <a:pt x="443998" y="735018"/>
                    <a:pt x="466223" y="735088"/>
                  </a:cubicBezTo>
                  <a:cubicBezTo>
                    <a:pt x="490899" y="735158"/>
                    <a:pt x="510108" y="714248"/>
                    <a:pt x="508793" y="689610"/>
                  </a:cubicBezTo>
                  <a:cubicBezTo>
                    <a:pt x="493420" y="401161"/>
                    <a:pt x="325208" y="142392"/>
                    <a:pt x="67811" y="1120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30" name="Google Shape;1030;p53"/>
            <p:cNvSpPr/>
            <p:nvPr/>
          </p:nvSpPr>
          <p:spPr>
            <a:xfrm>
              <a:off x="2438537" y="2582989"/>
              <a:ext cx="1959102" cy="1959095"/>
            </a:xfrm>
            <a:custGeom>
              <a:avLst/>
              <a:gdLst/>
              <a:ahLst/>
              <a:cxnLst/>
              <a:rect l="l" t="t" r="r" b="b"/>
              <a:pathLst>
                <a:path w="1959102" h="1959095" extrusionOk="0">
                  <a:moveTo>
                    <a:pt x="976769" y="1957571"/>
                  </a:moveTo>
                  <a:cubicBezTo>
                    <a:pt x="437495" y="1956047"/>
                    <a:pt x="0" y="1516062"/>
                    <a:pt x="1517" y="976776"/>
                  </a:cubicBezTo>
                  <a:cubicBezTo>
                    <a:pt x="3041" y="437489"/>
                    <a:pt x="443026" y="0"/>
                    <a:pt x="982300" y="1524"/>
                  </a:cubicBezTo>
                  <a:cubicBezTo>
                    <a:pt x="1521599" y="3048"/>
                    <a:pt x="1959102" y="443014"/>
                    <a:pt x="1957577" y="982306"/>
                  </a:cubicBezTo>
                  <a:cubicBezTo>
                    <a:pt x="1956060" y="1521593"/>
                    <a:pt x="1516075" y="1959095"/>
                    <a:pt x="976769" y="1957571"/>
                  </a:cubicBezTo>
                  <a:close/>
                  <a:moveTo>
                    <a:pt x="982078" y="80848"/>
                  </a:moveTo>
                  <a:cubicBezTo>
                    <a:pt x="486549" y="79444"/>
                    <a:pt x="82245" y="481456"/>
                    <a:pt x="80841" y="976998"/>
                  </a:cubicBezTo>
                  <a:cubicBezTo>
                    <a:pt x="79451" y="1472539"/>
                    <a:pt x="481469" y="1876844"/>
                    <a:pt x="976998" y="1878247"/>
                  </a:cubicBezTo>
                  <a:cubicBezTo>
                    <a:pt x="1472552" y="1879644"/>
                    <a:pt x="1876850" y="1477619"/>
                    <a:pt x="1878253" y="982084"/>
                  </a:cubicBezTo>
                  <a:cubicBezTo>
                    <a:pt x="1879657" y="486543"/>
                    <a:pt x="1477632" y="82251"/>
                    <a:pt x="982078" y="808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31" name="Google Shape;1031;p53"/>
            <p:cNvSpPr/>
            <p:nvPr/>
          </p:nvSpPr>
          <p:spPr>
            <a:xfrm>
              <a:off x="2647037" y="2787195"/>
              <a:ext cx="1542091" cy="1550670"/>
            </a:xfrm>
            <a:custGeom>
              <a:avLst/>
              <a:gdLst/>
              <a:ahLst/>
              <a:cxnLst/>
              <a:rect l="l" t="t" r="r" b="b"/>
              <a:pathLst>
                <a:path w="1542091" h="1550670" extrusionOk="0">
                  <a:moveTo>
                    <a:pt x="8248" y="27082"/>
                  </a:moveTo>
                  <a:lnTo>
                    <a:pt x="612146" y="933342"/>
                  </a:lnTo>
                  <a:lnTo>
                    <a:pt x="1514976" y="1542357"/>
                  </a:lnTo>
                  <a:cubicBezTo>
                    <a:pt x="1527302" y="1550670"/>
                    <a:pt x="1542091" y="1535957"/>
                    <a:pt x="1533848" y="1523587"/>
                  </a:cubicBezTo>
                  <a:lnTo>
                    <a:pt x="929951" y="617327"/>
                  </a:lnTo>
                  <a:lnTo>
                    <a:pt x="27120" y="8318"/>
                  </a:lnTo>
                  <a:cubicBezTo>
                    <a:pt x="14795" y="0"/>
                    <a:pt x="0" y="14712"/>
                    <a:pt x="8248" y="270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32" name="Google Shape;1032;p53"/>
            <p:cNvSpPr/>
            <p:nvPr/>
          </p:nvSpPr>
          <p:spPr>
            <a:xfrm>
              <a:off x="2607992" y="2748245"/>
              <a:ext cx="1620189" cy="1623472"/>
            </a:xfrm>
            <a:custGeom>
              <a:avLst/>
              <a:gdLst/>
              <a:ahLst/>
              <a:cxnLst/>
              <a:rect l="l" t="t" r="r" b="b"/>
              <a:pathLst>
                <a:path w="1620189" h="1623472" extrusionOk="0">
                  <a:moveTo>
                    <a:pt x="1561572" y="1623440"/>
                  </a:moveTo>
                  <a:cubicBezTo>
                    <a:pt x="1551324" y="1623409"/>
                    <a:pt x="1540979" y="1620354"/>
                    <a:pt x="1531829" y="1614163"/>
                  </a:cubicBezTo>
                  <a:lnTo>
                    <a:pt x="622522" y="1000798"/>
                  </a:lnTo>
                  <a:lnTo>
                    <a:pt x="14274" y="87998"/>
                  </a:lnTo>
                  <a:cubicBezTo>
                    <a:pt x="0" y="66567"/>
                    <a:pt x="2793" y="38900"/>
                    <a:pt x="21075" y="20751"/>
                  </a:cubicBezTo>
                  <a:cubicBezTo>
                    <a:pt x="39300" y="2622"/>
                    <a:pt x="66992" y="0"/>
                    <a:pt x="88334" y="14382"/>
                  </a:cubicBezTo>
                  <a:lnTo>
                    <a:pt x="997667" y="627767"/>
                  </a:lnTo>
                  <a:lnTo>
                    <a:pt x="1605889" y="1540541"/>
                  </a:lnTo>
                  <a:cubicBezTo>
                    <a:pt x="1620189" y="1561966"/>
                    <a:pt x="1617395" y="1589633"/>
                    <a:pt x="1599139" y="1607807"/>
                  </a:cubicBezTo>
                  <a:cubicBezTo>
                    <a:pt x="1588706" y="1618176"/>
                    <a:pt x="1575212" y="1623472"/>
                    <a:pt x="1561572" y="1623440"/>
                  </a:cubicBezTo>
                  <a:close/>
                  <a:moveTo>
                    <a:pt x="679856" y="943787"/>
                  </a:moveTo>
                  <a:lnTo>
                    <a:pt x="1466481" y="1474406"/>
                  </a:lnTo>
                  <a:lnTo>
                    <a:pt x="940333" y="684777"/>
                  </a:lnTo>
                  <a:lnTo>
                    <a:pt x="153657" y="154120"/>
                  </a:lnTo>
                  <a:close/>
                  <a:moveTo>
                    <a:pt x="80295" y="44030"/>
                  </a:moveTo>
                  <a:lnTo>
                    <a:pt x="80321" y="44094"/>
                  </a:lnTo>
                  <a:cubicBezTo>
                    <a:pt x="80321" y="44094"/>
                    <a:pt x="80321" y="44068"/>
                    <a:pt x="80295" y="440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33" name="Google Shape;1033;p53"/>
            <p:cNvSpPr/>
            <p:nvPr/>
          </p:nvSpPr>
          <p:spPr>
            <a:xfrm>
              <a:off x="2647037" y="2787195"/>
              <a:ext cx="1542091" cy="1550670"/>
            </a:xfrm>
            <a:custGeom>
              <a:avLst/>
              <a:gdLst/>
              <a:ahLst/>
              <a:cxnLst/>
              <a:rect l="l" t="t" r="r" b="b"/>
              <a:pathLst>
                <a:path w="1542091" h="1550670" extrusionOk="0">
                  <a:moveTo>
                    <a:pt x="8248" y="27082"/>
                  </a:moveTo>
                  <a:lnTo>
                    <a:pt x="612146" y="933342"/>
                  </a:lnTo>
                  <a:lnTo>
                    <a:pt x="1514976" y="1542357"/>
                  </a:lnTo>
                  <a:cubicBezTo>
                    <a:pt x="1527302" y="1550670"/>
                    <a:pt x="1542091" y="1535957"/>
                    <a:pt x="1533848" y="1523587"/>
                  </a:cubicBezTo>
                  <a:lnTo>
                    <a:pt x="929951" y="617327"/>
                  </a:lnTo>
                  <a:lnTo>
                    <a:pt x="27120" y="8318"/>
                  </a:lnTo>
                  <a:cubicBezTo>
                    <a:pt x="14795" y="0"/>
                    <a:pt x="0" y="14712"/>
                    <a:pt x="8248" y="270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34" name="Google Shape;1034;p53"/>
            <p:cNvSpPr/>
            <p:nvPr/>
          </p:nvSpPr>
          <p:spPr>
            <a:xfrm>
              <a:off x="2607992" y="2748245"/>
              <a:ext cx="1620189" cy="1623472"/>
            </a:xfrm>
            <a:custGeom>
              <a:avLst/>
              <a:gdLst/>
              <a:ahLst/>
              <a:cxnLst/>
              <a:rect l="l" t="t" r="r" b="b"/>
              <a:pathLst>
                <a:path w="1620189" h="1623472" extrusionOk="0">
                  <a:moveTo>
                    <a:pt x="1561572" y="1623440"/>
                  </a:moveTo>
                  <a:cubicBezTo>
                    <a:pt x="1551324" y="1623409"/>
                    <a:pt x="1540979" y="1620354"/>
                    <a:pt x="1531829" y="1614163"/>
                  </a:cubicBezTo>
                  <a:lnTo>
                    <a:pt x="622522" y="1000798"/>
                  </a:lnTo>
                  <a:lnTo>
                    <a:pt x="14274" y="87998"/>
                  </a:lnTo>
                  <a:cubicBezTo>
                    <a:pt x="0" y="66567"/>
                    <a:pt x="2793" y="38900"/>
                    <a:pt x="21075" y="20751"/>
                  </a:cubicBezTo>
                  <a:cubicBezTo>
                    <a:pt x="39300" y="2622"/>
                    <a:pt x="66992" y="0"/>
                    <a:pt x="88334" y="14382"/>
                  </a:cubicBezTo>
                  <a:lnTo>
                    <a:pt x="997667" y="627767"/>
                  </a:lnTo>
                  <a:lnTo>
                    <a:pt x="1605889" y="1540541"/>
                  </a:lnTo>
                  <a:cubicBezTo>
                    <a:pt x="1620189" y="1561966"/>
                    <a:pt x="1617395" y="1589633"/>
                    <a:pt x="1599139" y="1607807"/>
                  </a:cubicBezTo>
                  <a:cubicBezTo>
                    <a:pt x="1588706" y="1618176"/>
                    <a:pt x="1575212" y="1623472"/>
                    <a:pt x="1561572" y="1623440"/>
                  </a:cubicBezTo>
                  <a:close/>
                  <a:moveTo>
                    <a:pt x="679856" y="943787"/>
                  </a:moveTo>
                  <a:lnTo>
                    <a:pt x="940333" y="684777"/>
                  </a:lnTo>
                  <a:lnTo>
                    <a:pt x="153657" y="154120"/>
                  </a:lnTo>
                  <a:close/>
                  <a:moveTo>
                    <a:pt x="80295" y="44030"/>
                  </a:moveTo>
                  <a:lnTo>
                    <a:pt x="80321" y="44094"/>
                  </a:lnTo>
                  <a:cubicBezTo>
                    <a:pt x="80321" y="44094"/>
                    <a:pt x="80321" y="44068"/>
                    <a:pt x="80295" y="440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35" name="Google Shape;1035;p53"/>
            <p:cNvSpPr/>
            <p:nvPr/>
          </p:nvSpPr>
          <p:spPr>
            <a:xfrm>
              <a:off x="3259180" y="3404521"/>
              <a:ext cx="317811" cy="316014"/>
            </a:xfrm>
            <a:custGeom>
              <a:avLst/>
              <a:gdLst/>
              <a:ahLst/>
              <a:cxnLst/>
              <a:rect l="l" t="t" r="r" b="b"/>
              <a:pathLst>
                <a:path w="317811" h="316014" extrusionOk="0">
                  <a:moveTo>
                    <a:pt x="0" y="316014"/>
                  </a:moveTo>
                  <a:lnTo>
                    <a:pt x="31781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36" name="Google Shape;1036;p53"/>
            <p:cNvSpPr/>
            <p:nvPr/>
          </p:nvSpPr>
          <p:spPr>
            <a:xfrm>
              <a:off x="3231217" y="3376395"/>
              <a:ext cx="373741" cy="372262"/>
            </a:xfrm>
            <a:custGeom>
              <a:avLst/>
              <a:gdLst/>
              <a:ahLst/>
              <a:cxnLst/>
              <a:rect l="l" t="t" r="r" b="b"/>
              <a:pathLst>
                <a:path w="373741" h="372262" extrusionOk="0">
                  <a:moveTo>
                    <a:pt x="55924" y="372262"/>
                  </a:moveTo>
                  <a:lnTo>
                    <a:pt x="0" y="316026"/>
                  </a:lnTo>
                  <a:lnTo>
                    <a:pt x="317811" y="0"/>
                  </a:lnTo>
                  <a:lnTo>
                    <a:pt x="373741" y="562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37" name="Google Shape;1037;p53"/>
            <p:cNvSpPr/>
            <p:nvPr/>
          </p:nvSpPr>
          <p:spPr>
            <a:xfrm>
              <a:off x="2633562" y="3425156"/>
              <a:ext cx="193128" cy="254088"/>
            </a:xfrm>
            <a:custGeom>
              <a:avLst/>
              <a:gdLst/>
              <a:ahLst/>
              <a:cxnLst/>
              <a:rect l="l" t="t" r="r" b="b"/>
              <a:pathLst>
                <a:path w="193128" h="254088" extrusionOk="0">
                  <a:moveTo>
                    <a:pt x="97148" y="118751"/>
                  </a:moveTo>
                  <a:lnTo>
                    <a:pt x="82251" y="253860"/>
                  </a:lnTo>
                  <a:lnTo>
                    <a:pt x="27558" y="253707"/>
                  </a:lnTo>
                  <a:lnTo>
                    <a:pt x="0" y="0"/>
                  </a:lnTo>
                  <a:lnTo>
                    <a:pt x="38760" y="107"/>
                  </a:lnTo>
                  <a:lnTo>
                    <a:pt x="59575" y="200158"/>
                  </a:lnTo>
                  <a:lnTo>
                    <a:pt x="79349" y="222"/>
                  </a:lnTo>
                  <a:lnTo>
                    <a:pt x="117754" y="336"/>
                  </a:lnTo>
                  <a:lnTo>
                    <a:pt x="137115" y="201828"/>
                  </a:lnTo>
                  <a:lnTo>
                    <a:pt x="158343" y="444"/>
                  </a:lnTo>
                  <a:lnTo>
                    <a:pt x="193128" y="546"/>
                  </a:lnTo>
                  <a:lnTo>
                    <a:pt x="164134" y="254088"/>
                  </a:lnTo>
                  <a:lnTo>
                    <a:pt x="111251" y="253942"/>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38" name="Google Shape;1038;p53"/>
            <p:cNvSpPr/>
            <p:nvPr/>
          </p:nvSpPr>
          <p:spPr>
            <a:xfrm>
              <a:off x="4111146" y="3429344"/>
              <a:ext cx="109404" cy="253942"/>
            </a:xfrm>
            <a:custGeom>
              <a:avLst/>
              <a:gdLst/>
              <a:ahLst/>
              <a:cxnLst/>
              <a:rect l="l" t="t" r="r" b="b"/>
              <a:pathLst>
                <a:path w="109404" h="253942" extrusionOk="0">
                  <a:moveTo>
                    <a:pt x="40259" y="106997"/>
                  </a:moveTo>
                  <a:lnTo>
                    <a:pt x="94976" y="107143"/>
                  </a:lnTo>
                  <a:lnTo>
                    <a:pt x="94875" y="143376"/>
                  </a:lnTo>
                  <a:lnTo>
                    <a:pt x="40151" y="143224"/>
                  </a:lnTo>
                  <a:lnTo>
                    <a:pt x="39941" y="217512"/>
                  </a:lnTo>
                  <a:lnTo>
                    <a:pt x="108788" y="217709"/>
                  </a:lnTo>
                  <a:lnTo>
                    <a:pt x="108680" y="253942"/>
                  </a:lnTo>
                  <a:lnTo>
                    <a:pt x="0" y="253631"/>
                  </a:lnTo>
                  <a:lnTo>
                    <a:pt x="711" y="0"/>
                  </a:lnTo>
                  <a:lnTo>
                    <a:pt x="109404" y="311"/>
                  </a:lnTo>
                  <a:lnTo>
                    <a:pt x="109296" y="36537"/>
                  </a:lnTo>
                  <a:lnTo>
                    <a:pt x="40455" y="363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39" name="Google Shape;1039;p53"/>
            <p:cNvSpPr/>
            <p:nvPr/>
          </p:nvSpPr>
          <p:spPr>
            <a:xfrm>
              <a:off x="3367400" y="2737093"/>
              <a:ext cx="127171" cy="253980"/>
            </a:xfrm>
            <a:custGeom>
              <a:avLst/>
              <a:gdLst/>
              <a:ahLst/>
              <a:cxnLst/>
              <a:rect l="l" t="t" r="r" b="b"/>
              <a:pathLst>
                <a:path w="127171" h="253980" extrusionOk="0">
                  <a:moveTo>
                    <a:pt x="36385" y="70021"/>
                  </a:moveTo>
                  <a:lnTo>
                    <a:pt x="35864" y="253720"/>
                  </a:lnTo>
                  <a:lnTo>
                    <a:pt x="0" y="253619"/>
                  </a:lnTo>
                  <a:lnTo>
                    <a:pt x="717" y="0"/>
                  </a:lnTo>
                  <a:lnTo>
                    <a:pt x="50711" y="133"/>
                  </a:lnTo>
                  <a:lnTo>
                    <a:pt x="91236" y="152063"/>
                  </a:lnTo>
                  <a:lnTo>
                    <a:pt x="91662" y="254"/>
                  </a:lnTo>
                  <a:lnTo>
                    <a:pt x="127171" y="349"/>
                  </a:lnTo>
                  <a:lnTo>
                    <a:pt x="126453" y="253980"/>
                  </a:lnTo>
                  <a:lnTo>
                    <a:pt x="85496" y="25386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40" name="Google Shape;1040;p53"/>
            <p:cNvSpPr/>
            <p:nvPr/>
          </p:nvSpPr>
          <p:spPr>
            <a:xfrm>
              <a:off x="3367357" y="4114537"/>
              <a:ext cx="119176" cy="259638"/>
            </a:xfrm>
            <a:custGeom>
              <a:avLst/>
              <a:gdLst/>
              <a:ahLst/>
              <a:cxnLst/>
              <a:rect l="l" t="t" r="r" b="b"/>
              <a:pathLst>
                <a:path w="119176" h="259638" extrusionOk="0">
                  <a:moveTo>
                    <a:pt x="60464" y="114"/>
                  </a:moveTo>
                  <a:cubicBezTo>
                    <a:pt x="99225" y="228"/>
                    <a:pt x="119094" y="23469"/>
                    <a:pt x="118979" y="64033"/>
                  </a:cubicBezTo>
                  <a:lnTo>
                    <a:pt x="118960" y="72015"/>
                  </a:lnTo>
                  <a:lnTo>
                    <a:pt x="81254" y="71913"/>
                  </a:lnTo>
                  <a:lnTo>
                    <a:pt x="81286" y="61398"/>
                  </a:lnTo>
                  <a:cubicBezTo>
                    <a:pt x="81337" y="43300"/>
                    <a:pt x="74123" y="36385"/>
                    <a:pt x="61448" y="36347"/>
                  </a:cubicBezTo>
                  <a:cubicBezTo>
                    <a:pt x="48768" y="36309"/>
                    <a:pt x="41497" y="43186"/>
                    <a:pt x="41446" y="61290"/>
                  </a:cubicBezTo>
                  <a:cubicBezTo>
                    <a:pt x="41294" y="113474"/>
                    <a:pt x="119176" y="123482"/>
                    <a:pt x="118973" y="195935"/>
                  </a:cubicBezTo>
                  <a:cubicBezTo>
                    <a:pt x="118852" y="236505"/>
                    <a:pt x="98494" y="259638"/>
                    <a:pt x="59347" y="259530"/>
                  </a:cubicBezTo>
                  <a:cubicBezTo>
                    <a:pt x="20224" y="259416"/>
                    <a:pt x="0" y="236169"/>
                    <a:pt x="107" y="195599"/>
                  </a:cubicBezTo>
                  <a:lnTo>
                    <a:pt x="158" y="180003"/>
                  </a:lnTo>
                  <a:lnTo>
                    <a:pt x="37852" y="180117"/>
                  </a:lnTo>
                  <a:lnTo>
                    <a:pt x="37807" y="198234"/>
                  </a:lnTo>
                  <a:cubicBezTo>
                    <a:pt x="37750" y="216369"/>
                    <a:pt x="45688" y="222897"/>
                    <a:pt x="58369" y="222929"/>
                  </a:cubicBezTo>
                  <a:cubicBezTo>
                    <a:pt x="71069" y="222967"/>
                    <a:pt x="79044" y="216484"/>
                    <a:pt x="79095" y="198354"/>
                  </a:cubicBezTo>
                  <a:cubicBezTo>
                    <a:pt x="79241" y="146170"/>
                    <a:pt x="1358" y="136188"/>
                    <a:pt x="1568" y="63709"/>
                  </a:cubicBezTo>
                  <a:cubicBezTo>
                    <a:pt x="1682" y="23139"/>
                    <a:pt x="21685" y="0"/>
                    <a:pt x="60464" y="1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41" name="Google Shape;1041;p53"/>
            <p:cNvSpPr/>
            <p:nvPr/>
          </p:nvSpPr>
          <p:spPr>
            <a:xfrm>
              <a:off x="3319072" y="2364935"/>
              <a:ext cx="204743" cy="202253"/>
            </a:xfrm>
            <a:custGeom>
              <a:avLst/>
              <a:gdLst/>
              <a:ahLst/>
              <a:cxnLst/>
              <a:rect l="l" t="t" r="r" b="b"/>
              <a:pathLst>
                <a:path w="204743" h="202253" extrusionOk="0">
                  <a:moveTo>
                    <a:pt x="91763" y="193897"/>
                  </a:moveTo>
                  <a:lnTo>
                    <a:pt x="3835" y="16789"/>
                  </a:lnTo>
                  <a:cubicBezTo>
                    <a:pt x="0" y="9067"/>
                    <a:pt x="5638" y="0"/>
                    <a:pt x="14262" y="25"/>
                  </a:cubicBezTo>
                  <a:lnTo>
                    <a:pt x="190531" y="527"/>
                  </a:lnTo>
                  <a:cubicBezTo>
                    <a:pt x="199161" y="546"/>
                    <a:pt x="204743" y="9639"/>
                    <a:pt x="200863" y="17348"/>
                  </a:cubicBezTo>
                  <a:lnTo>
                    <a:pt x="111937" y="193960"/>
                  </a:lnTo>
                  <a:cubicBezTo>
                    <a:pt x="107759" y="202253"/>
                    <a:pt x="95891" y="202222"/>
                    <a:pt x="91763" y="1938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42" name="Google Shape;1042;p53"/>
            <p:cNvSpPr/>
            <p:nvPr/>
          </p:nvSpPr>
          <p:spPr>
            <a:xfrm>
              <a:off x="3279408" y="2325252"/>
              <a:ext cx="283997" cy="279558"/>
            </a:xfrm>
            <a:custGeom>
              <a:avLst/>
              <a:gdLst/>
              <a:ahLst/>
              <a:cxnLst/>
              <a:rect l="l" t="t" r="r" b="b"/>
              <a:pathLst>
                <a:path w="283997" h="279558" extrusionOk="0">
                  <a:moveTo>
                    <a:pt x="141376" y="279507"/>
                  </a:moveTo>
                  <a:cubicBezTo>
                    <a:pt x="121983" y="279450"/>
                    <a:pt x="104552" y="268604"/>
                    <a:pt x="95904" y="251218"/>
                  </a:cubicBezTo>
                  <a:lnTo>
                    <a:pt x="7962" y="74123"/>
                  </a:lnTo>
                  <a:cubicBezTo>
                    <a:pt x="0" y="58038"/>
                    <a:pt x="908" y="39395"/>
                    <a:pt x="10375" y="24218"/>
                  </a:cubicBezTo>
                  <a:cubicBezTo>
                    <a:pt x="19818" y="9029"/>
                    <a:pt x="36163" y="0"/>
                    <a:pt x="54032" y="50"/>
                  </a:cubicBezTo>
                  <a:lnTo>
                    <a:pt x="230295" y="546"/>
                  </a:lnTo>
                  <a:cubicBezTo>
                    <a:pt x="248215" y="603"/>
                    <a:pt x="264509" y="9747"/>
                    <a:pt x="273862" y="25012"/>
                  </a:cubicBezTo>
                  <a:cubicBezTo>
                    <a:pt x="283222" y="40284"/>
                    <a:pt x="283997" y="58927"/>
                    <a:pt x="275913" y="74929"/>
                  </a:cubicBezTo>
                  <a:lnTo>
                    <a:pt x="187026" y="251472"/>
                  </a:lnTo>
                  <a:cubicBezTo>
                    <a:pt x="178276" y="268814"/>
                    <a:pt x="160788" y="279558"/>
                    <a:pt x="141376" y="279507"/>
                  </a:cubicBezTo>
                  <a:close/>
                  <a:moveTo>
                    <a:pt x="99199" y="79508"/>
                  </a:moveTo>
                  <a:lnTo>
                    <a:pt x="141700" y="165087"/>
                  </a:lnTo>
                  <a:lnTo>
                    <a:pt x="184677" y="79749"/>
                  </a:lnTo>
                  <a:close/>
                  <a:moveTo>
                    <a:pt x="205085" y="39198"/>
                  </a:moveTo>
                  <a:cubicBezTo>
                    <a:pt x="205085" y="39223"/>
                    <a:pt x="205060" y="39236"/>
                    <a:pt x="205060" y="3926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43" name="Google Shape;1043;p53"/>
            <p:cNvSpPr/>
            <p:nvPr/>
          </p:nvSpPr>
          <p:spPr>
            <a:xfrm>
              <a:off x="3312355" y="4555867"/>
              <a:ext cx="204749" cy="202247"/>
            </a:xfrm>
            <a:custGeom>
              <a:avLst/>
              <a:gdLst/>
              <a:ahLst/>
              <a:cxnLst/>
              <a:rect l="l" t="t" r="r" b="b"/>
              <a:pathLst>
                <a:path w="204749" h="202247" extrusionOk="0">
                  <a:moveTo>
                    <a:pt x="112985" y="8350"/>
                  </a:moveTo>
                  <a:lnTo>
                    <a:pt x="200913" y="185458"/>
                  </a:lnTo>
                  <a:cubicBezTo>
                    <a:pt x="204749" y="193179"/>
                    <a:pt x="199110" y="202247"/>
                    <a:pt x="190480" y="202222"/>
                  </a:cubicBezTo>
                  <a:lnTo>
                    <a:pt x="14211" y="201726"/>
                  </a:lnTo>
                  <a:cubicBezTo>
                    <a:pt x="5587" y="201701"/>
                    <a:pt x="0" y="192608"/>
                    <a:pt x="3879" y="184899"/>
                  </a:cubicBezTo>
                  <a:lnTo>
                    <a:pt x="92805" y="8293"/>
                  </a:lnTo>
                  <a:cubicBezTo>
                    <a:pt x="96989" y="0"/>
                    <a:pt x="108851" y="25"/>
                    <a:pt x="112985" y="835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44" name="Google Shape;1044;p53"/>
            <p:cNvSpPr/>
            <p:nvPr/>
          </p:nvSpPr>
          <p:spPr>
            <a:xfrm>
              <a:off x="3272753" y="4518228"/>
              <a:ext cx="283991" cy="279577"/>
            </a:xfrm>
            <a:custGeom>
              <a:avLst/>
              <a:gdLst/>
              <a:ahLst/>
              <a:cxnLst/>
              <a:rect l="l" t="t" r="r" b="b"/>
              <a:pathLst>
                <a:path w="283991" h="279577" extrusionOk="0">
                  <a:moveTo>
                    <a:pt x="229958" y="279526"/>
                  </a:moveTo>
                  <a:lnTo>
                    <a:pt x="53695" y="279025"/>
                  </a:lnTo>
                  <a:cubicBezTo>
                    <a:pt x="35833" y="278974"/>
                    <a:pt x="19538" y="269849"/>
                    <a:pt x="10179" y="254615"/>
                  </a:cubicBezTo>
                  <a:cubicBezTo>
                    <a:pt x="793" y="239382"/>
                    <a:pt x="0" y="220732"/>
                    <a:pt x="8020" y="204743"/>
                  </a:cubicBezTo>
                  <a:lnTo>
                    <a:pt x="96989" y="28086"/>
                  </a:lnTo>
                  <a:cubicBezTo>
                    <a:pt x="105740" y="10750"/>
                    <a:pt x="123228" y="0"/>
                    <a:pt x="142620" y="57"/>
                  </a:cubicBezTo>
                  <a:cubicBezTo>
                    <a:pt x="162039" y="114"/>
                    <a:pt x="179463" y="10960"/>
                    <a:pt x="188112" y="28346"/>
                  </a:cubicBezTo>
                  <a:lnTo>
                    <a:pt x="276034" y="205454"/>
                  </a:lnTo>
                  <a:cubicBezTo>
                    <a:pt x="283991" y="221443"/>
                    <a:pt x="283108" y="240093"/>
                    <a:pt x="273672" y="255308"/>
                  </a:cubicBezTo>
                  <a:cubicBezTo>
                    <a:pt x="264229" y="270516"/>
                    <a:pt x="247884" y="279577"/>
                    <a:pt x="229958" y="279526"/>
                  </a:cubicBezTo>
                  <a:close/>
                  <a:moveTo>
                    <a:pt x="99320" y="199828"/>
                  </a:moveTo>
                  <a:lnTo>
                    <a:pt x="184791" y="200069"/>
                  </a:lnTo>
                  <a:lnTo>
                    <a:pt x="142297" y="114477"/>
                  </a:lnTo>
                  <a:close/>
                  <a:moveTo>
                    <a:pt x="204977" y="240715"/>
                  </a:moveTo>
                  <a:cubicBezTo>
                    <a:pt x="204977" y="240728"/>
                    <a:pt x="205003" y="240753"/>
                    <a:pt x="205003" y="2407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45" name="Google Shape;1045;p53"/>
            <p:cNvSpPr/>
            <p:nvPr/>
          </p:nvSpPr>
          <p:spPr>
            <a:xfrm>
              <a:off x="4412421" y="3462512"/>
              <a:ext cx="202253" cy="204743"/>
            </a:xfrm>
            <a:custGeom>
              <a:avLst/>
              <a:gdLst/>
              <a:ahLst/>
              <a:cxnLst/>
              <a:rect l="l" t="t" r="r" b="b"/>
              <a:pathLst>
                <a:path w="202253" h="204743" extrusionOk="0">
                  <a:moveTo>
                    <a:pt x="8356" y="91763"/>
                  </a:moveTo>
                  <a:lnTo>
                    <a:pt x="185464" y="3829"/>
                  </a:lnTo>
                  <a:cubicBezTo>
                    <a:pt x="193186" y="0"/>
                    <a:pt x="202253" y="5638"/>
                    <a:pt x="202228" y="14262"/>
                  </a:cubicBezTo>
                  <a:lnTo>
                    <a:pt x="201726" y="190531"/>
                  </a:lnTo>
                  <a:cubicBezTo>
                    <a:pt x="201707" y="199155"/>
                    <a:pt x="192614" y="204743"/>
                    <a:pt x="184905" y="200863"/>
                  </a:cubicBezTo>
                  <a:lnTo>
                    <a:pt x="8299" y="111937"/>
                  </a:lnTo>
                  <a:cubicBezTo>
                    <a:pt x="0" y="107759"/>
                    <a:pt x="31" y="95891"/>
                    <a:pt x="8356" y="917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46" name="Google Shape;1046;p53"/>
            <p:cNvSpPr/>
            <p:nvPr/>
          </p:nvSpPr>
          <p:spPr>
            <a:xfrm>
              <a:off x="4374817" y="3422870"/>
              <a:ext cx="279539" cy="281482"/>
            </a:xfrm>
            <a:custGeom>
              <a:avLst/>
              <a:gdLst/>
              <a:ahLst/>
              <a:cxnLst/>
              <a:rect l="l" t="t" r="r" b="b"/>
              <a:pathLst>
                <a:path w="279539" h="281482" extrusionOk="0">
                  <a:moveTo>
                    <a:pt x="227615" y="281457"/>
                  </a:moveTo>
                  <a:cubicBezTo>
                    <a:pt x="219817" y="281432"/>
                    <a:pt x="211994" y="279615"/>
                    <a:pt x="204730" y="275964"/>
                  </a:cubicBezTo>
                  <a:lnTo>
                    <a:pt x="28067" y="187013"/>
                  </a:lnTo>
                  <a:cubicBezTo>
                    <a:pt x="10718" y="178276"/>
                    <a:pt x="0" y="160788"/>
                    <a:pt x="50" y="141357"/>
                  </a:cubicBezTo>
                  <a:cubicBezTo>
                    <a:pt x="107" y="121939"/>
                    <a:pt x="10922" y="104508"/>
                    <a:pt x="28321" y="95872"/>
                  </a:cubicBezTo>
                  <a:lnTo>
                    <a:pt x="205435" y="7937"/>
                  </a:lnTo>
                  <a:cubicBezTo>
                    <a:pt x="221513" y="0"/>
                    <a:pt x="240131" y="888"/>
                    <a:pt x="255295" y="10331"/>
                  </a:cubicBezTo>
                  <a:cubicBezTo>
                    <a:pt x="270497" y="19786"/>
                    <a:pt x="279539" y="36106"/>
                    <a:pt x="279488" y="54013"/>
                  </a:cubicBezTo>
                  <a:lnTo>
                    <a:pt x="278993" y="230289"/>
                  </a:lnTo>
                  <a:cubicBezTo>
                    <a:pt x="278936" y="248177"/>
                    <a:pt x="269811" y="264439"/>
                    <a:pt x="254596" y="273812"/>
                  </a:cubicBezTo>
                  <a:cubicBezTo>
                    <a:pt x="246291" y="278923"/>
                    <a:pt x="236962" y="281482"/>
                    <a:pt x="227615" y="281457"/>
                  </a:cubicBezTo>
                  <a:close/>
                  <a:moveTo>
                    <a:pt x="114446" y="141681"/>
                  </a:moveTo>
                  <a:lnTo>
                    <a:pt x="199790" y="184658"/>
                  </a:lnTo>
                  <a:lnTo>
                    <a:pt x="200037" y="99199"/>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47" name="Google Shape;1047;p53"/>
            <p:cNvSpPr/>
            <p:nvPr/>
          </p:nvSpPr>
          <p:spPr>
            <a:xfrm>
              <a:off x="2221503" y="3455801"/>
              <a:ext cx="202247" cy="204736"/>
            </a:xfrm>
            <a:custGeom>
              <a:avLst/>
              <a:gdLst/>
              <a:ahLst/>
              <a:cxnLst/>
              <a:rect l="l" t="t" r="r" b="b"/>
              <a:pathLst>
                <a:path w="202247" h="204736" extrusionOk="0">
                  <a:moveTo>
                    <a:pt x="193890" y="112972"/>
                  </a:moveTo>
                  <a:lnTo>
                    <a:pt x="16783" y="200907"/>
                  </a:lnTo>
                  <a:cubicBezTo>
                    <a:pt x="9061" y="204736"/>
                    <a:pt x="0" y="199104"/>
                    <a:pt x="19" y="190474"/>
                  </a:cubicBezTo>
                  <a:lnTo>
                    <a:pt x="520" y="14204"/>
                  </a:lnTo>
                  <a:cubicBezTo>
                    <a:pt x="546" y="5581"/>
                    <a:pt x="9632" y="0"/>
                    <a:pt x="17341" y="3873"/>
                  </a:cubicBezTo>
                  <a:lnTo>
                    <a:pt x="193948" y="92805"/>
                  </a:lnTo>
                  <a:cubicBezTo>
                    <a:pt x="202247" y="96977"/>
                    <a:pt x="202222" y="108845"/>
                    <a:pt x="193890" y="11297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48" name="Google Shape;1048;p53"/>
            <p:cNvSpPr/>
            <p:nvPr/>
          </p:nvSpPr>
          <p:spPr>
            <a:xfrm>
              <a:off x="2181823" y="3416204"/>
              <a:ext cx="279571" cy="281444"/>
            </a:xfrm>
            <a:custGeom>
              <a:avLst/>
              <a:gdLst/>
              <a:ahLst/>
              <a:cxnLst/>
              <a:rect l="l" t="t" r="r" b="b"/>
              <a:pathLst>
                <a:path w="279571" h="281444" extrusionOk="0">
                  <a:moveTo>
                    <a:pt x="51111" y="281419"/>
                  </a:moveTo>
                  <a:cubicBezTo>
                    <a:pt x="41763" y="281393"/>
                    <a:pt x="32473" y="278771"/>
                    <a:pt x="24199" y="273621"/>
                  </a:cubicBezTo>
                  <a:cubicBezTo>
                    <a:pt x="9042" y="264172"/>
                    <a:pt x="0" y="247853"/>
                    <a:pt x="50" y="229965"/>
                  </a:cubicBezTo>
                  <a:lnTo>
                    <a:pt x="546" y="53689"/>
                  </a:lnTo>
                  <a:cubicBezTo>
                    <a:pt x="596" y="35782"/>
                    <a:pt x="9734" y="19513"/>
                    <a:pt x="24993" y="10147"/>
                  </a:cubicBezTo>
                  <a:cubicBezTo>
                    <a:pt x="40201" y="787"/>
                    <a:pt x="58851" y="0"/>
                    <a:pt x="74860" y="8039"/>
                  </a:cubicBezTo>
                  <a:lnTo>
                    <a:pt x="251472" y="96970"/>
                  </a:lnTo>
                  <a:cubicBezTo>
                    <a:pt x="268820" y="105708"/>
                    <a:pt x="279571" y="123196"/>
                    <a:pt x="279514" y="142608"/>
                  </a:cubicBezTo>
                  <a:cubicBezTo>
                    <a:pt x="279457" y="162045"/>
                    <a:pt x="268617" y="179470"/>
                    <a:pt x="251212" y="188106"/>
                  </a:cubicBezTo>
                  <a:lnTo>
                    <a:pt x="74104" y="276034"/>
                  </a:lnTo>
                  <a:cubicBezTo>
                    <a:pt x="66789" y="279654"/>
                    <a:pt x="58934" y="281444"/>
                    <a:pt x="51111" y="281419"/>
                  </a:cubicBezTo>
                  <a:close/>
                  <a:moveTo>
                    <a:pt x="79743" y="99326"/>
                  </a:moveTo>
                  <a:lnTo>
                    <a:pt x="79501" y="184785"/>
                  </a:lnTo>
                  <a:lnTo>
                    <a:pt x="165093" y="14230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49" name="Google Shape;1049;p53"/>
            <p:cNvSpPr/>
            <p:nvPr/>
          </p:nvSpPr>
          <p:spPr>
            <a:xfrm>
              <a:off x="4180974" y="2713062"/>
              <a:ext cx="87483" cy="86995"/>
            </a:xfrm>
            <a:custGeom>
              <a:avLst/>
              <a:gdLst/>
              <a:ahLst/>
              <a:cxnLst/>
              <a:rect l="l" t="t" r="r" b="b"/>
              <a:pathLst>
                <a:path w="87483" h="86995" extrusionOk="0">
                  <a:moveTo>
                    <a:pt x="87483" y="0"/>
                  </a:moveTo>
                  <a:lnTo>
                    <a:pt x="0" y="869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50" name="Google Shape;1050;p53"/>
            <p:cNvSpPr/>
            <p:nvPr/>
          </p:nvSpPr>
          <p:spPr>
            <a:xfrm>
              <a:off x="4152997" y="2684937"/>
              <a:ext cx="143421" cy="143243"/>
            </a:xfrm>
            <a:custGeom>
              <a:avLst/>
              <a:gdLst/>
              <a:ahLst/>
              <a:cxnLst/>
              <a:rect l="l" t="t" r="r" b="b"/>
              <a:pathLst>
                <a:path w="143421" h="143243" extrusionOk="0">
                  <a:moveTo>
                    <a:pt x="55924" y="143243"/>
                  </a:moveTo>
                  <a:lnTo>
                    <a:pt x="0" y="86995"/>
                  </a:lnTo>
                  <a:lnTo>
                    <a:pt x="87502" y="0"/>
                  </a:lnTo>
                  <a:lnTo>
                    <a:pt x="143421" y="56248"/>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51" name="Google Shape;1051;p53"/>
            <p:cNvSpPr/>
            <p:nvPr/>
          </p:nvSpPr>
          <p:spPr>
            <a:xfrm>
              <a:off x="2567733" y="4317212"/>
              <a:ext cx="87483" cy="86988"/>
            </a:xfrm>
            <a:custGeom>
              <a:avLst/>
              <a:gdLst/>
              <a:ahLst/>
              <a:cxnLst/>
              <a:rect l="l" t="t" r="r" b="b"/>
              <a:pathLst>
                <a:path w="87483" h="86988" extrusionOk="0">
                  <a:moveTo>
                    <a:pt x="87483" y="0"/>
                  </a:moveTo>
                  <a:lnTo>
                    <a:pt x="0" y="8698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52" name="Google Shape;1052;p53"/>
            <p:cNvSpPr/>
            <p:nvPr/>
          </p:nvSpPr>
          <p:spPr>
            <a:xfrm>
              <a:off x="2539768" y="4289094"/>
              <a:ext cx="143408" cy="143236"/>
            </a:xfrm>
            <a:custGeom>
              <a:avLst/>
              <a:gdLst/>
              <a:ahLst/>
              <a:cxnLst/>
              <a:rect l="l" t="t" r="r" b="b"/>
              <a:pathLst>
                <a:path w="143408" h="143236" extrusionOk="0">
                  <a:moveTo>
                    <a:pt x="55930" y="143236"/>
                  </a:moveTo>
                  <a:lnTo>
                    <a:pt x="0" y="86995"/>
                  </a:lnTo>
                  <a:lnTo>
                    <a:pt x="87483" y="0"/>
                  </a:lnTo>
                  <a:lnTo>
                    <a:pt x="143408" y="56241"/>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53" name="Google Shape;1053;p53"/>
            <p:cNvSpPr/>
            <p:nvPr/>
          </p:nvSpPr>
          <p:spPr>
            <a:xfrm>
              <a:off x="4176670" y="4321512"/>
              <a:ext cx="86995" cy="87483"/>
            </a:xfrm>
            <a:custGeom>
              <a:avLst/>
              <a:gdLst/>
              <a:ahLst/>
              <a:cxnLst/>
              <a:rect l="l" t="t" r="r" b="b"/>
              <a:pathLst>
                <a:path w="86995" h="87483" extrusionOk="0">
                  <a:moveTo>
                    <a:pt x="86995" y="87483"/>
                  </a:move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54" name="Google Shape;1054;p53"/>
            <p:cNvSpPr/>
            <p:nvPr/>
          </p:nvSpPr>
          <p:spPr>
            <a:xfrm>
              <a:off x="4148535" y="4293555"/>
              <a:ext cx="143249" cy="143414"/>
            </a:xfrm>
            <a:custGeom>
              <a:avLst/>
              <a:gdLst/>
              <a:ahLst/>
              <a:cxnLst/>
              <a:rect l="l" t="t" r="r" b="b"/>
              <a:pathLst>
                <a:path w="143249" h="143414" extrusionOk="0">
                  <a:moveTo>
                    <a:pt x="87007" y="143414"/>
                  </a:moveTo>
                  <a:lnTo>
                    <a:pt x="0" y="55924"/>
                  </a:lnTo>
                  <a:lnTo>
                    <a:pt x="56241" y="0"/>
                  </a:lnTo>
                  <a:lnTo>
                    <a:pt x="143249" y="8748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55" name="Google Shape;1055;p53"/>
            <p:cNvSpPr/>
            <p:nvPr/>
          </p:nvSpPr>
          <p:spPr>
            <a:xfrm>
              <a:off x="2572526" y="2708271"/>
              <a:ext cx="86994" cy="87483"/>
            </a:xfrm>
            <a:custGeom>
              <a:avLst/>
              <a:gdLst/>
              <a:ahLst/>
              <a:cxnLst/>
              <a:rect l="l" t="t" r="r" b="b"/>
              <a:pathLst>
                <a:path w="86994" h="87483" extrusionOk="0">
                  <a:moveTo>
                    <a:pt x="86994" y="87483"/>
                  </a:move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56" name="Google Shape;1056;p53"/>
            <p:cNvSpPr/>
            <p:nvPr/>
          </p:nvSpPr>
          <p:spPr>
            <a:xfrm>
              <a:off x="2544410" y="2680301"/>
              <a:ext cx="143224" cy="143414"/>
            </a:xfrm>
            <a:custGeom>
              <a:avLst/>
              <a:gdLst/>
              <a:ahLst/>
              <a:cxnLst/>
              <a:rect l="l" t="t" r="r" b="b"/>
              <a:pathLst>
                <a:path w="143224" h="143414" extrusionOk="0">
                  <a:moveTo>
                    <a:pt x="86982" y="143414"/>
                  </a:moveTo>
                  <a:lnTo>
                    <a:pt x="0" y="55930"/>
                  </a:lnTo>
                  <a:lnTo>
                    <a:pt x="56241" y="0"/>
                  </a:lnTo>
                  <a:lnTo>
                    <a:pt x="143224" y="8748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sp>
        <p:nvSpPr>
          <p:cNvPr id="1057" name="Google Shape;1057;p53"/>
          <p:cNvSpPr txBox="1">
            <a:spLocks noGrp="1"/>
          </p:cNvSpPr>
          <p:nvPr>
            <p:ph type="title"/>
          </p:nvPr>
        </p:nvSpPr>
        <p:spPr>
          <a:xfrm>
            <a:off x="554750" y="641925"/>
            <a:ext cx="77175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City Explorer</a:t>
            </a:r>
            <a:endParaRPr/>
          </a:p>
        </p:txBody>
      </p:sp>
      <p:sp>
        <p:nvSpPr>
          <p:cNvPr id="1058" name="Google Shape;1058;p53"/>
          <p:cNvSpPr txBox="1">
            <a:spLocks noGrp="1"/>
          </p:cNvSpPr>
          <p:nvPr>
            <p:ph type="subTitle" idx="1"/>
          </p:nvPr>
        </p:nvSpPr>
        <p:spPr>
          <a:xfrm>
            <a:off x="514200" y="1240750"/>
            <a:ext cx="3993300" cy="23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Tripadvisor API,  Google Maps API and OpenWeather API, this interactive dashboard will get you an itinerary for restaurants and events a person is interested in based on the City and State you search. </a:t>
            </a:r>
            <a:endParaRPr/>
          </a:p>
          <a:p>
            <a:pPr marL="0" lvl="0" indent="0" algn="l" rtl="0">
              <a:spcBef>
                <a:spcPts val="1600"/>
              </a:spcBef>
              <a:spcAft>
                <a:spcPts val="0"/>
              </a:spcAft>
              <a:buNone/>
            </a:pPr>
            <a:r>
              <a:rPr lang="en"/>
              <a:t>Food and restaurant type can be filtered to your preference and each point will be mapped on Google maps to know where your day will take you! In addition, a weather dashboard is shown as well so you can prepare your outfit for the day.</a:t>
            </a:r>
            <a:endParaRPr/>
          </a:p>
          <a:p>
            <a:pPr marL="0" lvl="0" indent="0" algn="l" rtl="0">
              <a:spcBef>
                <a:spcPts val="1600"/>
              </a:spcBef>
              <a:spcAft>
                <a:spcPts val="1600"/>
              </a:spcAft>
              <a:buNone/>
            </a:pPr>
            <a:endParaRPr/>
          </a:p>
        </p:txBody>
      </p:sp>
      <p:pic>
        <p:nvPicPr>
          <p:cNvPr id="1059" name="Google Shape;1059;p53"/>
          <p:cNvPicPr preferRelativeResize="0"/>
          <p:nvPr/>
        </p:nvPicPr>
        <p:blipFill>
          <a:blip r:embed="rId3">
            <a:alphaModFix/>
          </a:blip>
          <a:stretch>
            <a:fillRect/>
          </a:stretch>
        </p:blipFill>
        <p:spPr>
          <a:xfrm>
            <a:off x="4507500" y="1618925"/>
            <a:ext cx="4493225" cy="26130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57"/>
                                        </p:tgtEl>
                                        <p:attrNameLst>
                                          <p:attrName>style.visibility</p:attrName>
                                        </p:attrNameLst>
                                      </p:cBhvr>
                                      <p:to>
                                        <p:strVal val="visible"/>
                                      </p:to>
                                    </p:set>
                                    <p:anim calcmode="lin" valueType="num">
                                      <p:cBhvr additive="base">
                                        <p:cTn id="7" dur="1000"/>
                                        <p:tgtEl>
                                          <p:spTgt spid="105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58"/>
                                        </p:tgtEl>
                                        <p:attrNameLst>
                                          <p:attrName>style.visibility</p:attrName>
                                        </p:attrNameLst>
                                      </p:cBhvr>
                                      <p:to>
                                        <p:strVal val="visible"/>
                                      </p:to>
                                    </p:set>
                                    <p:anim calcmode="lin" valueType="num">
                                      <p:cBhvr additive="base">
                                        <p:cTn id="10" dur="1000"/>
                                        <p:tgtEl>
                                          <p:spTgt spid="1058"/>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059"/>
                                        </p:tgtEl>
                                        <p:attrNameLst>
                                          <p:attrName>style.visibility</p:attrName>
                                        </p:attrNameLst>
                                      </p:cBhvr>
                                      <p:to>
                                        <p:strVal val="visible"/>
                                      </p:to>
                                    </p:set>
                                    <p:anim calcmode="lin" valueType="num">
                                      <p:cBhvr additive="base">
                                        <p:cTn id="13" dur="1000"/>
                                        <p:tgtEl>
                                          <p:spTgt spid="1059"/>
                                        </p:tgtEl>
                                        <p:attrNameLst>
                                          <p:attrName>ppt_x</p:attrName>
                                        </p:attrNameLst>
                                      </p:cBhvr>
                                      <p:tavLst>
                                        <p:tav tm="0">
                                          <p:val>
                                            <p:strVal val="#ppt_x+1"/>
                                          </p:val>
                                        </p:tav>
                                        <p:tav tm="100000">
                                          <p:val>
                                            <p:strVal val="#ppt_x"/>
                                          </p:val>
                                        </p:tav>
                                      </p:tavLst>
                                    </p:anim>
                                  </p:childTnLst>
                                </p:cTn>
                              </p:par>
                              <p:par>
                                <p:cTn id="14" presetID="2" presetClass="entr" presetSubtype="4" fill="hold" nodeType="withEffect">
                                  <p:stCondLst>
                                    <p:cond delay="0"/>
                                  </p:stCondLst>
                                  <p:childTnLst>
                                    <p:set>
                                      <p:cBhvr>
                                        <p:cTn id="15" dur="1" fill="hold">
                                          <p:stCondLst>
                                            <p:cond delay="0"/>
                                          </p:stCondLst>
                                        </p:cTn>
                                        <p:tgtEl>
                                          <p:spTgt spid="995"/>
                                        </p:tgtEl>
                                        <p:attrNameLst>
                                          <p:attrName>style.visibility</p:attrName>
                                        </p:attrNameLst>
                                      </p:cBhvr>
                                      <p:to>
                                        <p:strVal val="visible"/>
                                      </p:to>
                                    </p:set>
                                    <p:anim calcmode="lin" valueType="num">
                                      <p:cBhvr additive="base">
                                        <p:cTn id="16" dur="1000"/>
                                        <p:tgtEl>
                                          <p:spTgt spid="995"/>
                                        </p:tgtEl>
                                        <p:attrNameLst>
                                          <p:attrName>ppt_y</p:attrName>
                                        </p:attrNameLst>
                                      </p:cBhvr>
                                      <p:tavLst>
                                        <p:tav tm="0">
                                          <p:val>
                                            <p:strVal val="#ppt_y+1"/>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22"/>
                                        </p:tgtEl>
                                        <p:attrNameLst>
                                          <p:attrName>style.visibility</p:attrName>
                                        </p:attrNameLst>
                                      </p:cBhvr>
                                      <p:to>
                                        <p:strVal val="visible"/>
                                      </p:to>
                                    </p:set>
                                    <p:anim calcmode="lin" valueType="num">
                                      <p:cBhvr additive="base">
                                        <p:cTn id="19" dur="1000"/>
                                        <p:tgtEl>
                                          <p:spTgt spid="10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54"/>
          <p:cNvSpPr txBox="1">
            <a:spLocks noGrp="1"/>
          </p:cNvSpPr>
          <p:nvPr>
            <p:ph type="title"/>
          </p:nvPr>
        </p:nvSpPr>
        <p:spPr>
          <a:xfrm>
            <a:off x="713225" y="740675"/>
            <a:ext cx="77175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Interactive Map </a:t>
            </a:r>
            <a:endParaRPr/>
          </a:p>
        </p:txBody>
      </p:sp>
      <p:sp>
        <p:nvSpPr>
          <p:cNvPr id="1065" name="Google Shape;1065;p54"/>
          <p:cNvSpPr txBox="1">
            <a:spLocks noGrp="1"/>
          </p:cNvSpPr>
          <p:nvPr>
            <p:ph type="subTitle" idx="1"/>
          </p:nvPr>
        </p:nvSpPr>
        <p:spPr>
          <a:xfrm>
            <a:off x="713225" y="1443325"/>
            <a:ext cx="4402500" cy="25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hotel dataset information we are able to plot them onto an interactive map.  </a:t>
            </a:r>
            <a:endParaRPr/>
          </a:p>
          <a:p>
            <a:pPr marL="0" lvl="0" indent="0" algn="l" rtl="0">
              <a:spcBef>
                <a:spcPts val="1600"/>
              </a:spcBef>
              <a:spcAft>
                <a:spcPts val="0"/>
              </a:spcAft>
              <a:buNone/>
            </a:pPr>
            <a:r>
              <a:rPr lang="en"/>
              <a:t>From the map you are able to find the hotel address ratings,  and direct website for easy booking.</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pSp>
        <p:nvGrpSpPr>
          <p:cNvPr id="1066" name="Google Shape;1066;p54"/>
          <p:cNvGrpSpPr/>
          <p:nvPr/>
        </p:nvGrpSpPr>
        <p:grpSpPr>
          <a:xfrm>
            <a:off x="150104" y="3774921"/>
            <a:ext cx="1807269" cy="1242607"/>
            <a:chOff x="8503723" y="1758078"/>
            <a:chExt cx="2293198" cy="1576712"/>
          </a:xfrm>
        </p:grpSpPr>
        <p:sp>
          <p:nvSpPr>
            <p:cNvPr id="1067" name="Google Shape;1067;p54"/>
            <p:cNvSpPr/>
            <p:nvPr/>
          </p:nvSpPr>
          <p:spPr>
            <a:xfrm>
              <a:off x="8578199" y="1845322"/>
              <a:ext cx="2218721" cy="1489468"/>
            </a:xfrm>
            <a:custGeom>
              <a:avLst/>
              <a:gdLst/>
              <a:ahLst/>
              <a:cxnLst/>
              <a:rect l="l" t="t" r="r" b="b"/>
              <a:pathLst>
                <a:path w="2218721" h="1489468" extrusionOk="0">
                  <a:moveTo>
                    <a:pt x="2090985" y="549148"/>
                  </a:moveTo>
                  <a:cubicBezTo>
                    <a:pt x="2091448" y="508273"/>
                    <a:pt x="2087657" y="468610"/>
                    <a:pt x="2074278" y="431793"/>
                  </a:cubicBezTo>
                  <a:cubicBezTo>
                    <a:pt x="2134228" y="358635"/>
                    <a:pt x="2148198" y="251491"/>
                    <a:pt x="2078094" y="162648"/>
                  </a:cubicBezTo>
                  <a:cubicBezTo>
                    <a:pt x="2019020" y="87782"/>
                    <a:pt x="1937003" y="79463"/>
                    <a:pt x="1850428" y="72624"/>
                  </a:cubicBezTo>
                  <a:cubicBezTo>
                    <a:pt x="1657991" y="57429"/>
                    <a:pt x="1465554" y="42240"/>
                    <a:pt x="1273111" y="27038"/>
                  </a:cubicBezTo>
                  <a:cubicBezTo>
                    <a:pt x="1122394" y="15138"/>
                    <a:pt x="971607" y="9099"/>
                    <a:pt x="820381" y="13404"/>
                  </a:cubicBezTo>
                  <a:cubicBezTo>
                    <a:pt x="714406" y="16421"/>
                    <a:pt x="569829" y="0"/>
                    <a:pt x="506418" y="105308"/>
                  </a:cubicBezTo>
                  <a:cubicBezTo>
                    <a:pt x="452735" y="194475"/>
                    <a:pt x="485216" y="291122"/>
                    <a:pt x="561041" y="345249"/>
                  </a:cubicBezTo>
                  <a:cubicBezTo>
                    <a:pt x="567042" y="351186"/>
                    <a:pt x="573671" y="356387"/>
                    <a:pt x="580993" y="360502"/>
                  </a:cubicBezTo>
                  <a:cubicBezTo>
                    <a:pt x="531628" y="420643"/>
                    <a:pt x="488283" y="488321"/>
                    <a:pt x="444500" y="545274"/>
                  </a:cubicBezTo>
                  <a:cubicBezTo>
                    <a:pt x="425684" y="569734"/>
                    <a:pt x="406768" y="604443"/>
                    <a:pt x="383571" y="626103"/>
                  </a:cubicBezTo>
                  <a:cubicBezTo>
                    <a:pt x="383984" y="625005"/>
                    <a:pt x="379196" y="626903"/>
                    <a:pt x="368877" y="629488"/>
                  </a:cubicBezTo>
                  <a:cubicBezTo>
                    <a:pt x="344265" y="635654"/>
                    <a:pt x="318966" y="648855"/>
                    <a:pt x="295319" y="658031"/>
                  </a:cubicBezTo>
                  <a:cubicBezTo>
                    <a:pt x="229450" y="683596"/>
                    <a:pt x="172764" y="716381"/>
                    <a:pt x="142163" y="784663"/>
                  </a:cubicBezTo>
                  <a:cubicBezTo>
                    <a:pt x="128657" y="814812"/>
                    <a:pt x="123304" y="846893"/>
                    <a:pt x="120218" y="879386"/>
                  </a:cubicBezTo>
                  <a:cubicBezTo>
                    <a:pt x="0" y="985545"/>
                    <a:pt x="41173" y="1228832"/>
                    <a:pt x="215849" y="1259852"/>
                  </a:cubicBezTo>
                  <a:cubicBezTo>
                    <a:pt x="291617" y="1273308"/>
                    <a:pt x="370446" y="1275791"/>
                    <a:pt x="447808" y="1280687"/>
                  </a:cubicBezTo>
                  <a:cubicBezTo>
                    <a:pt x="491947" y="1342072"/>
                    <a:pt x="558539" y="1387182"/>
                    <a:pt x="635400" y="1407725"/>
                  </a:cubicBezTo>
                  <a:cubicBezTo>
                    <a:pt x="648379" y="1413224"/>
                    <a:pt x="663301" y="1416640"/>
                    <a:pt x="680453" y="1417065"/>
                  </a:cubicBezTo>
                  <a:cubicBezTo>
                    <a:pt x="697325" y="1419320"/>
                    <a:pt x="712482" y="1418310"/>
                    <a:pt x="726084" y="1414976"/>
                  </a:cubicBezTo>
                  <a:cubicBezTo>
                    <a:pt x="805541" y="1406829"/>
                    <a:pt x="878713" y="1372711"/>
                    <a:pt x="932110" y="1318590"/>
                  </a:cubicBezTo>
                  <a:cubicBezTo>
                    <a:pt x="1066717" y="1329220"/>
                    <a:pt x="1201331" y="1339850"/>
                    <a:pt x="1335951" y="1350479"/>
                  </a:cubicBezTo>
                  <a:cubicBezTo>
                    <a:pt x="1380077" y="1412049"/>
                    <a:pt x="1446796" y="1457286"/>
                    <a:pt x="1523809" y="1477879"/>
                  </a:cubicBezTo>
                  <a:cubicBezTo>
                    <a:pt x="1536788" y="1483372"/>
                    <a:pt x="1551698" y="1486789"/>
                    <a:pt x="1568862" y="1487220"/>
                  </a:cubicBezTo>
                  <a:cubicBezTo>
                    <a:pt x="1585734" y="1489468"/>
                    <a:pt x="1600885" y="1488465"/>
                    <a:pt x="1614487" y="1485125"/>
                  </a:cubicBezTo>
                  <a:cubicBezTo>
                    <a:pt x="1693906" y="1476990"/>
                    <a:pt x="1767039" y="1442910"/>
                    <a:pt x="1820430" y="1388833"/>
                  </a:cubicBezTo>
                  <a:cubicBezTo>
                    <a:pt x="1905234" y="1395495"/>
                    <a:pt x="1991436" y="1396930"/>
                    <a:pt x="2050478" y="1321771"/>
                  </a:cubicBezTo>
                  <a:cubicBezTo>
                    <a:pt x="2098535" y="1260589"/>
                    <a:pt x="2111857" y="1170006"/>
                    <a:pt x="2086959" y="1095108"/>
                  </a:cubicBezTo>
                  <a:cubicBezTo>
                    <a:pt x="2100560" y="1087113"/>
                    <a:pt x="2113629" y="1077131"/>
                    <a:pt x="2126037" y="1064494"/>
                  </a:cubicBezTo>
                  <a:cubicBezTo>
                    <a:pt x="2174576" y="1015034"/>
                    <a:pt x="2180678" y="952417"/>
                    <a:pt x="2185822" y="887310"/>
                  </a:cubicBezTo>
                  <a:cubicBezTo>
                    <a:pt x="2195277" y="767556"/>
                    <a:pt x="2218721" y="604926"/>
                    <a:pt x="2090985" y="54914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68" name="Google Shape;1068;p54"/>
            <p:cNvSpPr/>
            <p:nvPr/>
          </p:nvSpPr>
          <p:spPr>
            <a:xfrm>
              <a:off x="8503723" y="1758078"/>
              <a:ext cx="2218721" cy="1489468"/>
            </a:xfrm>
            <a:custGeom>
              <a:avLst/>
              <a:gdLst/>
              <a:ahLst/>
              <a:cxnLst/>
              <a:rect l="l" t="t" r="r" b="b"/>
              <a:pathLst>
                <a:path w="2218721" h="1489468" extrusionOk="0">
                  <a:moveTo>
                    <a:pt x="2090985" y="549148"/>
                  </a:moveTo>
                  <a:cubicBezTo>
                    <a:pt x="2091448" y="508273"/>
                    <a:pt x="2087657" y="468604"/>
                    <a:pt x="2074278" y="431787"/>
                  </a:cubicBezTo>
                  <a:cubicBezTo>
                    <a:pt x="2134228" y="358635"/>
                    <a:pt x="2148198" y="251491"/>
                    <a:pt x="2078094" y="162642"/>
                  </a:cubicBezTo>
                  <a:cubicBezTo>
                    <a:pt x="2019014" y="87776"/>
                    <a:pt x="1937003" y="79457"/>
                    <a:pt x="1850428" y="72624"/>
                  </a:cubicBezTo>
                  <a:cubicBezTo>
                    <a:pt x="1657991" y="57429"/>
                    <a:pt x="1465554" y="42233"/>
                    <a:pt x="1273111" y="27038"/>
                  </a:cubicBezTo>
                  <a:cubicBezTo>
                    <a:pt x="1122387" y="15132"/>
                    <a:pt x="971607" y="9093"/>
                    <a:pt x="820381" y="13404"/>
                  </a:cubicBezTo>
                  <a:cubicBezTo>
                    <a:pt x="714406" y="16421"/>
                    <a:pt x="569823" y="0"/>
                    <a:pt x="506418" y="105308"/>
                  </a:cubicBezTo>
                  <a:cubicBezTo>
                    <a:pt x="452735" y="194475"/>
                    <a:pt x="485216" y="291122"/>
                    <a:pt x="561035" y="345249"/>
                  </a:cubicBezTo>
                  <a:cubicBezTo>
                    <a:pt x="567042" y="351186"/>
                    <a:pt x="573671" y="356387"/>
                    <a:pt x="580993" y="360502"/>
                  </a:cubicBezTo>
                  <a:cubicBezTo>
                    <a:pt x="531628" y="420643"/>
                    <a:pt x="488283" y="488321"/>
                    <a:pt x="444493" y="545268"/>
                  </a:cubicBezTo>
                  <a:cubicBezTo>
                    <a:pt x="425684" y="569734"/>
                    <a:pt x="406768" y="604437"/>
                    <a:pt x="383571" y="626097"/>
                  </a:cubicBezTo>
                  <a:cubicBezTo>
                    <a:pt x="383984" y="624998"/>
                    <a:pt x="379196" y="626903"/>
                    <a:pt x="368877" y="629481"/>
                  </a:cubicBezTo>
                  <a:cubicBezTo>
                    <a:pt x="344265" y="635654"/>
                    <a:pt x="318966" y="648849"/>
                    <a:pt x="295319" y="658025"/>
                  </a:cubicBezTo>
                  <a:cubicBezTo>
                    <a:pt x="229450" y="683590"/>
                    <a:pt x="172764" y="716375"/>
                    <a:pt x="142163" y="784656"/>
                  </a:cubicBezTo>
                  <a:cubicBezTo>
                    <a:pt x="128650" y="814812"/>
                    <a:pt x="123304" y="846893"/>
                    <a:pt x="120218" y="879386"/>
                  </a:cubicBezTo>
                  <a:cubicBezTo>
                    <a:pt x="0" y="985539"/>
                    <a:pt x="41173" y="1228826"/>
                    <a:pt x="215849" y="1259852"/>
                  </a:cubicBezTo>
                  <a:cubicBezTo>
                    <a:pt x="291617" y="1273308"/>
                    <a:pt x="370446" y="1275784"/>
                    <a:pt x="447808" y="1280687"/>
                  </a:cubicBezTo>
                  <a:cubicBezTo>
                    <a:pt x="491947" y="1342066"/>
                    <a:pt x="558539" y="1387182"/>
                    <a:pt x="635400" y="1407725"/>
                  </a:cubicBezTo>
                  <a:cubicBezTo>
                    <a:pt x="648379" y="1413224"/>
                    <a:pt x="663295" y="1416634"/>
                    <a:pt x="680453" y="1417065"/>
                  </a:cubicBezTo>
                  <a:cubicBezTo>
                    <a:pt x="697325" y="1419313"/>
                    <a:pt x="712482" y="1418310"/>
                    <a:pt x="726084" y="1414970"/>
                  </a:cubicBezTo>
                  <a:cubicBezTo>
                    <a:pt x="805541" y="1406829"/>
                    <a:pt x="878712" y="1372711"/>
                    <a:pt x="932110" y="1318590"/>
                  </a:cubicBezTo>
                  <a:cubicBezTo>
                    <a:pt x="1066717" y="1329220"/>
                    <a:pt x="1201331" y="1339850"/>
                    <a:pt x="1335951" y="1350473"/>
                  </a:cubicBezTo>
                  <a:cubicBezTo>
                    <a:pt x="1380077" y="1412049"/>
                    <a:pt x="1446790" y="1457286"/>
                    <a:pt x="1523809" y="1477873"/>
                  </a:cubicBezTo>
                  <a:cubicBezTo>
                    <a:pt x="1536788" y="1483372"/>
                    <a:pt x="1551698" y="1486789"/>
                    <a:pt x="1568862" y="1487220"/>
                  </a:cubicBezTo>
                  <a:cubicBezTo>
                    <a:pt x="1585734" y="1489468"/>
                    <a:pt x="1600885" y="1488459"/>
                    <a:pt x="1614487" y="1485118"/>
                  </a:cubicBezTo>
                  <a:cubicBezTo>
                    <a:pt x="1693906" y="1476984"/>
                    <a:pt x="1767033" y="1442904"/>
                    <a:pt x="1820430" y="1388833"/>
                  </a:cubicBezTo>
                  <a:cubicBezTo>
                    <a:pt x="1905234" y="1395488"/>
                    <a:pt x="1991436" y="1396923"/>
                    <a:pt x="2050478" y="1321765"/>
                  </a:cubicBezTo>
                  <a:cubicBezTo>
                    <a:pt x="2098535" y="1260589"/>
                    <a:pt x="2111857" y="1170006"/>
                    <a:pt x="2086959" y="1095101"/>
                  </a:cubicBezTo>
                  <a:cubicBezTo>
                    <a:pt x="2100560" y="1087107"/>
                    <a:pt x="2113629" y="1077131"/>
                    <a:pt x="2126037" y="1064494"/>
                  </a:cubicBezTo>
                  <a:cubicBezTo>
                    <a:pt x="2174576" y="1015034"/>
                    <a:pt x="2180678" y="952411"/>
                    <a:pt x="2185822" y="887310"/>
                  </a:cubicBezTo>
                  <a:cubicBezTo>
                    <a:pt x="2195277" y="767556"/>
                    <a:pt x="2218721" y="604920"/>
                    <a:pt x="2090985" y="54914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69" name="Google Shape;1069;p54"/>
            <p:cNvSpPr/>
            <p:nvPr/>
          </p:nvSpPr>
          <p:spPr>
            <a:xfrm>
              <a:off x="9032147" y="2685028"/>
              <a:ext cx="353542" cy="353536"/>
            </a:xfrm>
            <a:custGeom>
              <a:avLst/>
              <a:gdLst/>
              <a:ahLst/>
              <a:cxnLst/>
              <a:rect l="l" t="t" r="r" b="b"/>
              <a:pathLst>
                <a:path w="353542" h="353536" extrusionOk="0">
                  <a:moveTo>
                    <a:pt x="346157" y="190144"/>
                  </a:moveTo>
                  <a:cubicBezTo>
                    <a:pt x="338772" y="283692"/>
                    <a:pt x="256946" y="353536"/>
                    <a:pt x="163398" y="346151"/>
                  </a:cubicBezTo>
                  <a:cubicBezTo>
                    <a:pt x="69843" y="338766"/>
                    <a:pt x="0" y="256946"/>
                    <a:pt x="7385" y="163391"/>
                  </a:cubicBezTo>
                  <a:cubicBezTo>
                    <a:pt x="14770" y="69850"/>
                    <a:pt x="96596" y="0"/>
                    <a:pt x="190150" y="7385"/>
                  </a:cubicBezTo>
                  <a:cubicBezTo>
                    <a:pt x="283698" y="14776"/>
                    <a:pt x="353542" y="96596"/>
                    <a:pt x="346157" y="1901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70" name="Google Shape;1070;p54"/>
            <p:cNvSpPr/>
            <p:nvPr/>
          </p:nvSpPr>
          <p:spPr>
            <a:xfrm>
              <a:off x="9008503" y="2661388"/>
              <a:ext cx="400831" cy="400824"/>
            </a:xfrm>
            <a:custGeom>
              <a:avLst/>
              <a:gdLst/>
              <a:ahLst/>
              <a:cxnLst/>
              <a:rect l="l" t="t" r="r" b="b"/>
              <a:pathLst>
                <a:path w="400831" h="400824" extrusionOk="0">
                  <a:moveTo>
                    <a:pt x="185254" y="392461"/>
                  </a:moveTo>
                  <a:cubicBezTo>
                    <a:pt x="79355" y="384098"/>
                    <a:pt x="0" y="291141"/>
                    <a:pt x="8369" y="185242"/>
                  </a:cubicBezTo>
                  <a:cubicBezTo>
                    <a:pt x="16725" y="79343"/>
                    <a:pt x="109683" y="0"/>
                    <a:pt x="215582" y="8362"/>
                  </a:cubicBezTo>
                  <a:cubicBezTo>
                    <a:pt x="321481" y="16725"/>
                    <a:pt x="400831" y="109670"/>
                    <a:pt x="392468" y="215569"/>
                  </a:cubicBezTo>
                  <a:cubicBezTo>
                    <a:pt x="384111" y="321468"/>
                    <a:pt x="291153" y="400824"/>
                    <a:pt x="185254" y="392461"/>
                  </a:cubicBezTo>
                  <a:close/>
                  <a:moveTo>
                    <a:pt x="212001" y="53689"/>
                  </a:moveTo>
                  <a:cubicBezTo>
                    <a:pt x="131102" y="47301"/>
                    <a:pt x="60077" y="107918"/>
                    <a:pt x="53689" y="188817"/>
                  </a:cubicBezTo>
                  <a:cubicBezTo>
                    <a:pt x="47301" y="269722"/>
                    <a:pt x="107930" y="340747"/>
                    <a:pt x="188836" y="347135"/>
                  </a:cubicBezTo>
                  <a:cubicBezTo>
                    <a:pt x="269735" y="353523"/>
                    <a:pt x="340753" y="292893"/>
                    <a:pt x="347141" y="211994"/>
                  </a:cubicBezTo>
                  <a:cubicBezTo>
                    <a:pt x="353529" y="131089"/>
                    <a:pt x="292906" y="60077"/>
                    <a:pt x="212001" y="536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71" name="Google Shape;1071;p54"/>
            <p:cNvSpPr/>
            <p:nvPr/>
          </p:nvSpPr>
          <p:spPr>
            <a:xfrm>
              <a:off x="8697130" y="2101043"/>
              <a:ext cx="1763648" cy="909116"/>
            </a:xfrm>
            <a:custGeom>
              <a:avLst/>
              <a:gdLst/>
              <a:ahLst/>
              <a:cxnLst/>
              <a:rect l="l" t="t" r="r" b="b"/>
              <a:pathLst>
                <a:path w="1763648" h="909116" extrusionOk="0">
                  <a:moveTo>
                    <a:pt x="1712398" y="760685"/>
                  </a:moveTo>
                  <a:cubicBezTo>
                    <a:pt x="1711502" y="760615"/>
                    <a:pt x="1710810" y="759936"/>
                    <a:pt x="1710880" y="759040"/>
                  </a:cubicBezTo>
                  <a:cubicBezTo>
                    <a:pt x="1712995" y="732320"/>
                    <a:pt x="1742033" y="364509"/>
                    <a:pt x="1756111" y="186245"/>
                  </a:cubicBezTo>
                  <a:cubicBezTo>
                    <a:pt x="1760283" y="133451"/>
                    <a:pt x="1720849" y="87331"/>
                    <a:pt x="1668049" y="83165"/>
                  </a:cubicBezTo>
                  <a:lnTo>
                    <a:pt x="655694" y="3225"/>
                  </a:lnTo>
                  <a:cubicBezTo>
                    <a:pt x="614819" y="0"/>
                    <a:pt x="575087" y="17652"/>
                    <a:pt x="550100" y="50152"/>
                  </a:cubicBezTo>
                  <a:lnTo>
                    <a:pt x="301688" y="373208"/>
                  </a:lnTo>
                  <a:cubicBezTo>
                    <a:pt x="288188" y="390772"/>
                    <a:pt x="270122" y="404291"/>
                    <a:pt x="249472" y="412311"/>
                  </a:cubicBezTo>
                  <a:lnTo>
                    <a:pt x="120535" y="462343"/>
                  </a:lnTo>
                  <a:cubicBezTo>
                    <a:pt x="93554" y="472808"/>
                    <a:pt x="74968" y="497801"/>
                    <a:pt x="72682" y="526649"/>
                  </a:cubicBezTo>
                  <a:lnTo>
                    <a:pt x="64604" y="628967"/>
                  </a:lnTo>
                  <a:cubicBezTo>
                    <a:pt x="64535" y="629856"/>
                    <a:pt x="63734" y="630504"/>
                    <a:pt x="62845" y="630434"/>
                  </a:cubicBezTo>
                  <a:cubicBezTo>
                    <a:pt x="33489" y="628141"/>
                    <a:pt x="7823" y="650062"/>
                    <a:pt x="5511" y="679418"/>
                  </a:cubicBezTo>
                  <a:lnTo>
                    <a:pt x="2254" y="720705"/>
                  </a:lnTo>
                  <a:cubicBezTo>
                    <a:pt x="0" y="749198"/>
                    <a:pt x="21272" y="774115"/>
                    <a:pt x="49758" y="776370"/>
                  </a:cubicBezTo>
                  <a:lnTo>
                    <a:pt x="52946" y="776617"/>
                  </a:lnTo>
                  <a:lnTo>
                    <a:pt x="275386" y="794181"/>
                  </a:lnTo>
                  <a:cubicBezTo>
                    <a:pt x="269557" y="752684"/>
                    <a:pt x="273551" y="708367"/>
                    <a:pt x="294697" y="663009"/>
                  </a:cubicBezTo>
                  <a:cubicBezTo>
                    <a:pt x="335521" y="575468"/>
                    <a:pt x="425151" y="518007"/>
                    <a:pt x="521658" y="522090"/>
                  </a:cubicBezTo>
                  <a:cubicBezTo>
                    <a:pt x="657631" y="527850"/>
                    <a:pt x="760533" y="645083"/>
                    <a:pt x="749909" y="779557"/>
                  </a:cubicBezTo>
                  <a:cubicBezTo>
                    <a:pt x="748506" y="797356"/>
                    <a:pt x="745032" y="814482"/>
                    <a:pt x="740009" y="830872"/>
                  </a:cubicBezTo>
                  <a:lnTo>
                    <a:pt x="1163802" y="864336"/>
                  </a:lnTo>
                  <a:cubicBezTo>
                    <a:pt x="1157966" y="822839"/>
                    <a:pt x="1161967" y="778522"/>
                    <a:pt x="1183112" y="733164"/>
                  </a:cubicBezTo>
                  <a:cubicBezTo>
                    <a:pt x="1223930" y="645623"/>
                    <a:pt x="1313567" y="588162"/>
                    <a:pt x="1410074" y="592245"/>
                  </a:cubicBezTo>
                  <a:cubicBezTo>
                    <a:pt x="1546040" y="597998"/>
                    <a:pt x="1648942" y="715238"/>
                    <a:pt x="1638325" y="849712"/>
                  </a:cubicBezTo>
                  <a:cubicBezTo>
                    <a:pt x="1636915" y="867511"/>
                    <a:pt x="1633442" y="884631"/>
                    <a:pt x="1628419" y="901026"/>
                  </a:cubicBezTo>
                  <a:lnTo>
                    <a:pt x="1699228" y="906614"/>
                  </a:lnTo>
                  <a:lnTo>
                    <a:pt x="1702415" y="906868"/>
                  </a:lnTo>
                  <a:cubicBezTo>
                    <a:pt x="1730902" y="909116"/>
                    <a:pt x="1755825" y="887844"/>
                    <a:pt x="1758073" y="859351"/>
                  </a:cubicBezTo>
                  <a:lnTo>
                    <a:pt x="1761331" y="818057"/>
                  </a:lnTo>
                  <a:cubicBezTo>
                    <a:pt x="1763648" y="788708"/>
                    <a:pt x="1741741" y="763028"/>
                    <a:pt x="1712398" y="76068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72" name="Google Shape;1072;p54"/>
            <p:cNvSpPr/>
            <p:nvPr/>
          </p:nvSpPr>
          <p:spPr>
            <a:xfrm>
              <a:off x="8673485" y="2077760"/>
              <a:ext cx="1810365" cy="956043"/>
            </a:xfrm>
            <a:custGeom>
              <a:avLst/>
              <a:gdLst/>
              <a:ahLst/>
              <a:cxnLst/>
              <a:rect l="l" t="t" r="r" b="b"/>
              <a:pathLst>
                <a:path w="1810365" h="956043" extrusionOk="0">
                  <a:moveTo>
                    <a:pt x="1724266" y="952817"/>
                  </a:moveTo>
                  <a:lnTo>
                    <a:pt x="1622037" y="944740"/>
                  </a:lnTo>
                  <a:lnTo>
                    <a:pt x="1630330" y="917651"/>
                  </a:lnTo>
                  <a:cubicBezTo>
                    <a:pt x="1635086" y="902157"/>
                    <a:pt x="1638103" y="886523"/>
                    <a:pt x="1639309" y="871200"/>
                  </a:cubicBezTo>
                  <a:cubicBezTo>
                    <a:pt x="1643976" y="812164"/>
                    <a:pt x="1624907" y="755218"/>
                    <a:pt x="1585633" y="710876"/>
                  </a:cubicBezTo>
                  <a:cubicBezTo>
                    <a:pt x="1546364" y="666540"/>
                    <a:pt x="1491989" y="640638"/>
                    <a:pt x="1432756" y="638244"/>
                  </a:cubicBezTo>
                  <a:cubicBezTo>
                    <a:pt x="1347241" y="634618"/>
                    <a:pt x="1264704" y="685984"/>
                    <a:pt x="1227366" y="766051"/>
                  </a:cubicBezTo>
                  <a:cubicBezTo>
                    <a:pt x="1209757" y="803827"/>
                    <a:pt x="1204055" y="842549"/>
                    <a:pt x="1209954" y="884453"/>
                  </a:cubicBezTo>
                  <a:lnTo>
                    <a:pt x="1213916" y="912514"/>
                  </a:lnTo>
                  <a:lnTo>
                    <a:pt x="733621" y="874585"/>
                  </a:lnTo>
                  <a:lnTo>
                    <a:pt x="741908" y="847496"/>
                  </a:lnTo>
                  <a:cubicBezTo>
                    <a:pt x="746664" y="832002"/>
                    <a:pt x="749681" y="816368"/>
                    <a:pt x="750887" y="801046"/>
                  </a:cubicBezTo>
                  <a:cubicBezTo>
                    <a:pt x="755548" y="742003"/>
                    <a:pt x="736479" y="685069"/>
                    <a:pt x="697210" y="640714"/>
                  </a:cubicBezTo>
                  <a:cubicBezTo>
                    <a:pt x="657955" y="596385"/>
                    <a:pt x="603472" y="570483"/>
                    <a:pt x="544353" y="568096"/>
                  </a:cubicBezTo>
                  <a:cubicBezTo>
                    <a:pt x="458819" y="564470"/>
                    <a:pt x="376281" y="615829"/>
                    <a:pt x="338956" y="695909"/>
                  </a:cubicBezTo>
                  <a:cubicBezTo>
                    <a:pt x="321348" y="733653"/>
                    <a:pt x="315652" y="772375"/>
                    <a:pt x="321551" y="814298"/>
                  </a:cubicBezTo>
                  <a:lnTo>
                    <a:pt x="325507" y="842365"/>
                  </a:lnTo>
                  <a:lnTo>
                    <a:pt x="71615" y="822318"/>
                  </a:lnTo>
                  <a:cubicBezTo>
                    <a:pt x="30670" y="819080"/>
                    <a:pt x="0" y="783145"/>
                    <a:pt x="3232" y="742207"/>
                  </a:cubicBezTo>
                  <a:lnTo>
                    <a:pt x="6489" y="700913"/>
                  </a:lnTo>
                  <a:cubicBezTo>
                    <a:pt x="9213" y="666413"/>
                    <a:pt x="34702" y="639038"/>
                    <a:pt x="67017" y="632377"/>
                  </a:cubicBezTo>
                  <a:lnTo>
                    <a:pt x="73672" y="548138"/>
                  </a:lnTo>
                  <a:cubicBezTo>
                    <a:pt x="76612" y="510832"/>
                    <a:pt x="101060" y="477970"/>
                    <a:pt x="135953" y="464426"/>
                  </a:cubicBezTo>
                  <a:lnTo>
                    <a:pt x="264890" y="414400"/>
                  </a:lnTo>
                  <a:cubicBezTo>
                    <a:pt x="281673" y="407885"/>
                    <a:pt x="296348" y="396906"/>
                    <a:pt x="307308" y="382631"/>
                  </a:cubicBezTo>
                  <a:lnTo>
                    <a:pt x="555713" y="59588"/>
                  </a:lnTo>
                  <a:cubicBezTo>
                    <a:pt x="585527" y="20834"/>
                    <a:pt x="632415" y="0"/>
                    <a:pt x="681139" y="3848"/>
                  </a:cubicBezTo>
                  <a:lnTo>
                    <a:pt x="1693481" y="83781"/>
                  </a:lnTo>
                  <a:cubicBezTo>
                    <a:pt x="1758689" y="88938"/>
                    <a:pt x="1807559" y="146145"/>
                    <a:pt x="1802415" y="211321"/>
                  </a:cubicBezTo>
                  <a:lnTo>
                    <a:pt x="1758619" y="765949"/>
                  </a:lnTo>
                  <a:cubicBezTo>
                    <a:pt x="1789493" y="777601"/>
                    <a:pt x="1810365" y="808640"/>
                    <a:pt x="1807635" y="843133"/>
                  </a:cubicBezTo>
                  <a:lnTo>
                    <a:pt x="1804377" y="884427"/>
                  </a:lnTo>
                  <a:cubicBezTo>
                    <a:pt x="1801145" y="925366"/>
                    <a:pt x="1765211" y="956043"/>
                    <a:pt x="1724266" y="952817"/>
                  </a:cubicBezTo>
                  <a:close/>
                  <a:moveTo>
                    <a:pt x="1680641" y="903757"/>
                  </a:moveTo>
                  <a:lnTo>
                    <a:pt x="1727847" y="907484"/>
                  </a:lnTo>
                  <a:cubicBezTo>
                    <a:pt x="1743792" y="908742"/>
                    <a:pt x="1757787" y="896797"/>
                    <a:pt x="1759051" y="880852"/>
                  </a:cubicBezTo>
                  <a:lnTo>
                    <a:pt x="1762309" y="839558"/>
                  </a:lnTo>
                  <a:cubicBezTo>
                    <a:pt x="1763636" y="822744"/>
                    <a:pt x="1751044" y="807980"/>
                    <a:pt x="1734235" y="806634"/>
                  </a:cubicBezTo>
                  <a:cubicBezTo>
                    <a:pt x="1720837" y="805573"/>
                    <a:pt x="1710804" y="793864"/>
                    <a:pt x="1711858" y="780535"/>
                  </a:cubicBezTo>
                  <a:lnTo>
                    <a:pt x="1757089" y="207740"/>
                  </a:lnTo>
                  <a:cubicBezTo>
                    <a:pt x="1760258" y="167557"/>
                    <a:pt x="1730127" y="132289"/>
                    <a:pt x="1689906" y="129114"/>
                  </a:cubicBezTo>
                  <a:lnTo>
                    <a:pt x="677557" y="49174"/>
                  </a:lnTo>
                  <a:cubicBezTo>
                    <a:pt x="644226" y="46545"/>
                    <a:pt x="612152" y="60794"/>
                    <a:pt x="591756" y="87306"/>
                  </a:cubicBezTo>
                  <a:lnTo>
                    <a:pt x="343363" y="410349"/>
                  </a:lnTo>
                  <a:cubicBezTo>
                    <a:pt x="327329" y="431203"/>
                    <a:pt x="305885" y="447268"/>
                    <a:pt x="281349" y="456787"/>
                  </a:cubicBezTo>
                  <a:lnTo>
                    <a:pt x="152412" y="506825"/>
                  </a:lnTo>
                  <a:cubicBezTo>
                    <a:pt x="133699" y="514083"/>
                    <a:pt x="120573" y="531710"/>
                    <a:pt x="118992" y="551719"/>
                  </a:cubicBezTo>
                  <a:lnTo>
                    <a:pt x="110915" y="654043"/>
                  </a:lnTo>
                  <a:cubicBezTo>
                    <a:pt x="109861" y="667416"/>
                    <a:pt x="98094" y="677443"/>
                    <a:pt x="84696" y="676382"/>
                  </a:cubicBezTo>
                  <a:cubicBezTo>
                    <a:pt x="67900" y="675068"/>
                    <a:pt x="53143" y="687679"/>
                    <a:pt x="51816" y="704488"/>
                  </a:cubicBezTo>
                  <a:lnTo>
                    <a:pt x="48558" y="745782"/>
                  </a:lnTo>
                  <a:cubicBezTo>
                    <a:pt x="47294" y="761739"/>
                    <a:pt x="59245" y="775728"/>
                    <a:pt x="75196" y="776985"/>
                  </a:cubicBezTo>
                  <a:lnTo>
                    <a:pt x="274046" y="792689"/>
                  </a:lnTo>
                  <a:cubicBezTo>
                    <a:pt x="272624" y="752455"/>
                    <a:pt x="280555" y="713536"/>
                    <a:pt x="297745" y="676681"/>
                  </a:cubicBezTo>
                  <a:cubicBezTo>
                    <a:pt x="342741" y="580174"/>
                    <a:pt x="442614" y="518267"/>
                    <a:pt x="546271" y="522662"/>
                  </a:cubicBezTo>
                  <a:cubicBezTo>
                    <a:pt x="617912" y="525703"/>
                    <a:pt x="683742" y="556914"/>
                    <a:pt x="731246" y="610571"/>
                  </a:cubicBezTo>
                  <a:cubicBezTo>
                    <a:pt x="778783" y="664241"/>
                    <a:pt x="801858" y="733164"/>
                    <a:pt x="796220" y="804627"/>
                  </a:cubicBezTo>
                  <a:cubicBezTo>
                    <a:pt x="795458" y="814235"/>
                    <a:pt x="794118" y="823918"/>
                    <a:pt x="792219" y="833602"/>
                  </a:cubicBezTo>
                  <a:lnTo>
                    <a:pt x="1162456" y="862844"/>
                  </a:lnTo>
                  <a:cubicBezTo>
                    <a:pt x="1161034" y="822623"/>
                    <a:pt x="1168971" y="783710"/>
                    <a:pt x="1186154" y="746842"/>
                  </a:cubicBezTo>
                  <a:cubicBezTo>
                    <a:pt x="1231163" y="650328"/>
                    <a:pt x="1331036" y="588422"/>
                    <a:pt x="1434687" y="592810"/>
                  </a:cubicBezTo>
                  <a:cubicBezTo>
                    <a:pt x="1506378" y="595864"/>
                    <a:pt x="1572152" y="627068"/>
                    <a:pt x="1619669" y="680726"/>
                  </a:cubicBezTo>
                  <a:cubicBezTo>
                    <a:pt x="1667205" y="734402"/>
                    <a:pt x="1690287" y="803325"/>
                    <a:pt x="1684642" y="874782"/>
                  </a:cubicBezTo>
                  <a:cubicBezTo>
                    <a:pt x="1683886" y="884383"/>
                    <a:pt x="1682540" y="894073"/>
                    <a:pt x="1680641" y="9037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73" name="Google Shape;1073;p54"/>
            <p:cNvSpPr/>
            <p:nvPr/>
          </p:nvSpPr>
          <p:spPr>
            <a:xfrm>
              <a:off x="9920558" y="2755183"/>
              <a:ext cx="353548" cy="353536"/>
            </a:xfrm>
            <a:custGeom>
              <a:avLst/>
              <a:gdLst/>
              <a:ahLst/>
              <a:cxnLst/>
              <a:rect l="l" t="t" r="r" b="b"/>
              <a:pathLst>
                <a:path w="353548" h="353536" extrusionOk="0">
                  <a:moveTo>
                    <a:pt x="346157" y="190144"/>
                  </a:moveTo>
                  <a:cubicBezTo>
                    <a:pt x="338772" y="283692"/>
                    <a:pt x="256946" y="353536"/>
                    <a:pt x="163404" y="346151"/>
                  </a:cubicBezTo>
                  <a:cubicBezTo>
                    <a:pt x="69850" y="338766"/>
                    <a:pt x="0" y="256946"/>
                    <a:pt x="7385" y="163391"/>
                  </a:cubicBezTo>
                  <a:cubicBezTo>
                    <a:pt x="14776" y="69843"/>
                    <a:pt x="96602" y="0"/>
                    <a:pt x="190150" y="7385"/>
                  </a:cubicBezTo>
                  <a:cubicBezTo>
                    <a:pt x="283698" y="14770"/>
                    <a:pt x="353548" y="96596"/>
                    <a:pt x="346157" y="1901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74" name="Google Shape;1074;p54"/>
            <p:cNvSpPr/>
            <p:nvPr/>
          </p:nvSpPr>
          <p:spPr>
            <a:xfrm>
              <a:off x="9896926" y="2731542"/>
              <a:ext cx="400812" cy="400818"/>
            </a:xfrm>
            <a:custGeom>
              <a:avLst/>
              <a:gdLst/>
              <a:ahLst/>
              <a:cxnLst/>
              <a:rect l="l" t="t" r="r" b="b"/>
              <a:pathLst>
                <a:path w="400812" h="400818" extrusionOk="0">
                  <a:moveTo>
                    <a:pt x="185235" y="392461"/>
                  </a:moveTo>
                  <a:cubicBezTo>
                    <a:pt x="79349" y="384098"/>
                    <a:pt x="0" y="291141"/>
                    <a:pt x="8362" y="185242"/>
                  </a:cubicBezTo>
                  <a:cubicBezTo>
                    <a:pt x="16725" y="79343"/>
                    <a:pt x="109683" y="0"/>
                    <a:pt x="215563" y="8356"/>
                  </a:cubicBezTo>
                  <a:cubicBezTo>
                    <a:pt x="321462" y="16725"/>
                    <a:pt x="400812" y="109670"/>
                    <a:pt x="392455" y="215569"/>
                  </a:cubicBezTo>
                  <a:cubicBezTo>
                    <a:pt x="384092" y="321468"/>
                    <a:pt x="291134" y="400818"/>
                    <a:pt x="185235" y="392461"/>
                  </a:cubicBezTo>
                  <a:close/>
                  <a:moveTo>
                    <a:pt x="211988" y="53689"/>
                  </a:moveTo>
                  <a:cubicBezTo>
                    <a:pt x="131089" y="47301"/>
                    <a:pt x="60077" y="107918"/>
                    <a:pt x="53689" y="188817"/>
                  </a:cubicBezTo>
                  <a:cubicBezTo>
                    <a:pt x="47301" y="269722"/>
                    <a:pt x="107911" y="340741"/>
                    <a:pt x="188817" y="347129"/>
                  </a:cubicBezTo>
                  <a:cubicBezTo>
                    <a:pt x="269722" y="353523"/>
                    <a:pt x="340734" y="292893"/>
                    <a:pt x="347122" y="211994"/>
                  </a:cubicBezTo>
                  <a:cubicBezTo>
                    <a:pt x="353517" y="131083"/>
                    <a:pt x="292887" y="60077"/>
                    <a:pt x="211988" y="536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75" name="Google Shape;1075;p54"/>
            <p:cNvSpPr/>
            <p:nvPr/>
          </p:nvSpPr>
          <p:spPr>
            <a:xfrm>
              <a:off x="9107002" y="2214035"/>
              <a:ext cx="438080" cy="328682"/>
            </a:xfrm>
            <a:custGeom>
              <a:avLst/>
              <a:gdLst/>
              <a:ahLst/>
              <a:cxnLst/>
              <a:rect l="l" t="t" r="r" b="b"/>
              <a:pathLst>
                <a:path w="438080" h="328682" extrusionOk="0">
                  <a:moveTo>
                    <a:pt x="14852" y="250818"/>
                  </a:moveTo>
                  <a:lnTo>
                    <a:pt x="190595" y="22269"/>
                  </a:lnTo>
                  <a:cubicBezTo>
                    <a:pt x="201688" y="7835"/>
                    <a:pt x="219328" y="0"/>
                    <a:pt x="237470" y="1435"/>
                  </a:cubicBezTo>
                  <a:lnTo>
                    <a:pt x="402456" y="14458"/>
                  </a:lnTo>
                  <a:cubicBezTo>
                    <a:pt x="422852" y="16071"/>
                    <a:pt x="438080" y="33915"/>
                    <a:pt x="436473" y="54317"/>
                  </a:cubicBezTo>
                  <a:lnTo>
                    <a:pt x="417626" y="293046"/>
                  </a:lnTo>
                  <a:cubicBezTo>
                    <a:pt x="416013" y="313448"/>
                    <a:pt x="398170" y="328682"/>
                    <a:pt x="377767" y="327069"/>
                  </a:cubicBezTo>
                  <a:lnTo>
                    <a:pt x="36772" y="300145"/>
                  </a:lnTo>
                  <a:cubicBezTo>
                    <a:pt x="12484" y="298221"/>
                    <a:pt x="0" y="270135"/>
                    <a:pt x="14852" y="2508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76" name="Google Shape;1076;p54"/>
            <p:cNvSpPr/>
            <p:nvPr/>
          </p:nvSpPr>
          <p:spPr>
            <a:xfrm>
              <a:off x="9089390" y="2190762"/>
              <a:ext cx="479342" cy="375602"/>
            </a:xfrm>
            <a:custGeom>
              <a:avLst/>
              <a:gdLst/>
              <a:ahLst/>
              <a:cxnLst/>
              <a:rect l="l" t="t" r="r" b="b"/>
              <a:pathLst>
                <a:path w="479342" h="375602" extrusionOk="0">
                  <a:moveTo>
                    <a:pt x="393598" y="373005"/>
                  </a:moveTo>
                  <a:lnTo>
                    <a:pt x="52603" y="346081"/>
                  </a:lnTo>
                  <a:cubicBezTo>
                    <a:pt x="33032" y="344538"/>
                    <a:pt x="15938" y="332441"/>
                    <a:pt x="7969" y="314502"/>
                  </a:cubicBezTo>
                  <a:cubicBezTo>
                    <a:pt x="0" y="296576"/>
                    <a:pt x="2495" y="275780"/>
                    <a:pt x="14458" y="260229"/>
                  </a:cubicBezTo>
                  <a:lnTo>
                    <a:pt x="190182" y="31680"/>
                  </a:lnTo>
                  <a:cubicBezTo>
                    <a:pt x="206044" y="11074"/>
                    <a:pt x="230968" y="0"/>
                    <a:pt x="256863" y="2038"/>
                  </a:cubicBezTo>
                  <a:lnTo>
                    <a:pt x="421855" y="15068"/>
                  </a:lnTo>
                  <a:cubicBezTo>
                    <a:pt x="454717" y="17665"/>
                    <a:pt x="479342" y="46513"/>
                    <a:pt x="476745" y="79375"/>
                  </a:cubicBezTo>
                  <a:lnTo>
                    <a:pt x="457898" y="318109"/>
                  </a:lnTo>
                  <a:cubicBezTo>
                    <a:pt x="455301" y="350983"/>
                    <a:pt x="426459" y="375602"/>
                    <a:pt x="393598" y="373005"/>
                  </a:cubicBezTo>
                  <a:close/>
                  <a:moveTo>
                    <a:pt x="253288" y="47371"/>
                  </a:moveTo>
                  <a:cubicBezTo>
                    <a:pt x="242779" y="46539"/>
                    <a:pt x="232657" y="51041"/>
                    <a:pt x="226218" y="59404"/>
                  </a:cubicBezTo>
                  <a:lnTo>
                    <a:pt x="50482" y="287959"/>
                  </a:lnTo>
                  <a:cubicBezTo>
                    <a:pt x="47967" y="291223"/>
                    <a:pt x="48799" y="294424"/>
                    <a:pt x="49517" y="296037"/>
                  </a:cubicBezTo>
                  <a:cubicBezTo>
                    <a:pt x="50234" y="297662"/>
                    <a:pt x="52069" y="300431"/>
                    <a:pt x="56178" y="300755"/>
                  </a:cubicBezTo>
                  <a:lnTo>
                    <a:pt x="397173" y="327685"/>
                  </a:lnTo>
                  <a:cubicBezTo>
                    <a:pt x="405034" y="328301"/>
                    <a:pt x="411943" y="322408"/>
                    <a:pt x="412565" y="314528"/>
                  </a:cubicBezTo>
                  <a:lnTo>
                    <a:pt x="431418" y="75793"/>
                  </a:lnTo>
                  <a:cubicBezTo>
                    <a:pt x="432041" y="67925"/>
                    <a:pt x="426142" y="61017"/>
                    <a:pt x="418274" y="604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77" name="Google Shape;1077;p54"/>
            <p:cNvSpPr/>
            <p:nvPr/>
          </p:nvSpPr>
          <p:spPr>
            <a:xfrm>
              <a:off x="9617312" y="2239434"/>
              <a:ext cx="314515" cy="334549"/>
            </a:xfrm>
            <a:custGeom>
              <a:avLst/>
              <a:gdLst/>
              <a:ahLst/>
              <a:cxnLst/>
              <a:rect l="l" t="t" r="r" b="b"/>
              <a:pathLst>
                <a:path w="314515" h="334549" extrusionOk="0">
                  <a:moveTo>
                    <a:pt x="275882" y="333921"/>
                  </a:moveTo>
                  <a:lnTo>
                    <a:pt x="13944" y="313232"/>
                  </a:lnTo>
                  <a:cubicBezTo>
                    <a:pt x="5956" y="312604"/>
                    <a:pt x="0" y="305619"/>
                    <a:pt x="628" y="297637"/>
                  </a:cubicBezTo>
                  <a:lnTo>
                    <a:pt x="23031" y="13944"/>
                  </a:lnTo>
                  <a:cubicBezTo>
                    <a:pt x="23660" y="5962"/>
                    <a:pt x="30645" y="0"/>
                    <a:pt x="38627" y="628"/>
                  </a:cubicBezTo>
                  <a:lnTo>
                    <a:pt x="300570" y="21316"/>
                  </a:lnTo>
                  <a:cubicBezTo>
                    <a:pt x="308552" y="21939"/>
                    <a:pt x="314515" y="28930"/>
                    <a:pt x="313880" y="36912"/>
                  </a:cubicBezTo>
                  <a:lnTo>
                    <a:pt x="291484" y="320598"/>
                  </a:lnTo>
                  <a:cubicBezTo>
                    <a:pt x="290849" y="328587"/>
                    <a:pt x="283870" y="334549"/>
                    <a:pt x="275882" y="3339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78" name="Google Shape;1078;p54"/>
            <p:cNvSpPr/>
            <p:nvPr/>
          </p:nvSpPr>
          <p:spPr>
            <a:xfrm>
              <a:off x="9594462" y="2216577"/>
              <a:ext cx="360222" cy="380263"/>
            </a:xfrm>
            <a:custGeom>
              <a:avLst/>
              <a:gdLst/>
              <a:ahLst/>
              <a:cxnLst/>
              <a:rect l="l" t="t" r="r" b="b"/>
              <a:pathLst>
                <a:path w="360222" h="380263" extrusionOk="0">
                  <a:moveTo>
                    <a:pt x="274472" y="377672"/>
                  </a:moveTo>
                  <a:lnTo>
                    <a:pt x="57480" y="360533"/>
                  </a:lnTo>
                  <a:cubicBezTo>
                    <a:pt x="24618" y="357936"/>
                    <a:pt x="0" y="329088"/>
                    <a:pt x="2597" y="296227"/>
                  </a:cubicBezTo>
                  <a:lnTo>
                    <a:pt x="21443" y="57486"/>
                  </a:lnTo>
                  <a:cubicBezTo>
                    <a:pt x="24041" y="24625"/>
                    <a:pt x="52889" y="0"/>
                    <a:pt x="85744" y="2597"/>
                  </a:cubicBezTo>
                  <a:lnTo>
                    <a:pt x="302736" y="19735"/>
                  </a:lnTo>
                  <a:cubicBezTo>
                    <a:pt x="335597" y="22326"/>
                    <a:pt x="360222" y="51174"/>
                    <a:pt x="357625" y="84035"/>
                  </a:cubicBezTo>
                  <a:lnTo>
                    <a:pt x="338772" y="322770"/>
                  </a:lnTo>
                  <a:cubicBezTo>
                    <a:pt x="336181" y="355638"/>
                    <a:pt x="307333" y="380263"/>
                    <a:pt x="274472" y="377672"/>
                  </a:cubicBezTo>
                  <a:close/>
                  <a:moveTo>
                    <a:pt x="82169" y="47923"/>
                  </a:moveTo>
                  <a:cubicBezTo>
                    <a:pt x="74307" y="47301"/>
                    <a:pt x="67398" y="53200"/>
                    <a:pt x="66770" y="61061"/>
                  </a:cubicBezTo>
                  <a:lnTo>
                    <a:pt x="47917" y="299802"/>
                  </a:lnTo>
                  <a:cubicBezTo>
                    <a:pt x="47301" y="307676"/>
                    <a:pt x="53200" y="314585"/>
                    <a:pt x="61067" y="315207"/>
                  </a:cubicBezTo>
                  <a:lnTo>
                    <a:pt x="278053" y="332339"/>
                  </a:lnTo>
                  <a:cubicBezTo>
                    <a:pt x="285915" y="332962"/>
                    <a:pt x="292830" y="327063"/>
                    <a:pt x="293446" y="319195"/>
                  </a:cubicBezTo>
                  <a:lnTo>
                    <a:pt x="312299" y="80454"/>
                  </a:lnTo>
                  <a:cubicBezTo>
                    <a:pt x="312921" y="72593"/>
                    <a:pt x="307022" y="65684"/>
                    <a:pt x="299161" y="650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79" name="Google Shape;1079;p54"/>
            <p:cNvSpPr/>
            <p:nvPr/>
          </p:nvSpPr>
          <p:spPr>
            <a:xfrm>
              <a:off x="10003254" y="2269907"/>
              <a:ext cx="314515" cy="334556"/>
            </a:xfrm>
            <a:custGeom>
              <a:avLst/>
              <a:gdLst/>
              <a:ahLst/>
              <a:cxnLst/>
              <a:rect l="l" t="t" r="r" b="b"/>
              <a:pathLst>
                <a:path w="314515" h="334556" extrusionOk="0">
                  <a:moveTo>
                    <a:pt x="275882" y="333921"/>
                  </a:moveTo>
                  <a:lnTo>
                    <a:pt x="13944" y="313239"/>
                  </a:lnTo>
                  <a:cubicBezTo>
                    <a:pt x="5956" y="312610"/>
                    <a:pt x="0" y="305625"/>
                    <a:pt x="628" y="297637"/>
                  </a:cubicBezTo>
                  <a:lnTo>
                    <a:pt x="23031" y="13944"/>
                  </a:lnTo>
                  <a:cubicBezTo>
                    <a:pt x="23660" y="5962"/>
                    <a:pt x="30645" y="0"/>
                    <a:pt x="38627" y="635"/>
                  </a:cubicBezTo>
                  <a:lnTo>
                    <a:pt x="300570" y="21316"/>
                  </a:lnTo>
                  <a:cubicBezTo>
                    <a:pt x="308552" y="21945"/>
                    <a:pt x="314515" y="28930"/>
                    <a:pt x="313880" y="36918"/>
                  </a:cubicBezTo>
                  <a:lnTo>
                    <a:pt x="291477" y="320605"/>
                  </a:lnTo>
                  <a:cubicBezTo>
                    <a:pt x="290849" y="328587"/>
                    <a:pt x="283870" y="334556"/>
                    <a:pt x="275882" y="3339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80" name="Google Shape;1080;p54"/>
            <p:cNvSpPr/>
            <p:nvPr/>
          </p:nvSpPr>
          <p:spPr>
            <a:xfrm>
              <a:off x="9980398" y="2247056"/>
              <a:ext cx="360222" cy="380263"/>
            </a:xfrm>
            <a:custGeom>
              <a:avLst/>
              <a:gdLst/>
              <a:ahLst/>
              <a:cxnLst/>
              <a:rect l="l" t="t" r="r" b="b"/>
              <a:pathLst>
                <a:path w="360222" h="380263" extrusionOk="0">
                  <a:moveTo>
                    <a:pt x="274472" y="377666"/>
                  </a:moveTo>
                  <a:lnTo>
                    <a:pt x="57480" y="360527"/>
                  </a:lnTo>
                  <a:cubicBezTo>
                    <a:pt x="24618" y="357936"/>
                    <a:pt x="0" y="329088"/>
                    <a:pt x="2597" y="296227"/>
                  </a:cubicBezTo>
                  <a:lnTo>
                    <a:pt x="21443" y="57486"/>
                  </a:lnTo>
                  <a:cubicBezTo>
                    <a:pt x="24041" y="24625"/>
                    <a:pt x="52889" y="0"/>
                    <a:pt x="85744" y="2590"/>
                  </a:cubicBezTo>
                  <a:lnTo>
                    <a:pt x="302736" y="19729"/>
                  </a:lnTo>
                  <a:cubicBezTo>
                    <a:pt x="335597" y="22326"/>
                    <a:pt x="360222" y="51174"/>
                    <a:pt x="357625" y="84029"/>
                  </a:cubicBezTo>
                  <a:lnTo>
                    <a:pt x="338772" y="322764"/>
                  </a:lnTo>
                  <a:cubicBezTo>
                    <a:pt x="336181" y="355631"/>
                    <a:pt x="307333" y="380263"/>
                    <a:pt x="274472" y="377666"/>
                  </a:cubicBezTo>
                  <a:close/>
                  <a:moveTo>
                    <a:pt x="82169" y="47923"/>
                  </a:moveTo>
                  <a:cubicBezTo>
                    <a:pt x="74307" y="47301"/>
                    <a:pt x="67398" y="53200"/>
                    <a:pt x="66770" y="61061"/>
                  </a:cubicBezTo>
                  <a:lnTo>
                    <a:pt x="47917" y="299802"/>
                  </a:lnTo>
                  <a:cubicBezTo>
                    <a:pt x="47301" y="307670"/>
                    <a:pt x="53200" y="314579"/>
                    <a:pt x="61061" y="315201"/>
                  </a:cubicBezTo>
                  <a:lnTo>
                    <a:pt x="278053" y="332339"/>
                  </a:lnTo>
                  <a:cubicBezTo>
                    <a:pt x="285915" y="332962"/>
                    <a:pt x="292823" y="327063"/>
                    <a:pt x="293446" y="319189"/>
                  </a:cubicBezTo>
                  <a:lnTo>
                    <a:pt x="312299" y="80448"/>
                  </a:lnTo>
                  <a:cubicBezTo>
                    <a:pt x="312921" y="72586"/>
                    <a:pt x="307022" y="65678"/>
                    <a:pt x="299161" y="650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81" name="Google Shape;1081;p54"/>
            <p:cNvSpPr/>
            <p:nvPr/>
          </p:nvSpPr>
          <p:spPr>
            <a:xfrm>
              <a:off x="10418036" y="2425945"/>
              <a:ext cx="141458" cy="314845"/>
            </a:xfrm>
            <a:custGeom>
              <a:avLst/>
              <a:gdLst/>
              <a:ahLst/>
              <a:cxnLst/>
              <a:rect l="l" t="t" r="r" b="b"/>
              <a:pathLst>
                <a:path w="141458" h="314845" extrusionOk="0">
                  <a:moveTo>
                    <a:pt x="92875" y="5422"/>
                  </a:moveTo>
                  <a:lnTo>
                    <a:pt x="24256" y="0"/>
                  </a:lnTo>
                  <a:lnTo>
                    <a:pt x="0" y="307225"/>
                  </a:lnTo>
                  <a:lnTo>
                    <a:pt x="68618" y="312648"/>
                  </a:lnTo>
                  <a:cubicBezTo>
                    <a:pt x="96431" y="314845"/>
                    <a:pt x="120764" y="294074"/>
                    <a:pt x="122955" y="266255"/>
                  </a:cubicBezTo>
                  <a:lnTo>
                    <a:pt x="139268" y="59772"/>
                  </a:lnTo>
                  <a:cubicBezTo>
                    <a:pt x="141458" y="31953"/>
                    <a:pt x="120694" y="7620"/>
                    <a:pt x="92875" y="542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82" name="Google Shape;1082;p54"/>
            <p:cNvSpPr/>
            <p:nvPr/>
          </p:nvSpPr>
          <p:spPr>
            <a:xfrm>
              <a:off x="10393574" y="2401498"/>
              <a:ext cx="189560" cy="362940"/>
            </a:xfrm>
            <a:custGeom>
              <a:avLst/>
              <a:gdLst/>
              <a:ahLst/>
              <a:cxnLst/>
              <a:rect l="l" t="t" r="r" b="b"/>
              <a:pathLst>
                <a:path w="189560" h="362940" extrusionOk="0">
                  <a:moveTo>
                    <a:pt x="91293" y="359759"/>
                  </a:moveTo>
                  <a:lnTo>
                    <a:pt x="0" y="352552"/>
                  </a:lnTo>
                  <a:lnTo>
                    <a:pt x="27844" y="0"/>
                  </a:lnTo>
                  <a:lnTo>
                    <a:pt x="119132" y="7207"/>
                  </a:lnTo>
                  <a:cubicBezTo>
                    <a:pt x="159397" y="10382"/>
                    <a:pt x="189560" y="45739"/>
                    <a:pt x="186385" y="86004"/>
                  </a:cubicBezTo>
                  <a:lnTo>
                    <a:pt x="170078" y="292487"/>
                  </a:lnTo>
                  <a:cubicBezTo>
                    <a:pt x="166903" y="332759"/>
                    <a:pt x="131559" y="362940"/>
                    <a:pt x="91293" y="359759"/>
                  </a:cubicBezTo>
                  <a:close/>
                  <a:moveTo>
                    <a:pt x="48907" y="310800"/>
                  </a:moveTo>
                  <a:lnTo>
                    <a:pt x="94869" y="314432"/>
                  </a:lnTo>
                  <a:cubicBezTo>
                    <a:pt x="110147" y="315639"/>
                    <a:pt x="123551" y="304190"/>
                    <a:pt x="124752" y="288912"/>
                  </a:cubicBezTo>
                  <a:lnTo>
                    <a:pt x="141058" y="82423"/>
                  </a:lnTo>
                  <a:cubicBezTo>
                    <a:pt x="142265" y="67144"/>
                    <a:pt x="130816" y="53746"/>
                    <a:pt x="115550" y="52533"/>
                  </a:cubicBezTo>
                  <a:lnTo>
                    <a:pt x="69589" y="48907"/>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83" name="Google Shape;1083;p54"/>
            <p:cNvSpPr/>
            <p:nvPr/>
          </p:nvSpPr>
          <p:spPr>
            <a:xfrm>
              <a:off x="9115657" y="1910036"/>
              <a:ext cx="1372139" cy="224707"/>
            </a:xfrm>
            <a:custGeom>
              <a:avLst/>
              <a:gdLst/>
              <a:ahLst/>
              <a:cxnLst/>
              <a:rect l="l" t="t" r="r" b="b"/>
              <a:pathLst>
                <a:path w="1372139" h="224707" extrusionOk="0">
                  <a:moveTo>
                    <a:pt x="1287335" y="221411"/>
                  </a:moveTo>
                  <a:lnTo>
                    <a:pt x="593680" y="166636"/>
                  </a:lnTo>
                  <a:cubicBezTo>
                    <a:pt x="406673" y="151872"/>
                    <a:pt x="221030" y="123164"/>
                    <a:pt x="38303" y="80752"/>
                  </a:cubicBezTo>
                  <a:cubicBezTo>
                    <a:pt x="0" y="71862"/>
                    <a:pt x="4406" y="15970"/>
                    <a:pt x="43637" y="13201"/>
                  </a:cubicBezTo>
                  <a:cubicBezTo>
                    <a:pt x="230752" y="0"/>
                    <a:pt x="418604" y="781"/>
                    <a:pt x="605612" y="15544"/>
                  </a:cubicBezTo>
                  <a:lnTo>
                    <a:pt x="1299267" y="70319"/>
                  </a:lnTo>
                  <a:cubicBezTo>
                    <a:pt x="1340986" y="73615"/>
                    <a:pt x="1372139" y="110109"/>
                    <a:pt x="1368850" y="151828"/>
                  </a:cubicBezTo>
                  <a:cubicBezTo>
                    <a:pt x="1365548" y="193554"/>
                    <a:pt x="1329054" y="224707"/>
                    <a:pt x="1287335" y="2214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84" name="Google Shape;1084;p54"/>
            <p:cNvSpPr/>
            <p:nvPr/>
          </p:nvSpPr>
          <p:spPr>
            <a:xfrm>
              <a:off x="9102604" y="1887312"/>
              <a:ext cx="1408842" cy="271081"/>
            </a:xfrm>
            <a:custGeom>
              <a:avLst/>
              <a:gdLst/>
              <a:ahLst/>
              <a:cxnLst/>
              <a:rect l="l" t="t" r="r" b="b"/>
              <a:pathLst>
                <a:path w="1408842" h="271081" extrusionOk="0">
                  <a:moveTo>
                    <a:pt x="1298594" y="266801"/>
                  </a:moveTo>
                  <a:lnTo>
                    <a:pt x="604945" y="212026"/>
                  </a:lnTo>
                  <a:cubicBezTo>
                    <a:pt x="417449" y="197224"/>
                    <a:pt x="229463" y="168160"/>
                    <a:pt x="46227" y="125628"/>
                  </a:cubicBezTo>
                  <a:cubicBezTo>
                    <a:pt x="18072" y="119087"/>
                    <a:pt x="0" y="94411"/>
                    <a:pt x="2279" y="65608"/>
                  </a:cubicBezTo>
                  <a:cubicBezTo>
                    <a:pt x="4552" y="36817"/>
                    <a:pt x="26263" y="15284"/>
                    <a:pt x="55098" y="13252"/>
                  </a:cubicBezTo>
                  <a:cubicBezTo>
                    <a:pt x="242697" y="0"/>
                    <a:pt x="432917" y="800"/>
                    <a:pt x="620452" y="15608"/>
                  </a:cubicBezTo>
                  <a:lnTo>
                    <a:pt x="1314107" y="70383"/>
                  </a:lnTo>
                  <a:cubicBezTo>
                    <a:pt x="1368259" y="74656"/>
                    <a:pt x="1408842" y="122193"/>
                    <a:pt x="1404562" y="176345"/>
                  </a:cubicBezTo>
                  <a:cubicBezTo>
                    <a:pt x="1400289" y="230498"/>
                    <a:pt x="1352753" y="271081"/>
                    <a:pt x="1298594" y="266801"/>
                  </a:cubicBezTo>
                  <a:close/>
                  <a:moveTo>
                    <a:pt x="616877" y="60934"/>
                  </a:moveTo>
                  <a:cubicBezTo>
                    <a:pt x="431577" y="46304"/>
                    <a:pt x="243649" y="45516"/>
                    <a:pt x="58286" y="58610"/>
                  </a:cubicBezTo>
                  <a:cubicBezTo>
                    <a:pt x="49676" y="59213"/>
                    <a:pt x="47898" y="65500"/>
                    <a:pt x="47612" y="69189"/>
                  </a:cubicBezTo>
                  <a:cubicBezTo>
                    <a:pt x="47313" y="72885"/>
                    <a:pt x="48082" y="79375"/>
                    <a:pt x="56508" y="81330"/>
                  </a:cubicBezTo>
                  <a:cubicBezTo>
                    <a:pt x="237547" y="123355"/>
                    <a:pt x="423271" y="152076"/>
                    <a:pt x="608526" y="166700"/>
                  </a:cubicBezTo>
                  <a:lnTo>
                    <a:pt x="1302175" y="221475"/>
                  </a:lnTo>
                  <a:cubicBezTo>
                    <a:pt x="1331334" y="223780"/>
                    <a:pt x="1356931" y="201923"/>
                    <a:pt x="1359236" y="172764"/>
                  </a:cubicBezTo>
                  <a:cubicBezTo>
                    <a:pt x="1361541" y="143611"/>
                    <a:pt x="1339684" y="118008"/>
                    <a:pt x="1310525" y="1157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85" name="Google Shape;1085;p54"/>
            <p:cNvSpPr/>
            <p:nvPr/>
          </p:nvSpPr>
          <p:spPr>
            <a:xfrm>
              <a:off x="10292582" y="2013007"/>
              <a:ext cx="136829" cy="54368"/>
            </a:xfrm>
            <a:custGeom>
              <a:avLst/>
              <a:gdLst/>
              <a:ahLst/>
              <a:cxnLst/>
              <a:rect l="l" t="t" r="r" b="b"/>
              <a:pathLst>
                <a:path w="136829" h="54368" extrusionOk="0">
                  <a:moveTo>
                    <a:pt x="984" y="21863"/>
                  </a:moveTo>
                  <a:lnTo>
                    <a:pt x="984" y="21863"/>
                  </a:lnTo>
                  <a:cubicBezTo>
                    <a:pt x="1974" y="9340"/>
                    <a:pt x="12922" y="0"/>
                    <a:pt x="25444" y="984"/>
                  </a:cubicBezTo>
                  <a:lnTo>
                    <a:pt x="114960" y="8051"/>
                  </a:lnTo>
                  <a:cubicBezTo>
                    <a:pt x="127482" y="9042"/>
                    <a:pt x="136829" y="19989"/>
                    <a:pt x="135832" y="32512"/>
                  </a:cubicBezTo>
                  <a:cubicBezTo>
                    <a:pt x="134848" y="45021"/>
                    <a:pt x="123901" y="54368"/>
                    <a:pt x="111385" y="53384"/>
                  </a:cubicBezTo>
                  <a:lnTo>
                    <a:pt x="21863" y="46316"/>
                  </a:lnTo>
                  <a:cubicBezTo>
                    <a:pt x="9340" y="45326"/>
                    <a:pt x="0" y="34378"/>
                    <a:pt x="984"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86" name="Google Shape;1086;p54"/>
            <p:cNvSpPr/>
            <p:nvPr/>
          </p:nvSpPr>
          <p:spPr>
            <a:xfrm>
              <a:off x="9713461" y="2287031"/>
              <a:ext cx="136829" cy="54368"/>
            </a:xfrm>
            <a:custGeom>
              <a:avLst/>
              <a:gdLst/>
              <a:ahLst/>
              <a:cxnLst/>
              <a:rect l="l" t="t" r="r" b="b"/>
              <a:pathLst>
                <a:path w="136829" h="54368" extrusionOk="0">
                  <a:moveTo>
                    <a:pt x="990" y="21863"/>
                  </a:moveTo>
                  <a:lnTo>
                    <a:pt x="990" y="21863"/>
                  </a:lnTo>
                  <a:cubicBezTo>
                    <a:pt x="1974" y="9340"/>
                    <a:pt x="12928" y="0"/>
                    <a:pt x="25444" y="984"/>
                  </a:cubicBezTo>
                  <a:lnTo>
                    <a:pt x="114960" y="8051"/>
                  </a:lnTo>
                  <a:cubicBezTo>
                    <a:pt x="127482" y="9042"/>
                    <a:pt x="136829" y="19989"/>
                    <a:pt x="135839" y="32512"/>
                  </a:cubicBezTo>
                  <a:cubicBezTo>
                    <a:pt x="134848" y="45021"/>
                    <a:pt x="123901" y="54368"/>
                    <a:pt x="111385" y="53384"/>
                  </a:cubicBezTo>
                  <a:lnTo>
                    <a:pt x="21863" y="46316"/>
                  </a:lnTo>
                  <a:cubicBezTo>
                    <a:pt x="9347" y="45326"/>
                    <a:pt x="0" y="34378"/>
                    <a:pt x="990"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87" name="Google Shape;1087;p54"/>
            <p:cNvSpPr/>
            <p:nvPr/>
          </p:nvSpPr>
          <p:spPr>
            <a:xfrm>
              <a:off x="9822180" y="2628660"/>
              <a:ext cx="136823" cy="54368"/>
            </a:xfrm>
            <a:custGeom>
              <a:avLst/>
              <a:gdLst/>
              <a:ahLst/>
              <a:cxnLst/>
              <a:rect l="l" t="t" r="r" b="b"/>
              <a:pathLst>
                <a:path w="136823" h="54368" extrusionOk="0">
                  <a:moveTo>
                    <a:pt x="984" y="21856"/>
                  </a:moveTo>
                  <a:lnTo>
                    <a:pt x="984" y="21856"/>
                  </a:lnTo>
                  <a:cubicBezTo>
                    <a:pt x="1974" y="9340"/>
                    <a:pt x="12922" y="0"/>
                    <a:pt x="25438" y="984"/>
                  </a:cubicBezTo>
                  <a:lnTo>
                    <a:pt x="114960" y="8051"/>
                  </a:lnTo>
                  <a:cubicBezTo>
                    <a:pt x="127476" y="9036"/>
                    <a:pt x="136823" y="19989"/>
                    <a:pt x="135832" y="32505"/>
                  </a:cubicBezTo>
                  <a:cubicBezTo>
                    <a:pt x="134848" y="45021"/>
                    <a:pt x="123894" y="54368"/>
                    <a:pt x="111385" y="53378"/>
                  </a:cubicBezTo>
                  <a:lnTo>
                    <a:pt x="21856" y="46310"/>
                  </a:lnTo>
                  <a:cubicBezTo>
                    <a:pt x="9340" y="45319"/>
                    <a:pt x="0" y="34378"/>
                    <a:pt x="984"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88" name="Google Shape;1088;p54"/>
            <p:cNvSpPr/>
            <p:nvPr/>
          </p:nvSpPr>
          <p:spPr>
            <a:xfrm>
              <a:off x="9451560" y="2599390"/>
              <a:ext cx="340664" cy="70465"/>
            </a:xfrm>
            <a:custGeom>
              <a:avLst/>
              <a:gdLst/>
              <a:ahLst/>
              <a:cxnLst/>
              <a:rect l="l" t="t" r="r" b="b"/>
              <a:pathLst>
                <a:path w="340664" h="70465" extrusionOk="0">
                  <a:moveTo>
                    <a:pt x="984" y="21863"/>
                  </a:moveTo>
                  <a:lnTo>
                    <a:pt x="984" y="21863"/>
                  </a:lnTo>
                  <a:cubicBezTo>
                    <a:pt x="1968" y="9340"/>
                    <a:pt x="12922" y="0"/>
                    <a:pt x="25438" y="990"/>
                  </a:cubicBezTo>
                  <a:lnTo>
                    <a:pt x="318801" y="24149"/>
                  </a:lnTo>
                  <a:cubicBezTo>
                    <a:pt x="331317" y="25146"/>
                    <a:pt x="340664" y="36087"/>
                    <a:pt x="339674" y="48609"/>
                  </a:cubicBezTo>
                  <a:cubicBezTo>
                    <a:pt x="338689" y="61125"/>
                    <a:pt x="327742" y="70465"/>
                    <a:pt x="315220" y="69481"/>
                  </a:cubicBezTo>
                  <a:lnTo>
                    <a:pt x="21856" y="46316"/>
                  </a:lnTo>
                  <a:cubicBezTo>
                    <a:pt x="9340" y="45326"/>
                    <a:pt x="0" y="34378"/>
                    <a:pt x="984"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89" name="Google Shape;1089;p54"/>
            <p:cNvSpPr/>
            <p:nvPr/>
          </p:nvSpPr>
          <p:spPr>
            <a:xfrm>
              <a:off x="10099397" y="2317504"/>
              <a:ext cx="136829" cy="54375"/>
            </a:xfrm>
            <a:custGeom>
              <a:avLst/>
              <a:gdLst/>
              <a:ahLst/>
              <a:cxnLst/>
              <a:rect l="l" t="t" r="r" b="b"/>
              <a:pathLst>
                <a:path w="136829" h="54375" extrusionOk="0">
                  <a:moveTo>
                    <a:pt x="990" y="21863"/>
                  </a:moveTo>
                  <a:lnTo>
                    <a:pt x="990" y="21863"/>
                  </a:lnTo>
                  <a:cubicBezTo>
                    <a:pt x="1974" y="9340"/>
                    <a:pt x="12928" y="0"/>
                    <a:pt x="25444" y="990"/>
                  </a:cubicBezTo>
                  <a:lnTo>
                    <a:pt x="114960" y="8058"/>
                  </a:lnTo>
                  <a:cubicBezTo>
                    <a:pt x="127482" y="9042"/>
                    <a:pt x="136829" y="19989"/>
                    <a:pt x="135839" y="32512"/>
                  </a:cubicBezTo>
                  <a:cubicBezTo>
                    <a:pt x="134848" y="45027"/>
                    <a:pt x="123901" y="54375"/>
                    <a:pt x="111385" y="53384"/>
                  </a:cubicBezTo>
                  <a:lnTo>
                    <a:pt x="21863" y="46316"/>
                  </a:lnTo>
                  <a:cubicBezTo>
                    <a:pt x="9340" y="45326"/>
                    <a:pt x="0" y="34378"/>
                    <a:pt x="990"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90" name="Google Shape;1090;p54"/>
            <p:cNvSpPr/>
            <p:nvPr/>
          </p:nvSpPr>
          <p:spPr>
            <a:xfrm>
              <a:off x="9345533" y="2257979"/>
              <a:ext cx="136829" cy="54368"/>
            </a:xfrm>
            <a:custGeom>
              <a:avLst/>
              <a:gdLst/>
              <a:ahLst/>
              <a:cxnLst/>
              <a:rect l="l" t="t" r="r" b="b"/>
              <a:pathLst>
                <a:path w="136829" h="54368" extrusionOk="0">
                  <a:moveTo>
                    <a:pt x="990" y="21856"/>
                  </a:moveTo>
                  <a:lnTo>
                    <a:pt x="990" y="21856"/>
                  </a:lnTo>
                  <a:cubicBezTo>
                    <a:pt x="1974" y="9340"/>
                    <a:pt x="12928" y="0"/>
                    <a:pt x="25444" y="984"/>
                  </a:cubicBezTo>
                  <a:lnTo>
                    <a:pt x="114960" y="8051"/>
                  </a:lnTo>
                  <a:cubicBezTo>
                    <a:pt x="127482" y="9042"/>
                    <a:pt x="136829" y="19989"/>
                    <a:pt x="135839" y="32512"/>
                  </a:cubicBezTo>
                  <a:cubicBezTo>
                    <a:pt x="134848" y="45021"/>
                    <a:pt x="123901" y="54368"/>
                    <a:pt x="111385" y="53384"/>
                  </a:cubicBezTo>
                  <a:lnTo>
                    <a:pt x="21863" y="46316"/>
                  </a:lnTo>
                  <a:cubicBezTo>
                    <a:pt x="9340" y="45319"/>
                    <a:pt x="0" y="34378"/>
                    <a:pt x="990"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91" name="Google Shape;1091;p54"/>
            <p:cNvSpPr/>
            <p:nvPr/>
          </p:nvSpPr>
          <p:spPr>
            <a:xfrm>
              <a:off x="8841949" y="2557642"/>
              <a:ext cx="134239" cy="87001"/>
            </a:xfrm>
            <a:custGeom>
              <a:avLst/>
              <a:gdLst/>
              <a:ahLst/>
              <a:cxnLst/>
              <a:rect l="l" t="t" r="r" b="b"/>
              <a:pathLst>
                <a:path w="134239" h="87001" extrusionOk="0">
                  <a:moveTo>
                    <a:pt x="4933" y="70103"/>
                  </a:moveTo>
                  <a:lnTo>
                    <a:pt x="4933" y="70103"/>
                  </a:lnTo>
                  <a:cubicBezTo>
                    <a:pt x="0" y="58566"/>
                    <a:pt x="5346" y="45199"/>
                    <a:pt x="16897" y="40265"/>
                  </a:cubicBezTo>
                  <a:lnTo>
                    <a:pt x="99453" y="4933"/>
                  </a:lnTo>
                  <a:cubicBezTo>
                    <a:pt x="110998" y="0"/>
                    <a:pt x="124358" y="5353"/>
                    <a:pt x="129298" y="16897"/>
                  </a:cubicBezTo>
                  <a:cubicBezTo>
                    <a:pt x="134239" y="28435"/>
                    <a:pt x="128885" y="41802"/>
                    <a:pt x="117341" y="46736"/>
                  </a:cubicBezTo>
                  <a:lnTo>
                    <a:pt x="34778" y="82067"/>
                  </a:lnTo>
                  <a:cubicBezTo>
                    <a:pt x="23234" y="87001"/>
                    <a:pt x="9874" y="81648"/>
                    <a:pt x="4933" y="7010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092" name="Google Shape;1092;p54"/>
            <p:cNvSpPr/>
            <p:nvPr/>
          </p:nvSpPr>
          <p:spPr>
            <a:xfrm>
              <a:off x="9833311" y="1976743"/>
              <a:ext cx="428009" cy="77362"/>
            </a:xfrm>
            <a:custGeom>
              <a:avLst/>
              <a:gdLst/>
              <a:ahLst/>
              <a:cxnLst/>
              <a:rect l="l" t="t" r="r" b="b"/>
              <a:pathLst>
                <a:path w="428009" h="77362" extrusionOk="0">
                  <a:moveTo>
                    <a:pt x="984" y="21856"/>
                  </a:moveTo>
                  <a:lnTo>
                    <a:pt x="984" y="21856"/>
                  </a:lnTo>
                  <a:cubicBezTo>
                    <a:pt x="1974" y="9340"/>
                    <a:pt x="12922" y="0"/>
                    <a:pt x="25444" y="984"/>
                  </a:cubicBezTo>
                  <a:lnTo>
                    <a:pt x="406146" y="31045"/>
                  </a:lnTo>
                  <a:cubicBezTo>
                    <a:pt x="418661" y="32035"/>
                    <a:pt x="428009" y="42983"/>
                    <a:pt x="427018" y="55499"/>
                  </a:cubicBezTo>
                  <a:cubicBezTo>
                    <a:pt x="426034" y="68021"/>
                    <a:pt x="415086" y="77362"/>
                    <a:pt x="402564" y="76371"/>
                  </a:cubicBezTo>
                  <a:lnTo>
                    <a:pt x="21856" y="46316"/>
                  </a:lnTo>
                  <a:cubicBezTo>
                    <a:pt x="9340" y="45319"/>
                    <a:pt x="0" y="34378"/>
                    <a:pt x="984"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pic>
        <p:nvPicPr>
          <p:cNvPr id="1093" name="Google Shape;1093;p54"/>
          <p:cNvPicPr preferRelativeResize="0"/>
          <p:nvPr/>
        </p:nvPicPr>
        <p:blipFill>
          <a:blip r:embed="rId3">
            <a:alphaModFix/>
          </a:blip>
          <a:stretch>
            <a:fillRect/>
          </a:stretch>
        </p:blipFill>
        <p:spPr>
          <a:xfrm rot="-5400000">
            <a:off x="3771375" y="2441500"/>
            <a:ext cx="2018600" cy="3052101"/>
          </a:xfrm>
          <a:prstGeom prst="rect">
            <a:avLst/>
          </a:prstGeom>
          <a:noFill/>
          <a:ln>
            <a:noFill/>
          </a:ln>
        </p:spPr>
      </p:pic>
      <p:pic>
        <p:nvPicPr>
          <p:cNvPr id="1094" name="Google Shape;1094;p54"/>
          <p:cNvPicPr preferRelativeResize="0"/>
          <p:nvPr/>
        </p:nvPicPr>
        <p:blipFill>
          <a:blip r:embed="rId4">
            <a:alphaModFix/>
          </a:blip>
          <a:stretch>
            <a:fillRect/>
          </a:stretch>
        </p:blipFill>
        <p:spPr>
          <a:xfrm>
            <a:off x="5532900" y="452400"/>
            <a:ext cx="3429000" cy="233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64"/>
                                        </p:tgtEl>
                                        <p:attrNameLst>
                                          <p:attrName>style.visibility</p:attrName>
                                        </p:attrNameLst>
                                      </p:cBhvr>
                                      <p:to>
                                        <p:strVal val="visible"/>
                                      </p:to>
                                    </p:set>
                                    <p:anim calcmode="lin" valueType="num">
                                      <p:cBhvr additive="base">
                                        <p:cTn id="7" dur="1000"/>
                                        <p:tgtEl>
                                          <p:spTgt spid="106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65"/>
                                        </p:tgtEl>
                                        <p:attrNameLst>
                                          <p:attrName>style.visibility</p:attrName>
                                        </p:attrNameLst>
                                      </p:cBhvr>
                                      <p:to>
                                        <p:strVal val="visible"/>
                                      </p:to>
                                    </p:set>
                                    <p:anim calcmode="lin" valueType="num">
                                      <p:cBhvr additive="base">
                                        <p:cTn id="10" dur="1000"/>
                                        <p:tgtEl>
                                          <p:spTgt spid="1065"/>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093"/>
                                        </p:tgtEl>
                                        <p:attrNameLst>
                                          <p:attrName>style.visibility</p:attrName>
                                        </p:attrNameLst>
                                      </p:cBhvr>
                                      <p:to>
                                        <p:strVal val="visible"/>
                                      </p:to>
                                    </p:set>
                                    <p:anim calcmode="lin" valueType="num">
                                      <p:cBhvr additive="base">
                                        <p:cTn id="13" dur="1000"/>
                                        <p:tgtEl>
                                          <p:spTgt spid="1093"/>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094"/>
                                        </p:tgtEl>
                                        <p:attrNameLst>
                                          <p:attrName>style.visibility</p:attrName>
                                        </p:attrNameLst>
                                      </p:cBhvr>
                                      <p:to>
                                        <p:strVal val="visible"/>
                                      </p:to>
                                    </p:set>
                                    <p:anim calcmode="lin" valueType="num">
                                      <p:cBhvr additive="base">
                                        <p:cTn id="16" dur="1000"/>
                                        <p:tgtEl>
                                          <p:spTgt spid="1094"/>
                                        </p:tgtEl>
                                        <p:attrNameLst>
                                          <p:attrName>ppt_x</p:attrName>
                                        </p:attrNameLst>
                                      </p:cBhvr>
                                      <p:tavLst>
                                        <p:tav tm="0">
                                          <p:val>
                                            <p:strVal val="#ppt_x+1"/>
                                          </p:val>
                                        </p:tav>
                                        <p:tav tm="100000">
                                          <p:val>
                                            <p:strVal val="#ppt_x"/>
                                          </p:val>
                                        </p:tav>
                                      </p:tavLst>
                                    </p:anim>
                                  </p:childTnLst>
                                </p:cTn>
                              </p:par>
                              <p:par>
                                <p:cTn id="17" presetID="2" presetClass="entr" presetSubtype="4" fill="hold" nodeType="withEffect">
                                  <p:stCondLst>
                                    <p:cond delay="0"/>
                                  </p:stCondLst>
                                  <p:childTnLst>
                                    <p:set>
                                      <p:cBhvr>
                                        <p:cTn id="18" dur="1" fill="hold">
                                          <p:stCondLst>
                                            <p:cond delay="0"/>
                                          </p:stCondLst>
                                        </p:cTn>
                                        <p:tgtEl>
                                          <p:spTgt spid="1066"/>
                                        </p:tgtEl>
                                        <p:attrNameLst>
                                          <p:attrName>style.visibility</p:attrName>
                                        </p:attrNameLst>
                                      </p:cBhvr>
                                      <p:to>
                                        <p:strVal val="visible"/>
                                      </p:to>
                                    </p:set>
                                    <p:anim calcmode="lin" valueType="num">
                                      <p:cBhvr additive="base">
                                        <p:cTn id="19" dur="1000"/>
                                        <p:tgtEl>
                                          <p:spTgt spid="10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55"/>
          <p:cNvSpPr txBox="1">
            <a:spLocks noGrp="1"/>
          </p:cNvSpPr>
          <p:nvPr>
            <p:ph type="title"/>
          </p:nvPr>
        </p:nvSpPr>
        <p:spPr>
          <a:xfrm>
            <a:off x="761850" y="406625"/>
            <a:ext cx="40089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Membership Sign-up </a:t>
            </a:r>
            <a:endParaRPr/>
          </a:p>
        </p:txBody>
      </p:sp>
      <p:sp>
        <p:nvSpPr>
          <p:cNvPr id="1100" name="Google Shape;1100;p55"/>
          <p:cNvSpPr txBox="1">
            <a:spLocks noGrp="1"/>
          </p:cNvSpPr>
          <p:nvPr>
            <p:ph type="subTitle" idx="1"/>
          </p:nvPr>
        </p:nvSpPr>
        <p:spPr>
          <a:xfrm>
            <a:off x="254925" y="1137375"/>
            <a:ext cx="3095100" cy="244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Impressed? Become a member and utilize our platform for free anytime, anywhere!</a:t>
            </a:r>
            <a:endParaRPr/>
          </a:p>
        </p:txBody>
      </p:sp>
      <p:grpSp>
        <p:nvGrpSpPr>
          <p:cNvPr id="1101" name="Google Shape;1101;p55"/>
          <p:cNvGrpSpPr/>
          <p:nvPr/>
        </p:nvGrpSpPr>
        <p:grpSpPr>
          <a:xfrm>
            <a:off x="150104" y="3774921"/>
            <a:ext cx="1807269" cy="1242607"/>
            <a:chOff x="8503723" y="1758078"/>
            <a:chExt cx="2293198" cy="1576712"/>
          </a:xfrm>
        </p:grpSpPr>
        <p:sp>
          <p:nvSpPr>
            <p:cNvPr id="1102" name="Google Shape;1102;p55"/>
            <p:cNvSpPr/>
            <p:nvPr/>
          </p:nvSpPr>
          <p:spPr>
            <a:xfrm>
              <a:off x="8578199" y="1845322"/>
              <a:ext cx="2218721" cy="1489468"/>
            </a:xfrm>
            <a:custGeom>
              <a:avLst/>
              <a:gdLst/>
              <a:ahLst/>
              <a:cxnLst/>
              <a:rect l="l" t="t" r="r" b="b"/>
              <a:pathLst>
                <a:path w="2218721" h="1489468" extrusionOk="0">
                  <a:moveTo>
                    <a:pt x="2090985" y="549148"/>
                  </a:moveTo>
                  <a:cubicBezTo>
                    <a:pt x="2091448" y="508273"/>
                    <a:pt x="2087657" y="468610"/>
                    <a:pt x="2074278" y="431793"/>
                  </a:cubicBezTo>
                  <a:cubicBezTo>
                    <a:pt x="2134228" y="358635"/>
                    <a:pt x="2148198" y="251491"/>
                    <a:pt x="2078094" y="162648"/>
                  </a:cubicBezTo>
                  <a:cubicBezTo>
                    <a:pt x="2019020" y="87782"/>
                    <a:pt x="1937003" y="79463"/>
                    <a:pt x="1850428" y="72624"/>
                  </a:cubicBezTo>
                  <a:cubicBezTo>
                    <a:pt x="1657991" y="57429"/>
                    <a:pt x="1465554" y="42240"/>
                    <a:pt x="1273111" y="27038"/>
                  </a:cubicBezTo>
                  <a:cubicBezTo>
                    <a:pt x="1122394" y="15138"/>
                    <a:pt x="971607" y="9099"/>
                    <a:pt x="820381" y="13404"/>
                  </a:cubicBezTo>
                  <a:cubicBezTo>
                    <a:pt x="714406" y="16421"/>
                    <a:pt x="569829" y="0"/>
                    <a:pt x="506418" y="105308"/>
                  </a:cubicBezTo>
                  <a:cubicBezTo>
                    <a:pt x="452735" y="194475"/>
                    <a:pt x="485216" y="291122"/>
                    <a:pt x="561041" y="345249"/>
                  </a:cubicBezTo>
                  <a:cubicBezTo>
                    <a:pt x="567042" y="351186"/>
                    <a:pt x="573671" y="356387"/>
                    <a:pt x="580993" y="360502"/>
                  </a:cubicBezTo>
                  <a:cubicBezTo>
                    <a:pt x="531628" y="420643"/>
                    <a:pt x="488283" y="488321"/>
                    <a:pt x="444500" y="545274"/>
                  </a:cubicBezTo>
                  <a:cubicBezTo>
                    <a:pt x="425684" y="569734"/>
                    <a:pt x="406768" y="604443"/>
                    <a:pt x="383571" y="626103"/>
                  </a:cubicBezTo>
                  <a:cubicBezTo>
                    <a:pt x="383984" y="625005"/>
                    <a:pt x="379196" y="626903"/>
                    <a:pt x="368877" y="629488"/>
                  </a:cubicBezTo>
                  <a:cubicBezTo>
                    <a:pt x="344265" y="635654"/>
                    <a:pt x="318966" y="648855"/>
                    <a:pt x="295319" y="658031"/>
                  </a:cubicBezTo>
                  <a:cubicBezTo>
                    <a:pt x="229450" y="683596"/>
                    <a:pt x="172764" y="716381"/>
                    <a:pt x="142163" y="784663"/>
                  </a:cubicBezTo>
                  <a:cubicBezTo>
                    <a:pt x="128657" y="814812"/>
                    <a:pt x="123304" y="846893"/>
                    <a:pt x="120218" y="879386"/>
                  </a:cubicBezTo>
                  <a:cubicBezTo>
                    <a:pt x="0" y="985545"/>
                    <a:pt x="41173" y="1228832"/>
                    <a:pt x="215849" y="1259852"/>
                  </a:cubicBezTo>
                  <a:cubicBezTo>
                    <a:pt x="291617" y="1273308"/>
                    <a:pt x="370446" y="1275791"/>
                    <a:pt x="447808" y="1280687"/>
                  </a:cubicBezTo>
                  <a:cubicBezTo>
                    <a:pt x="491947" y="1342072"/>
                    <a:pt x="558539" y="1387182"/>
                    <a:pt x="635400" y="1407725"/>
                  </a:cubicBezTo>
                  <a:cubicBezTo>
                    <a:pt x="648379" y="1413224"/>
                    <a:pt x="663301" y="1416640"/>
                    <a:pt x="680453" y="1417065"/>
                  </a:cubicBezTo>
                  <a:cubicBezTo>
                    <a:pt x="697325" y="1419320"/>
                    <a:pt x="712482" y="1418310"/>
                    <a:pt x="726084" y="1414976"/>
                  </a:cubicBezTo>
                  <a:cubicBezTo>
                    <a:pt x="805541" y="1406829"/>
                    <a:pt x="878713" y="1372711"/>
                    <a:pt x="932110" y="1318590"/>
                  </a:cubicBezTo>
                  <a:cubicBezTo>
                    <a:pt x="1066717" y="1329220"/>
                    <a:pt x="1201331" y="1339850"/>
                    <a:pt x="1335951" y="1350479"/>
                  </a:cubicBezTo>
                  <a:cubicBezTo>
                    <a:pt x="1380077" y="1412049"/>
                    <a:pt x="1446796" y="1457286"/>
                    <a:pt x="1523809" y="1477879"/>
                  </a:cubicBezTo>
                  <a:cubicBezTo>
                    <a:pt x="1536788" y="1483372"/>
                    <a:pt x="1551698" y="1486789"/>
                    <a:pt x="1568862" y="1487220"/>
                  </a:cubicBezTo>
                  <a:cubicBezTo>
                    <a:pt x="1585734" y="1489468"/>
                    <a:pt x="1600885" y="1488465"/>
                    <a:pt x="1614487" y="1485125"/>
                  </a:cubicBezTo>
                  <a:cubicBezTo>
                    <a:pt x="1693906" y="1476990"/>
                    <a:pt x="1767039" y="1442910"/>
                    <a:pt x="1820430" y="1388833"/>
                  </a:cubicBezTo>
                  <a:cubicBezTo>
                    <a:pt x="1905234" y="1395495"/>
                    <a:pt x="1991436" y="1396930"/>
                    <a:pt x="2050478" y="1321771"/>
                  </a:cubicBezTo>
                  <a:cubicBezTo>
                    <a:pt x="2098535" y="1260589"/>
                    <a:pt x="2111857" y="1170006"/>
                    <a:pt x="2086959" y="1095108"/>
                  </a:cubicBezTo>
                  <a:cubicBezTo>
                    <a:pt x="2100560" y="1087113"/>
                    <a:pt x="2113629" y="1077131"/>
                    <a:pt x="2126037" y="1064494"/>
                  </a:cubicBezTo>
                  <a:cubicBezTo>
                    <a:pt x="2174576" y="1015034"/>
                    <a:pt x="2180678" y="952417"/>
                    <a:pt x="2185822" y="887310"/>
                  </a:cubicBezTo>
                  <a:cubicBezTo>
                    <a:pt x="2195277" y="767556"/>
                    <a:pt x="2218721" y="604926"/>
                    <a:pt x="2090985" y="54914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03" name="Google Shape;1103;p55"/>
            <p:cNvSpPr/>
            <p:nvPr/>
          </p:nvSpPr>
          <p:spPr>
            <a:xfrm>
              <a:off x="8503723" y="1758078"/>
              <a:ext cx="2218721" cy="1489468"/>
            </a:xfrm>
            <a:custGeom>
              <a:avLst/>
              <a:gdLst/>
              <a:ahLst/>
              <a:cxnLst/>
              <a:rect l="l" t="t" r="r" b="b"/>
              <a:pathLst>
                <a:path w="2218721" h="1489468" extrusionOk="0">
                  <a:moveTo>
                    <a:pt x="2090985" y="549148"/>
                  </a:moveTo>
                  <a:cubicBezTo>
                    <a:pt x="2091448" y="508273"/>
                    <a:pt x="2087657" y="468604"/>
                    <a:pt x="2074278" y="431787"/>
                  </a:cubicBezTo>
                  <a:cubicBezTo>
                    <a:pt x="2134228" y="358635"/>
                    <a:pt x="2148198" y="251491"/>
                    <a:pt x="2078094" y="162642"/>
                  </a:cubicBezTo>
                  <a:cubicBezTo>
                    <a:pt x="2019014" y="87776"/>
                    <a:pt x="1937003" y="79457"/>
                    <a:pt x="1850428" y="72624"/>
                  </a:cubicBezTo>
                  <a:cubicBezTo>
                    <a:pt x="1657991" y="57429"/>
                    <a:pt x="1465554" y="42233"/>
                    <a:pt x="1273111" y="27038"/>
                  </a:cubicBezTo>
                  <a:cubicBezTo>
                    <a:pt x="1122387" y="15132"/>
                    <a:pt x="971607" y="9093"/>
                    <a:pt x="820381" y="13404"/>
                  </a:cubicBezTo>
                  <a:cubicBezTo>
                    <a:pt x="714406" y="16421"/>
                    <a:pt x="569823" y="0"/>
                    <a:pt x="506418" y="105308"/>
                  </a:cubicBezTo>
                  <a:cubicBezTo>
                    <a:pt x="452735" y="194475"/>
                    <a:pt x="485216" y="291122"/>
                    <a:pt x="561035" y="345249"/>
                  </a:cubicBezTo>
                  <a:cubicBezTo>
                    <a:pt x="567042" y="351186"/>
                    <a:pt x="573671" y="356387"/>
                    <a:pt x="580993" y="360502"/>
                  </a:cubicBezTo>
                  <a:cubicBezTo>
                    <a:pt x="531628" y="420643"/>
                    <a:pt x="488283" y="488321"/>
                    <a:pt x="444493" y="545268"/>
                  </a:cubicBezTo>
                  <a:cubicBezTo>
                    <a:pt x="425684" y="569734"/>
                    <a:pt x="406768" y="604437"/>
                    <a:pt x="383571" y="626097"/>
                  </a:cubicBezTo>
                  <a:cubicBezTo>
                    <a:pt x="383984" y="624998"/>
                    <a:pt x="379196" y="626903"/>
                    <a:pt x="368877" y="629481"/>
                  </a:cubicBezTo>
                  <a:cubicBezTo>
                    <a:pt x="344265" y="635654"/>
                    <a:pt x="318966" y="648849"/>
                    <a:pt x="295319" y="658025"/>
                  </a:cubicBezTo>
                  <a:cubicBezTo>
                    <a:pt x="229450" y="683590"/>
                    <a:pt x="172764" y="716375"/>
                    <a:pt x="142163" y="784656"/>
                  </a:cubicBezTo>
                  <a:cubicBezTo>
                    <a:pt x="128650" y="814812"/>
                    <a:pt x="123304" y="846893"/>
                    <a:pt x="120218" y="879386"/>
                  </a:cubicBezTo>
                  <a:cubicBezTo>
                    <a:pt x="0" y="985539"/>
                    <a:pt x="41173" y="1228826"/>
                    <a:pt x="215849" y="1259852"/>
                  </a:cubicBezTo>
                  <a:cubicBezTo>
                    <a:pt x="291617" y="1273308"/>
                    <a:pt x="370446" y="1275784"/>
                    <a:pt x="447808" y="1280687"/>
                  </a:cubicBezTo>
                  <a:cubicBezTo>
                    <a:pt x="491947" y="1342066"/>
                    <a:pt x="558539" y="1387182"/>
                    <a:pt x="635400" y="1407725"/>
                  </a:cubicBezTo>
                  <a:cubicBezTo>
                    <a:pt x="648379" y="1413224"/>
                    <a:pt x="663295" y="1416634"/>
                    <a:pt x="680453" y="1417065"/>
                  </a:cubicBezTo>
                  <a:cubicBezTo>
                    <a:pt x="697325" y="1419313"/>
                    <a:pt x="712482" y="1418310"/>
                    <a:pt x="726084" y="1414970"/>
                  </a:cubicBezTo>
                  <a:cubicBezTo>
                    <a:pt x="805541" y="1406829"/>
                    <a:pt x="878712" y="1372711"/>
                    <a:pt x="932110" y="1318590"/>
                  </a:cubicBezTo>
                  <a:cubicBezTo>
                    <a:pt x="1066717" y="1329220"/>
                    <a:pt x="1201331" y="1339850"/>
                    <a:pt x="1335951" y="1350473"/>
                  </a:cubicBezTo>
                  <a:cubicBezTo>
                    <a:pt x="1380077" y="1412049"/>
                    <a:pt x="1446790" y="1457286"/>
                    <a:pt x="1523809" y="1477873"/>
                  </a:cubicBezTo>
                  <a:cubicBezTo>
                    <a:pt x="1536788" y="1483372"/>
                    <a:pt x="1551698" y="1486789"/>
                    <a:pt x="1568862" y="1487220"/>
                  </a:cubicBezTo>
                  <a:cubicBezTo>
                    <a:pt x="1585734" y="1489468"/>
                    <a:pt x="1600885" y="1488459"/>
                    <a:pt x="1614487" y="1485118"/>
                  </a:cubicBezTo>
                  <a:cubicBezTo>
                    <a:pt x="1693906" y="1476984"/>
                    <a:pt x="1767033" y="1442904"/>
                    <a:pt x="1820430" y="1388833"/>
                  </a:cubicBezTo>
                  <a:cubicBezTo>
                    <a:pt x="1905234" y="1395488"/>
                    <a:pt x="1991436" y="1396923"/>
                    <a:pt x="2050478" y="1321765"/>
                  </a:cubicBezTo>
                  <a:cubicBezTo>
                    <a:pt x="2098535" y="1260589"/>
                    <a:pt x="2111857" y="1170006"/>
                    <a:pt x="2086959" y="1095101"/>
                  </a:cubicBezTo>
                  <a:cubicBezTo>
                    <a:pt x="2100560" y="1087107"/>
                    <a:pt x="2113629" y="1077131"/>
                    <a:pt x="2126037" y="1064494"/>
                  </a:cubicBezTo>
                  <a:cubicBezTo>
                    <a:pt x="2174576" y="1015034"/>
                    <a:pt x="2180678" y="952411"/>
                    <a:pt x="2185822" y="887310"/>
                  </a:cubicBezTo>
                  <a:cubicBezTo>
                    <a:pt x="2195277" y="767556"/>
                    <a:pt x="2218721" y="604920"/>
                    <a:pt x="2090985" y="54914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04" name="Google Shape;1104;p55"/>
            <p:cNvSpPr/>
            <p:nvPr/>
          </p:nvSpPr>
          <p:spPr>
            <a:xfrm>
              <a:off x="9032147" y="2685028"/>
              <a:ext cx="353542" cy="353536"/>
            </a:xfrm>
            <a:custGeom>
              <a:avLst/>
              <a:gdLst/>
              <a:ahLst/>
              <a:cxnLst/>
              <a:rect l="l" t="t" r="r" b="b"/>
              <a:pathLst>
                <a:path w="353542" h="353536" extrusionOk="0">
                  <a:moveTo>
                    <a:pt x="346157" y="190144"/>
                  </a:moveTo>
                  <a:cubicBezTo>
                    <a:pt x="338772" y="283692"/>
                    <a:pt x="256946" y="353536"/>
                    <a:pt x="163398" y="346151"/>
                  </a:cubicBezTo>
                  <a:cubicBezTo>
                    <a:pt x="69843" y="338766"/>
                    <a:pt x="0" y="256946"/>
                    <a:pt x="7385" y="163391"/>
                  </a:cubicBezTo>
                  <a:cubicBezTo>
                    <a:pt x="14770" y="69850"/>
                    <a:pt x="96596" y="0"/>
                    <a:pt x="190150" y="7385"/>
                  </a:cubicBezTo>
                  <a:cubicBezTo>
                    <a:pt x="283698" y="14776"/>
                    <a:pt x="353542" y="96596"/>
                    <a:pt x="346157" y="1901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05" name="Google Shape;1105;p55"/>
            <p:cNvSpPr/>
            <p:nvPr/>
          </p:nvSpPr>
          <p:spPr>
            <a:xfrm>
              <a:off x="9008503" y="2661388"/>
              <a:ext cx="400831" cy="400824"/>
            </a:xfrm>
            <a:custGeom>
              <a:avLst/>
              <a:gdLst/>
              <a:ahLst/>
              <a:cxnLst/>
              <a:rect l="l" t="t" r="r" b="b"/>
              <a:pathLst>
                <a:path w="400831" h="400824" extrusionOk="0">
                  <a:moveTo>
                    <a:pt x="185254" y="392461"/>
                  </a:moveTo>
                  <a:cubicBezTo>
                    <a:pt x="79355" y="384098"/>
                    <a:pt x="0" y="291141"/>
                    <a:pt x="8369" y="185242"/>
                  </a:cubicBezTo>
                  <a:cubicBezTo>
                    <a:pt x="16725" y="79343"/>
                    <a:pt x="109683" y="0"/>
                    <a:pt x="215582" y="8362"/>
                  </a:cubicBezTo>
                  <a:cubicBezTo>
                    <a:pt x="321481" y="16725"/>
                    <a:pt x="400831" y="109670"/>
                    <a:pt x="392468" y="215569"/>
                  </a:cubicBezTo>
                  <a:cubicBezTo>
                    <a:pt x="384111" y="321468"/>
                    <a:pt x="291153" y="400824"/>
                    <a:pt x="185254" y="392461"/>
                  </a:cubicBezTo>
                  <a:close/>
                  <a:moveTo>
                    <a:pt x="212001" y="53689"/>
                  </a:moveTo>
                  <a:cubicBezTo>
                    <a:pt x="131102" y="47301"/>
                    <a:pt x="60077" y="107918"/>
                    <a:pt x="53689" y="188817"/>
                  </a:cubicBezTo>
                  <a:cubicBezTo>
                    <a:pt x="47301" y="269722"/>
                    <a:pt x="107930" y="340747"/>
                    <a:pt x="188836" y="347135"/>
                  </a:cubicBezTo>
                  <a:cubicBezTo>
                    <a:pt x="269735" y="353523"/>
                    <a:pt x="340753" y="292893"/>
                    <a:pt x="347141" y="211994"/>
                  </a:cubicBezTo>
                  <a:cubicBezTo>
                    <a:pt x="353529" y="131089"/>
                    <a:pt x="292906" y="60077"/>
                    <a:pt x="212001" y="536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06" name="Google Shape;1106;p55"/>
            <p:cNvSpPr/>
            <p:nvPr/>
          </p:nvSpPr>
          <p:spPr>
            <a:xfrm>
              <a:off x="8697130" y="2101043"/>
              <a:ext cx="1763648" cy="909116"/>
            </a:xfrm>
            <a:custGeom>
              <a:avLst/>
              <a:gdLst/>
              <a:ahLst/>
              <a:cxnLst/>
              <a:rect l="l" t="t" r="r" b="b"/>
              <a:pathLst>
                <a:path w="1763648" h="909116" extrusionOk="0">
                  <a:moveTo>
                    <a:pt x="1712398" y="760685"/>
                  </a:moveTo>
                  <a:cubicBezTo>
                    <a:pt x="1711502" y="760615"/>
                    <a:pt x="1710810" y="759936"/>
                    <a:pt x="1710880" y="759040"/>
                  </a:cubicBezTo>
                  <a:cubicBezTo>
                    <a:pt x="1712995" y="732320"/>
                    <a:pt x="1742033" y="364509"/>
                    <a:pt x="1756111" y="186245"/>
                  </a:cubicBezTo>
                  <a:cubicBezTo>
                    <a:pt x="1760283" y="133451"/>
                    <a:pt x="1720849" y="87331"/>
                    <a:pt x="1668049" y="83165"/>
                  </a:cubicBezTo>
                  <a:lnTo>
                    <a:pt x="655694" y="3225"/>
                  </a:lnTo>
                  <a:cubicBezTo>
                    <a:pt x="614819" y="0"/>
                    <a:pt x="575087" y="17652"/>
                    <a:pt x="550100" y="50152"/>
                  </a:cubicBezTo>
                  <a:lnTo>
                    <a:pt x="301688" y="373208"/>
                  </a:lnTo>
                  <a:cubicBezTo>
                    <a:pt x="288188" y="390772"/>
                    <a:pt x="270122" y="404291"/>
                    <a:pt x="249472" y="412311"/>
                  </a:cubicBezTo>
                  <a:lnTo>
                    <a:pt x="120535" y="462343"/>
                  </a:lnTo>
                  <a:cubicBezTo>
                    <a:pt x="93554" y="472808"/>
                    <a:pt x="74968" y="497801"/>
                    <a:pt x="72682" y="526649"/>
                  </a:cubicBezTo>
                  <a:lnTo>
                    <a:pt x="64604" y="628967"/>
                  </a:lnTo>
                  <a:cubicBezTo>
                    <a:pt x="64535" y="629856"/>
                    <a:pt x="63734" y="630504"/>
                    <a:pt x="62845" y="630434"/>
                  </a:cubicBezTo>
                  <a:cubicBezTo>
                    <a:pt x="33489" y="628141"/>
                    <a:pt x="7823" y="650062"/>
                    <a:pt x="5511" y="679418"/>
                  </a:cubicBezTo>
                  <a:lnTo>
                    <a:pt x="2254" y="720705"/>
                  </a:lnTo>
                  <a:cubicBezTo>
                    <a:pt x="0" y="749198"/>
                    <a:pt x="21272" y="774115"/>
                    <a:pt x="49758" y="776370"/>
                  </a:cubicBezTo>
                  <a:lnTo>
                    <a:pt x="52946" y="776617"/>
                  </a:lnTo>
                  <a:lnTo>
                    <a:pt x="275386" y="794181"/>
                  </a:lnTo>
                  <a:cubicBezTo>
                    <a:pt x="269557" y="752684"/>
                    <a:pt x="273551" y="708367"/>
                    <a:pt x="294697" y="663009"/>
                  </a:cubicBezTo>
                  <a:cubicBezTo>
                    <a:pt x="335521" y="575468"/>
                    <a:pt x="425151" y="518007"/>
                    <a:pt x="521658" y="522090"/>
                  </a:cubicBezTo>
                  <a:cubicBezTo>
                    <a:pt x="657631" y="527850"/>
                    <a:pt x="760533" y="645083"/>
                    <a:pt x="749909" y="779557"/>
                  </a:cubicBezTo>
                  <a:cubicBezTo>
                    <a:pt x="748506" y="797356"/>
                    <a:pt x="745032" y="814482"/>
                    <a:pt x="740009" y="830872"/>
                  </a:cubicBezTo>
                  <a:lnTo>
                    <a:pt x="1163802" y="864336"/>
                  </a:lnTo>
                  <a:cubicBezTo>
                    <a:pt x="1157966" y="822839"/>
                    <a:pt x="1161967" y="778522"/>
                    <a:pt x="1183112" y="733164"/>
                  </a:cubicBezTo>
                  <a:cubicBezTo>
                    <a:pt x="1223930" y="645623"/>
                    <a:pt x="1313567" y="588162"/>
                    <a:pt x="1410074" y="592245"/>
                  </a:cubicBezTo>
                  <a:cubicBezTo>
                    <a:pt x="1546040" y="597998"/>
                    <a:pt x="1648942" y="715238"/>
                    <a:pt x="1638325" y="849712"/>
                  </a:cubicBezTo>
                  <a:cubicBezTo>
                    <a:pt x="1636915" y="867511"/>
                    <a:pt x="1633442" y="884631"/>
                    <a:pt x="1628419" y="901026"/>
                  </a:cubicBezTo>
                  <a:lnTo>
                    <a:pt x="1699228" y="906614"/>
                  </a:lnTo>
                  <a:lnTo>
                    <a:pt x="1702415" y="906868"/>
                  </a:lnTo>
                  <a:cubicBezTo>
                    <a:pt x="1730902" y="909116"/>
                    <a:pt x="1755825" y="887844"/>
                    <a:pt x="1758073" y="859351"/>
                  </a:cubicBezTo>
                  <a:lnTo>
                    <a:pt x="1761331" y="818057"/>
                  </a:lnTo>
                  <a:cubicBezTo>
                    <a:pt x="1763648" y="788708"/>
                    <a:pt x="1741741" y="763028"/>
                    <a:pt x="1712398" y="76068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07" name="Google Shape;1107;p55"/>
            <p:cNvSpPr/>
            <p:nvPr/>
          </p:nvSpPr>
          <p:spPr>
            <a:xfrm>
              <a:off x="8673485" y="2077760"/>
              <a:ext cx="1810365" cy="956043"/>
            </a:xfrm>
            <a:custGeom>
              <a:avLst/>
              <a:gdLst/>
              <a:ahLst/>
              <a:cxnLst/>
              <a:rect l="l" t="t" r="r" b="b"/>
              <a:pathLst>
                <a:path w="1810365" h="956043" extrusionOk="0">
                  <a:moveTo>
                    <a:pt x="1724266" y="952817"/>
                  </a:moveTo>
                  <a:lnTo>
                    <a:pt x="1622037" y="944740"/>
                  </a:lnTo>
                  <a:lnTo>
                    <a:pt x="1630330" y="917651"/>
                  </a:lnTo>
                  <a:cubicBezTo>
                    <a:pt x="1635086" y="902157"/>
                    <a:pt x="1638103" y="886523"/>
                    <a:pt x="1639309" y="871200"/>
                  </a:cubicBezTo>
                  <a:cubicBezTo>
                    <a:pt x="1643976" y="812164"/>
                    <a:pt x="1624907" y="755218"/>
                    <a:pt x="1585633" y="710876"/>
                  </a:cubicBezTo>
                  <a:cubicBezTo>
                    <a:pt x="1546364" y="666540"/>
                    <a:pt x="1491989" y="640638"/>
                    <a:pt x="1432756" y="638244"/>
                  </a:cubicBezTo>
                  <a:cubicBezTo>
                    <a:pt x="1347241" y="634618"/>
                    <a:pt x="1264704" y="685984"/>
                    <a:pt x="1227366" y="766051"/>
                  </a:cubicBezTo>
                  <a:cubicBezTo>
                    <a:pt x="1209757" y="803827"/>
                    <a:pt x="1204055" y="842549"/>
                    <a:pt x="1209954" y="884453"/>
                  </a:cubicBezTo>
                  <a:lnTo>
                    <a:pt x="1213916" y="912514"/>
                  </a:lnTo>
                  <a:lnTo>
                    <a:pt x="733621" y="874585"/>
                  </a:lnTo>
                  <a:lnTo>
                    <a:pt x="741908" y="847496"/>
                  </a:lnTo>
                  <a:cubicBezTo>
                    <a:pt x="746664" y="832002"/>
                    <a:pt x="749681" y="816368"/>
                    <a:pt x="750887" y="801046"/>
                  </a:cubicBezTo>
                  <a:cubicBezTo>
                    <a:pt x="755548" y="742003"/>
                    <a:pt x="736479" y="685069"/>
                    <a:pt x="697210" y="640714"/>
                  </a:cubicBezTo>
                  <a:cubicBezTo>
                    <a:pt x="657955" y="596385"/>
                    <a:pt x="603472" y="570483"/>
                    <a:pt x="544353" y="568096"/>
                  </a:cubicBezTo>
                  <a:cubicBezTo>
                    <a:pt x="458819" y="564470"/>
                    <a:pt x="376281" y="615829"/>
                    <a:pt x="338956" y="695909"/>
                  </a:cubicBezTo>
                  <a:cubicBezTo>
                    <a:pt x="321348" y="733653"/>
                    <a:pt x="315652" y="772375"/>
                    <a:pt x="321551" y="814298"/>
                  </a:cubicBezTo>
                  <a:lnTo>
                    <a:pt x="325507" y="842365"/>
                  </a:lnTo>
                  <a:lnTo>
                    <a:pt x="71615" y="822318"/>
                  </a:lnTo>
                  <a:cubicBezTo>
                    <a:pt x="30670" y="819080"/>
                    <a:pt x="0" y="783145"/>
                    <a:pt x="3232" y="742207"/>
                  </a:cubicBezTo>
                  <a:lnTo>
                    <a:pt x="6489" y="700913"/>
                  </a:lnTo>
                  <a:cubicBezTo>
                    <a:pt x="9213" y="666413"/>
                    <a:pt x="34702" y="639038"/>
                    <a:pt x="67017" y="632377"/>
                  </a:cubicBezTo>
                  <a:lnTo>
                    <a:pt x="73672" y="548138"/>
                  </a:lnTo>
                  <a:cubicBezTo>
                    <a:pt x="76612" y="510832"/>
                    <a:pt x="101060" y="477970"/>
                    <a:pt x="135953" y="464426"/>
                  </a:cubicBezTo>
                  <a:lnTo>
                    <a:pt x="264890" y="414400"/>
                  </a:lnTo>
                  <a:cubicBezTo>
                    <a:pt x="281673" y="407885"/>
                    <a:pt x="296348" y="396906"/>
                    <a:pt x="307308" y="382631"/>
                  </a:cubicBezTo>
                  <a:lnTo>
                    <a:pt x="555713" y="59588"/>
                  </a:lnTo>
                  <a:cubicBezTo>
                    <a:pt x="585527" y="20834"/>
                    <a:pt x="632415" y="0"/>
                    <a:pt x="681139" y="3848"/>
                  </a:cubicBezTo>
                  <a:lnTo>
                    <a:pt x="1693481" y="83781"/>
                  </a:lnTo>
                  <a:cubicBezTo>
                    <a:pt x="1758689" y="88938"/>
                    <a:pt x="1807559" y="146145"/>
                    <a:pt x="1802415" y="211321"/>
                  </a:cubicBezTo>
                  <a:lnTo>
                    <a:pt x="1758619" y="765949"/>
                  </a:lnTo>
                  <a:cubicBezTo>
                    <a:pt x="1789493" y="777601"/>
                    <a:pt x="1810365" y="808640"/>
                    <a:pt x="1807635" y="843133"/>
                  </a:cubicBezTo>
                  <a:lnTo>
                    <a:pt x="1804377" y="884427"/>
                  </a:lnTo>
                  <a:cubicBezTo>
                    <a:pt x="1801145" y="925366"/>
                    <a:pt x="1765211" y="956043"/>
                    <a:pt x="1724266" y="952817"/>
                  </a:cubicBezTo>
                  <a:close/>
                  <a:moveTo>
                    <a:pt x="1680641" y="903757"/>
                  </a:moveTo>
                  <a:lnTo>
                    <a:pt x="1727847" y="907484"/>
                  </a:lnTo>
                  <a:cubicBezTo>
                    <a:pt x="1743792" y="908742"/>
                    <a:pt x="1757787" y="896797"/>
                    <a:pt x="1759051" y="880852"/>
                  </a:cubicBezTo>
                  <a:lnTo>
                    <a:pt x="1762309" y="839558"/>
                  </a:lnTo>
                  <a:cubicBezTo>
                    <a:pt x="1763636" y="822744"/>
                    <a:pt x="1751044" y="807980"/>
                    <a:pt x="1734235" y="806634"/>
                  </a:cubicBezTo>
                  <a:cubicBezTo>
                    <a:pt x="1720837" y="805573"/>
                    <a:pt x="1710804" y="793864"/>
                    <a:pt x="1711858" y="780535"/>
                  </a:cubicBezTo>
                  <a:lnTo>
                    <a:pt x="1757089" y="207740"/>
                  </a:lnTo>
                  <a:cubicBezTo>
                    <a:pt x="1760258" y="167557"/>
                    <a:pt x="1730127" y="132289"/>
                    <a:pt x="1689906" y="129114"/>
                  </a:cubicBezTo>
                  <a:lnTo>
                    <a:pt x="677557" y="49174"/>
                  </a:lnTo>
                  <a:cubicBezTo>
                    <a:pt x="644226" y="46545"/>
                    <a:pt x="612152" y="60794"/>
                    <a:pt x="591756" y="87306"/>
                  </a:cubicBezTo>
                  <a:lnTo>
                    <a:pt x="343363" y="410349"/>
                  </a:lnTo>
                  <a:cubicBezTo>
                    <a:pt x="327329" y="431203"/>
                    <a:pt x="305885" y="447268"/>
                    <a:pt x="281349" y="456787"/>
                  </a:cubicBezTo>
                  <a:lnTo>
                    <a:pt x="152412" y="506825"/>
                  </a:lnTo>
                  <a:cubicBezTo>
                    <a:pt x="133699" y="514083"/>
                    <a:pt x="120573" y="531710"/>
                    <a:pt x="118992" y="551719"/>
                  </a:cubicBezTo>
                  <a:lnTo>
                    <a:pt x="110915" y="654043"/>
                  </a:lnTo>
                  <a:cubicBezTo>
                    <a:pt x="109861" y="667416"/>
                    <a:pt x="98094" y="677443"/>
                    <a:pt x="84696" y="676382"/>
                  </a:cubicBezTo>
                  <a:cubicBezTo>
                    <a:pt x="67900" y="675068"/>
                    <a:pt x="53143" y="687679"/>
                    <a:pt x="51816" y="704488"/>
                  </a:cubicBezTo>
                  <a:lnTo>
                    <a:pt x="48558" y="745782"/>
                  </a:lnTo>
                  <a:cubicBezTo>
                    <a:pt x="47294" y="761739"/>
                    <a:pt x="59245" y="775728"/>
                    <a:pt x="75196" y="776985"/>
                  </a:cubicBezTo>
                  <a:lnTo>
                    <a:pt x="274046" y="792689"/>
                  </a:lnTo>
                  <a:cubicBezTo>
                    <a:pt x="272624" y="752455"/>
                    <a:pt x="280555" y="713536"/>
                    <a:pt x="297745" y="676681"/>
                  </a:cubicBezTo>
                  <a:cubicBezTo>
                    <a:pt x="342741" y="580174"/>
                    <a:pt x="442614" y="518267"/>
                    <a:pt x="546271" y="522662"/>
                  </a:cubicBezTo>
                  <a:cubicBezTo>
                    <a:pt x="617912" y="525703"/>
                    <a:pt x="683742" y="556914"/>
                    <a:pt x="731246" y="610571"/>
                  </a:cubicBezTo>
                  <a:cubicBezTo>
                    <a:pt x="778783" y="664241"/>
                    <a:pt x="801858" y="733164"/>
                    <a:pt x="796220" y="804627"/>
                  </a:cubicBezTo>
                  <a:cubicBezTo>
                    <a:pt x="795458" y="814235"/>
                    <a:pt x="794118" y="823918"/>
                    <a:pt x="792219" y="833602"/>
                  </a:cubicBezTo>
                  <a:lnTo>
                    <a:pt x="1162456" y="862844"/>
                  </a:lnTo>
                  <a:cubicBezTo>
                    <a:pt x="1161034" y="822623"/>
                    <a:pt x="1168971" y="783710"/>
                    <a:pt x="1186154" y="746842"/>
                  </a:cubicBezTo>
                  <a:cubicBezTo>
                    <a:pt x="1231163" y="650328"/>
                    <a:pt x="1331036" y="588422"/>
                    <a:pt x="1434687" y="592810"/>
                  </a:cubicBezTo>
                  <a:cubicBezTo>
                    <a:pt x="1506378" y="595864"/>
                    <a:pt x="1572152" y="627068"/>
                    <a:pt x="1619669" y="680726"/>
                  </a:cubicBezTo>
                  <a:cubicBezTo>
                    <a:pt x="1667205" y="734402"/>
                    <a:pt x="1690287" y="803325"/>
                    <a:pt x="1684642" y="874782"/>
                  </a:cubicBezTo>
                  <a:cubicBezTo>
                    <a:pt x="1683886" y="884383"/>
                    <a:pt x="1682540" y="894073"/>
                    <a:pt x="1680641" y="9037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08" name="Google Shape;1108;p55"/>
            <p:cNvSpPr/>
            <p:nvPr/>
          </p:nvSpPr>
          <p:spPr>
            <a:xfrm>
              <a:off x="9920558" y="2755183"/>
              <a:ext cx="353548" cy="353536"/>
            </a:xfrm>
            <a:custGeom>
              <a:avLst/>
              <a:gdLst/>
              <a:ahLst/>
              <a:cxnLst/>
              <a:rect l="l" t="t" r="r" b="b"/>
              <a:pathLst>
                <a:path w="353548" h="353536" extrusionOk="0">
                  <a:moveTo>
                    <a:pt x="346157" y="190144"/>
                  </a:moveTo>
                  <a:cubicBezTo>
                    <a:pt x="338772" y="283692"/>
                    <a:pt x="256946" y="353536"/>
                    <a:pt x="163404" y="346151"/>
                  </a:cubicBezTo>
                  <a:cubicBezTo>
                    <a:pt x="69850" y="338766"/>
                    <a:pt x="0" y="256946"/>
                    <a:pt x="7385" y="163391"/>
                  </a:cubicBezTo>
                  <a:cubicBezTo>
                    <a:pt x="14776" y="69843"/>
                    <a:pt x="96602" y="0"/>
                    <a:pt x="190150" y="7385"/>
                  </a:cubicBezTo>
                  <a:cubicBezTo>
                    <a:pt x="283698" y="14770"/>
                    <a:pt x="353548" y="96596"/>
                    <a:pt x="346157" y="1901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09" name="Google Shape;1109;p55"/>
            <p:cNvSpPr/>
            <p:nvPr/>
          </p:nvSpPr>
          <p:spPr>
            <a:xfrm>
              <a:off x="9896926" y="2731542"/>
              <a:ext cx="400812" cy="400818"/>
            </a:xfrm>
            <a:custGeom>
              <a:avLst/>
              <a:gdLst/>
              <a:ahLst/>
              <a:cxnLst/>
              <a:rect l="l" t="t" r="r" b="b"/>
              <a:pathLst>
                <a:path w="400812" h="400818" extrusionOk="0">
                  <a:moveTo>
                    <a:pt x="185235" y="392461"/>
                  </a:moveTo>
                  <a:cubicBezTo>
                    <a:pt x="79349" y="384098"/>
                    <a:pt x="0" y="291141"/>
                    <a:pt x="8362" y="185242"/>
                  </a:cubicBezTo>
                  <a:cubicBezTo>
                    <a:pt x="16725" y="79343"/>
                    <a:pt x="109683" y="0"/>
                    <a:pt x="215563" y="8356"/>
                  </a:cubicBezTo>
                  <a:cubicBezTo>
                    <a:pt x="321462" y="16725"/>
                    <a:pt x="400812" y="109670"/>
                    <a:pt x="392455" y="215569"/>
                  </a:cubicBezTo>
                  <a:cubicBezTo>
                    <a:pt x="384092" y="321468"/>
                    <a:pt x="291134" y="400818"/>
                    <a:pt x="185235" y="392461"/>
                  </a:cubicBezTo>
                  <a:close/>
                  <a:moveTo>
                    <a:pt x="211988" y="53689"/>
                  </a:moveTo>
                  <a:cubicBezTo>
                    <a:pt x="131089" y="47301"/>
                    <a:pt x="60077" y="107918"/>
                    <a:pt x="53689" y="188817"/>
                  </a:cubicBezTo>
                  <a:cubicBezTo>
                    <a:pt x="47301" y="269722"/>
                    <a:pt x="107911" y="340741"/>
                    <a:pt x="188817" y="347129"/>
                  </a:cubicBezTo>
                  <a:cubicBezTo>
                    <a:pt x="269722" y="353523"/>
                    <a:pt x="340734" y="292893"/>
                    <a:pt x="347122" y="211994"/>
                  </a:cubicBezTo>
                  <a:cubicBezTo>
                    <a:pt x="353517" y="131083"/>
                    <a:pt x="292887" y="60077"/>
                    <a:pt x="211988" y="536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10" name="Google Shape;1110;p55"/>
            <p:cNvSpPr/>
            <p:nvPr/>
          </p:nvSpPr>
          <p:spPr>
            <a:xfrm>
              <a:off x="9107002" y="2214035"/>
              <a:ext cx="438080" cy="328682"/>
            </a:xfrm>
            <a:custGeom>
              <a:avLst/>
              <a:gdLst/>
              <a:ahLst/>
              <a:cxnLst/>
              <a:rect l="l" t="t" r="r" b="b"/>
              <a:pathLst>
                <a:path w="438080" h="328682" extrusionOk="0">
                  <a:moveTo>
                    <a:pt x="14852" y="250818"/>
                  </a:moveTo>
                  <a:lnTo>
                    <a:pt x="190595" y="22269"/>
                  </a:lnTo>
                  <a:cubicBezTo>
                    <a:pt x="201688" y="7835"/>
                    <a:pt x="219328" y="0"/>
                    <a:pt x="237470" y="1435"/>
                  </a:cubicBezTo>
                  <a:lnTo>
                    <a:pt x="402456" y="14458"/>
                  </a:lnTo>
                  <a:cubicBezTo>
                    <a:pt x="422852" y="16071"/>
                    <a:pt x="438080" y="33915"/>
                    <a:pt x="436473" y="54317"/>
                  </a:cubicBezTo>
                  <a:lnTo>
                    <a:pt x="417626" y="293046"/>
                  </a:lnTo>
                  <a:cubicBezTo>
                    <a:pt x="416013" y="313448"/>
                    <a:pt x="398170" y="328682"/>
                    <a:pt x="377767" y="327069"/>
                  </a:cubicBezTo>
                  <a:lnTo>
                    <a:pt x="36772" y="300145"/>
                  </a:lnTo>
                  <a:cubicBezTo>
                    <a:pt x="12484" y="298221"/>
                    <a:pt x="0" y="270135"/>
                    <a:pt x="14852" y="2508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11" name="Google Shape;1111;p55"/>
            <p:cNvSpPr/>
            <p:nvPr/>
          </p:nvSpPr>
          <p:spPr>
            <a:xfrm>
              <a:off x="9089390" y="2190762"/>
              <a:ext cx="479342" cy="375602"/>
            </a:xfrm>
            <a:custGeom>
              <a:avLst/>
              <a:gdLst/>
              <a:ahLst/>
              <a:cxnLst/>
              <a:rect l="l" t="t" r="r" b="b"/>
              <a:pathLst>
                <a:path w="479342" h="375602" extrusionOk="0">
                  <a:moveTo>
                    <a:pt x="393598" y="373005"/>
                  </a:moveTo>
                  <a:lnTo>
                    <a:pt x="52603" y="346081"/>
                  </a:lnTo>
                  <a:cubicBezTo>
                    <a:pt x="33032" y="344538"/>
                    <a:pt x="15938" y="332441"/>
                    <a:pt x="7969" y="314502"/>
                  </a:cubicBezTo>
                  <a:cubicBezTo>
                    <a:pt x="0" y="296576"/>
                    <a:pt x="2495" y="275780"/>
                    <a:pt x="14458" y="260229"/>
                  </a:cubicBezTo>
                  <a:lnTo>
                    <a:pt x="190182" y="31680"/>
                  </a:lnTo>
                  <a:cubicBezTo>
                    <a:pt x="206044" y="11074"/>
                    <a:pt x="230968" y="0"/>
                    <a:pt x="256863" y="2038"/>
                  </a:cubicBezTo>
                  <a:lnTo>
                    <a:pt x="421855" y="15068"/>
                  </a:lnTo>
                  <a:cubicBezTo>
                    <a:pt x="454717" y="17665"/>
                    <a:pt x="479342" y="46513"/>
                    <a:pt x="476745" y="79375"/>
                  </a:cubicBezTo>
                  <a:lnTo>
                    <a:pt x="457898" y="318109"/>
                  </a:lnTo>
                  <a:cubicBezTo>
                    <a:pt x="455301" y="350983"/>
                    <a:pt x="426459" y="375602"/>
                    <a:pt x="393598" y="373005"/>
                  </a:cubicBezTo>
                  <a:close/>
                  <a:moveTo>
                    <a:pt x="253288" y="47371"/>
                  </a:moveTo>
                  <a:cubicBezTo>
                    <a:pt x="242779" y="46539"/>
                    <a:pt x="232657" y="51041"/>
                    <a:pt x="226218" y="59404"/>
                  </a:cubicBezTo>
                  <a:lnTo>
                    <a:pt x="50482" y="287959"/>
                  </a:lnTo>
                  <a:cubicBezTo>
                    <a:pt x="47967" y="291223"/>
                    <a:pt x="48799" y="294424"/>
                    <a:pt x="49517" y="296037"/>
                  </a:cubicBezTo>
                  <a:cubicBezTo>
                    <a:pt x="50234" y="297662"/>
                    <a:pt x="52069" y="300431"/>
                    <a:pt x="56178" y="300755"/>
                  </a:cubicBezTo>
                  <a:lnTo>
                    <a:pt x="397173" y="327685"/>
                  </a:lnTo>
                  <a:cubicBezTo>
                    <a:pt x="405034" y="328301"/>
                    <a:pt x="411943" y="322408"/>
                    <a:pt x="412565" y="314528"/>
                  </a:cubicBezTo>
                  <a:lnTo>
                    <a:pt x="431418" y="75793"/>
                  </a:lnTo>
                  <a:cubicBezTo>
                    <a:pt x="432041" y="67925"/>
                    <a:pt x="426142" y="61017"/>
                    <a:pt x="418274" y="604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12" name="Google Shape;1112;p55"/>
            <p:cNvSpPr/>
            <p:nvPr/>
          </p:nvSpPr>
          <p:spPr>
            <a:xfrm>
              <a:off x="9617312" y="2239434"/>
              <a:ext cx="314515" cy="334549"/>
            </a:xfrm>
            <a:custGeom>
              <a:avLst/>
              <a:gdLst/>
              <a:ahLst/>
              <a:cxnLst/>
              <a:rect l="l" t="t" r="r" b="b"/>
              <a:pathLst>
                <a:path w="314515" h="334549" extrusionOk="0">
                  <a:moveTo>
                    <a:pt x="275882" y="333921"/>
                  </a:moveTo>
                  <a:lnTo>
                    <a:pt x="13944" y="313232"/>
                  </a:lnTo>
                  <a:cubicBezTo>
                    <a:pt x="5956" y="312604"/>
                    <a:pt x="0" y="305619"/>
                    <a:pt x="628" y="297637"/>
                  </a:cubicBezTo>
                  <a:lnTo>
                    <a:pt x="23031" y="13944"/>
                  </a:lnTo>
                  <a:cubicBezTo>
                    <a:pt x="23660" y="5962"/>
                    <a:pt x="30645" y="0"/>
                    <a:pt x="38627" y="628"/>
                  </a:cubicBezTo>
                  <a:lnTo>
                    <a:pt x="300570" y="21316"/>
                  </a:lnTo>
                  <a:cubicBezTo>
                    <a:pt x="308552" y="21939"/>
                    <a:pt x="314515" y="28930"/>
                    <a:pt x="313880" y="36912"/>
                  </a:cubicBezTo>
                  <a:lnTo>
                    <a:pt x="291484" y="320598"/>
                  </a:lnTo>
                  <a:cubicBezTo>
                    <a:pt x="290849" y="328587"/>
                    <a:pt x="283870" y="334549"/>
                    <a:pt x="275882" y="3339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13" name="Google Shape;1113;p55"/>
            <p:cNvSpPr/>
            <p:nvPr/>
          </p:nvSpPr>
          <p:spPr>
            <a:xfrm>
              <a:off x="9594462" y="2216577"/>
              <a:ext cx="360222" cy="380263"/>
            </a:xfrm>
            <a:custGeom>
              <a:avLst/>
              <a:gdLst/>
              <a:ahLst/>
              <a:cxnLst/>
              <a:rect l="l" t="t" r="r" b="b"/>
              <a:pathLst>
                <a:path w="360222" h="380263" extrusionOk="0">
                  <a:moveTo>
                    <a:pt x="274472" y="377672"/>
                  </a:moveTo>
                  <a:lnTo>
                    <a:pt x="57480" y="360533"/>
                  </a:lnTo>
                  <a:cubicBezTo>
                    <a:pt x="24618" y="357936"/>
                    <a:pt x="0" y="329088"/>
                    <a:pt x="2597" y="296227"/>
                  </a:cubicBezTo>
                  <a:lnTo>
                    <a:pt x="21443" y="57486"/>
                  </a:lnTo>
                  <a:cubicBezTo>
                    <a:pt x="24041" y="24625"/>
                    <a:pt x="52889" y="0"/>
                    <a:pt x="85744" y="2597"/>
                  </a:cubicBezTo>
                  <a:lnTo>
                    <a:pt x="302736" y="19735"/>
                  </a:lnTo>
                  <a:cubicBezTo>
                    <a:pt x="335597" y="22326"/>
                    <a:pt x="360222" y="51174"/>
                    <a:pt x="357625" y="84035"/>
                  </a:cubicBezTo>
                  <a:lnTo>
                    <a:pt x="338772" y="322770"/>
                  </a:lnTo>
                  <a:cubicBezTo>
                    <a:pt x="336181" y="355638"/>
                    <a:pt x="307333" y="380263"/>
                    <a:pt x="274472" y="377672"/>
                  </a:cubicBezTo>
                  <a:close/>
                  <a:moveTo>
                    <a:pt x="82169" y="47923"/>
                  </a:moveTo>
                  <a:cubicBezTo>
                    <a:pt x="74307" y="47301"/>
                    <a:pt x="67398" y="53200"/>
                    <a:pt x="66770" y="61061"/>
                  </a:cubicBezTo>
                  <a:lnTo>
                    <a:pt x="47917" y="299802"/>
                  </a:lnTo>
                  <a:cubicBezTo>
                    <a:pt x="47301" y="307676"/>
                    <a:pt x="53200" y="314585"/>
                    <a:pt x="61067" y="315207"/>
                  </a:cubicBezTo>
                  <a:lnTo>
                    <a:pt x="278053" y="332339"/>
                  </a:lnTo>
                  <a:cubicBezTo>
                    <a:pt x="285915" y="332962"/>
                    <a:pt x="292830" y="327063"/>
                    <a:pt x="293446" y="319195"/>
                  </a:cubicBezTo>
                  <a:lnTo>
                    <a:pt x="312299" y="80454"/>
                  </a:lnTo>
                  <a:cubicBezTo>
                    <a:pt x="312921" y="72593"/>
                    <a:pt x="307022" y="65684"/>
                    <a:pt x="299161" y="650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14" name="Google Shape;1114;p55"/>
            <p:cNvSpPr/>
            <p:nvPr/>
          </p:nvSpPr>
          <p:spPr>
            <a:xfrm>
              <a:off x="10003254" y="2269907"/>
              <a:ext cx="314515" cy="334556"/>
            </a:xfrm>
            <a:custGeom>
              <a:avLst/>
              <a:gdLst/>
              <a:ahLst/>
              <a:cxnLst/>
              <a:rect l="l" t="t" r="r" b="b"/>
              <a:pathLst>
                <a:path w="314515" h="334556" extrusionOk="0">
                  <a:moveTo>
                    <a:pt x="275882" y="333921"/>
                  </a:moveTo>
                  <a:lnTo>
                    <a:pt x="13944" y="313239"/>
                  </a:lnTo>
                  <a:cubicBezTo>
                    <a:pt x="5956" y="312610"/>
                    <a:pt x="0" y="305625"/>
                    <a:pt x="628" y="297637"/>
                  </a:cubicBezTo>
                  <a:lnTo>
                    <a:pt x="23031" y="13944"/>
                  </a:lnTo>
                  <a:cubicBezTo>
                    <a:pt x="23660" y="5962"/>
                    <a:pt x="30645" y="0"/>
                    <a:pt x="38627" y="635"/>
                  </a:cubicBezTo>
                  <a:lnTo>
                    <a:pt x="300570" y="21316"/>
                  </a:lnTo>
                  <a:cubicBezTo>
                    <a:pt x="308552" y="21945"/>
                    <a:pt x="314515" y="28930"/>
                    <a:pt x="313880" y="36918"/>
                  </a:cubicBezTo>
                  <a:lnTo>
                    <a:pt x="291477" y="320605"/>
                  </a:lnTo>
                  <a:cubicBezTo>
                    <a:pt x="290849" y="328587"/>
                    <a:pt x="283870" y="334556"/>
                    <a:pt x="275882" y="3339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15" name="Google Shape;1115;p55"/>
            <p:cNvSpPr/>
            <p:nvPr/>
          </p:nvSpPr>
          <p:spPr>
            <a:xfrm>
              <a:off x="9980398" y="2247056"/>
              <a:ext cx="360222" cy="380263"/>
            </a:xfrm>
            <a:custGeom>
              <a:avLst/>
              <a:gdLst/>
              <a:ahLst/>
              <a:cxnLst/>
              <a:rect l="l" t="t" r="r" b="b"/>
              <a:pathLst>
                <a:path w="360222" h="380263" extrusionOk="0">
                  <a:moveTo>
                    <a:pt x="274472" y="377666"/>
                  </a:moveTo>
                  <a:lnTo>
                    <a:pt x="57480" y="360527"/>
                  </a:lnTo>
                  <a:cubicBezTo>
                    <a:pt x="24618" y="357936"/>
                    <a:pt x="0" y="329088"/>
                    <a:pt x="2597" y="296227"/>
                  </a:cubicBezTo>
                  <a:lnTo>
                    <a:pt x="21443" y="57486"/>
                  </a:lnTo>
                  <a:cubicBezTo>
                    <a:pt x="24041" y="24625"/>
                    <a:pt x="52889" y="0"/>
                    <a:pt x="85744" y="2590"/>
                  </a:cubicBezTo>
                  <a:lnTo>
                    <a:pt x="302736" y="19729"/>
                  </a:lnTo>
                  <a:cubicBezTo>
                    <a:pt x="335597" y="22326"/>
                    <a:pt x="360222" y="51174"/>
                    <a:pt x="357625" y="84029"/>
                  </a:cubicBezTo>
                  <a:lnTo>
                    <a:pt x="338772" y="322764"/>
                  </a:lnTo>
                  <a:cubicBezTo>
                    <a:pt x="336181" y="355631"/>
                    <a:pt x="307333" y="380263"/>
                    <a:pt x="274472" y="377666"/>
                  </a:cubicBezTo>
                  <a:close/>
                  <a:moveTo>
                    <a:pt x="82169" y="47923"/>
                  </a:moveTo>
                  <a:cubicBezTo>
                    <a:pt x="74307" y="47301"/>
                    <a:pt x="67398" y="53200"/>
                    <a:pt x="66770" y="61061"/>
                  </a:cubicBezTo>
                  <a:lnTo>
                    <a:pt x="47917" y="299802"/>
                  </a:lnTo>
                  <a:cubicBezTo>
                    <a:pt x="47301" y="307670"/>
                    <a:pt x="53200" y="314579"/>
                    <a:pt x="61061" y="315201"/>
                  </a:cubicBezTo>
                  <a:lnTo>
                    <a:pt x="278053" y="332339"/>
                  </a:lnTo>
                  <a:cubicBezTo>
                    <a:pt x="285915" y="332962"/>
                    <a:pt x="292823" y="327063"/>
                    <a:pt x="293446" y="319189"/>
                  </a:cubicBezTo>
                  <a:lnTo>
                    <a:pt x="312299" y="80448"/>
                  </a:lnTo>
                  <a:cubicBezTo>
                    <a:pt x="312921" y="72586"/>
                    <a:pt x="307022" y="65678"/>
                    <a:pt x="299161" y="650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16" name="Google Shape;1116;p55"/>
            <p:cNvSpPr/>
            <p:nvPr/>
          </p:nvSpPr>
          <p:spPr>
            <a:xfrm>
              <a:off x="10418036" y="2425945"/>
              <a:ext cx="141458" cy="314845"/>
            </a:xfrm>
            <a:custGeom>
              <a:avLst/>
              <a:gdLst/>
              <a:ahLst/>
              <a:cxnLst/>
              <a:rect l="l" t="t" r="r" b="b"/>
              <a:pathLst>
                <a:path w="141458" h="314845" extrusionOk="0">
                  <a:moveTo>
                    <a:pt x="92875" y="5422"/>
                  </a:moveTo>
                  <a:lnTo>
                    <a:pt x="24256" y="0"/>
                  </a:lnTo>
                  <a:lnTo>
                    <a:pt x="0" y="307225"/>
                  </a:lnTo>
                  <a:lnTo>
                    <a:pt x="68618" y="312648"/>
                  </a:lnTo>
                  <a:cubicBezTo>
                    <a:pt x="96431" y="314845"/>
                    <a:pt x="120764" y="294074"/>
                    <a:pt x="122955" y="266255"/>
                  </a:cubicBezTo>
                  <a:lnTo>
                    <a:pt x="139268" y="59772"/>
                  </a:lnTo>
                  <a:cubicBezTo>
                    <a:pt x="141458" y="31953"/>
                    <a:pt x="120694" y="7620"/>
                    <a:pt x="92875" y="542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17" name="Google Shape;1117;p55"/>
            <p:cNvSpPr/>
            <p:nvPr/>
          </p:nvSpPr>
          <p:spPr>
            <a:xfrm>
              <a:off x="10393574" y="2401498"/>
              <a:ext cx="189560" cy="362940"/>
            </a:xfrm>
            <a:custGeom>
              <a:avLst/>
              <a:gdLst/>
              <a:ahLst/>
              <a:cxnLst/>
              <a:rect l="l" t="t" r="r" b="b"/>
              <a:pathLst>
                <a:path w="189560" h="362940" extrusionOk="0">
                  <a:moveTo>
                    <a:pt x="91293" y="359759"/>
                  </a:moveTo>
                  <a:lnTo>
                    <a:pt x="0" y="352552"/>
                  </a:lnTo>
                  <a:lnTo>
                    <a:pt x="27844" y="0"/>
                  </a:lnTo>
                  <a:lnTo>
                    <a:pt x="119132" y="7207"/>
                  </a:lnTo>
                  <a:cubicBezTo>
                    <a:pt x="159397" y="10382"/>
                    <a:pt x="189560" y="45739"/>
                    <a:pt x="186385" y="86004"/>
                  </a:cubicBezTo>
                  <a:lnTo>
                    <a:pt x="170078" y="292487"/>
                  </a:lnTo>
                  <a:cubicBezTo>
                    <a:pt x="166903" y="332759"/>
                    <a:pt x="131559" y="362940"/>
                    <a:pt x="91293" y="359759"/>
                  </a:cubicBezTo>
                  <a:close/>
                  <a:moveTo>
                    <a:pt x="48907" y="310800"/>
                  </a:moveTo>
                  <a:lnTo>
                    <a:pt x="94869" y="314432"/>
                  </a:lnTo>
                  <a:cubicBezTo>
                    <a:pt x="110147" y="315639"/>
                    <a:pt x="123551" y="304190"/>
                    <a:pt x="124752" y="288912"/>
                  </a:cubicBezTo>
                  <a:lnTo>
                    <a:pt x="141058" y="82423"/>
                  </a:lnTo>
                  <a:cubicBezTo>
                    <a:pt x="142265" y="67144"/>
                    <a:pt x="130816" y="53746"/>
                    <a:pt x="115550" y="52533"/>
                  </a:cubicBezTo>
                  <a:lnTo>
                    <a:pt x="69589" y="48907"/>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18" name="Google Shape;1118;p55"/>
            <p:cNvSpPr/>
            <p:nvPr/>
          </p:nvSpPr>
          <p:spPr>
            <a:xfrm>
              <a:off x="9115657" y="1910036"/>
              <a:ext cx="1372139" cy="224707"/>
            </a:xfrm>
            <a:custGeom>
              <a:avLst/>
              <a:gdLst/>
              <a:ahLst/>
              <a:cxnLst/>
              <a:rect l="l" t="t" r="r" b="b"/>
              <a:pathLst>
                <a:path w="1372139" h="224707" extrusionOk="0">
                  <a:moveTo>
                    <a:pt x="1287335" y="221411"/>
                  </a:moveTo>
                  <a:lnTo>
                    <a:pt x="593680" y="166636"/>
                  </a:lnTo>
                  <a:cubicBezTo>
                    <a:pt x="406673" y="151872"/>
                    <a:pt x="221030" y="123164"/>
                    <a:pt x="38303" y="80752"/>
                  </a:cubicBezTo>
                  <a:cubicBezTo>
                    <a:pt x="0" y="71862"/>
                    <a:pt x="4406" y="15970"/>
                    <a:pt x="43637" y="13201"/>
                  </a:cubicBezTo>
                  <a:cubicBezTo>
                    <a:pt x="230752" y="0"/>
                    <a:pt x="418604" y="781"/>
                    <a:pt x="605612" y="15544"/>
                  </a:cubicBezTo>
                  <a:lnTo>
                    <a:pt x="1299267" y="70319"/>
                  </a:lnTo>
                  <a:cubicBezTo>
                    <a:pt x="1340986" y="73615"/>
                    <a:pt x="1372139" y="110109"/>
                    <a:pt x="1368850" y="151828"/>
                  </a:cubicBezTo>
                  <a:cubicBezTo>
                    <a:pt x="1365548" y="193554"/>
                    <a:pt x="1329054" y="224707"/>
                    <a:pt x="1287335" y="2214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19" name="Google Shape;1119;p55"/>
            <p:cNvSpPr/>
            <p:nvPr/>
          </p:nvSpPr>
          <p:spPr>
            <a:xfrm>
              <a:off x="9102604" y="1887312"/>
              <a:ext cx="1408842" cy="271081"/>
            </a:xfrm>
            <a:custGeom>
              <a:avLst/>
              <a:gdLst/>
              <a:ahLst/>
              <a:cxnLst/>
              <a:rect l="l" t="t" r="r" b="b"/>
              <a:pathLst>
                <a:path w="1408842" h="271081" extrusionOk="0">
                  <a:moveTo>
                    <a:pt x="1298594" y="266801"/>
                  </a:moveTo>
                  <a:lnTo>
                    <a:pt x="604945" y="212026"/>
                  </a:lnTo>
                  <a:cubicBezTo>
                    <a:pt x="417449" y="197224"/>
                    <a:pt x="229463" y="168160"/>
                    <a:pt x="46227" y="125628"/>
                  </a:cubicBezTo>
                  <a:cubicBezTo>
                    <a:pt x="18072" y="119087"/>
                    <a:pt x="0" y="94411"/>
                    <a:pt x="2279" y="65608"/>
                  </a:cubicBezTo>
                  <a:cubicBezTo>
                    <a:pt x="4552" y="36817"/>
                    <a:pt x="26263" y="15284"/>
                    <a:pt x="55098" y="13252"/>
                  </a:cubicBezTo>
                  <a:cubicBezTo>
                    <a:pt x="242697" y="0"/>
                    <a:pt x="432917" y="800"/>
                    <a:pt x="620452" y="15608"/>
                  </a:cubicBezTo>
                  <a:lnTo>
                    <a:pt x="1314107" y="70383"/>
                  </a:lnTo>
                  <a:cubicBezTo>
                    <a:pt x="1368259" y="74656"/>
                    <a:pt x="1408842" y="122193"/>
                    <a:pt x="1404562" y="176345"/>
                  </a:cubicBezTo>
                  <a:cubicBezTo>
                    <a:pt x="1400289" y="230498"/>
                    <a:pt x="1352753" y="271081"/>
                    <a:pt x="1298594" y="266801"/>
                  </a:cubicBezTo>
                  <a:close/>
                  <a:moveTo>
                    <a:pt x="616877" y="60934"/>
                  </a:moveTo>
                  <a:cubicBezTo>
                    <a:pt x="431577" y="46304"/>
                    <a:pt x="243649" y="45516"/>
                    <a:pt x="58286" y="58610"/>
                  </a:cubicBezTo>
                  <a:cubicBezTo>
                    <a:pt x="49676" y="59213"/>
                    <a:pt x="47898" y="65500"/>
                    <a:pt x="47612" y="69189"/>
                  </a:cubicBezTo>
                  <a:cubicBezTo>
                    <a:pt x="47313" y="72885"/>
                    <a:pt x="48082" y="79375"/>
                    <a:pt x="56508" y="81330"/>
                  </a:cubicBezTo>
                  <a:cubicBezTo>
                    <a:pt x="237547" y="123355"/>
                    <a:pt x="423271" y="152076"/>
                    <a:pt x="608526" y="166700"/>
                  </a:cubicBezTo>
                  <a:lnTo>
                    <a:pt x="1302175" y="221475"/>
                  </a:lnTo>
                  <a:cubicBezTo>
                    <a:pt x="1331334" y="223780"/>
                    <a:pt x="1356931" y="201923"/>
                    <a:pt x="1359236" y="172764"/>
                  </a:cubicBezTo>
                  <a:cubicBezTo>
                    <a:pt x="1361541" y="143611"/>
                    <a:pt x="1339684" y="118008"/>
                    <a:pt x="1310525" y="1157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20" name="Google Shape;1120;p55"/>
            <p:cNvSpPr/>
            <p:nvPr/>
          </p:nvSpPr>
          <p:spPr>
            <a:xfrm>
              <a:off x="10292582" y="2013007"/>
              <a:ext cx="136829" cy="54368"/>
            </a:xfrm>
            <a:custGeom>
              <a:avLst/>
              <a:gdLst/>
              <a:ahLst/>
              <a:cxnLst/>
              <a:rect l="l" t="t" r="r" b="b"/>
              <a:pathLst>
                <a:path w="136829" h="54368" extrusionOk="0">
                  <a:moveTo>
                    <a:pt x="984" y="21863"/>
                  </a:moveTo>
                  <a:lnTo>
                    <a:pt x="984" y="21863"/>
                  </a:lnTo>
                  <a:cubicBezTo>
                    <a:pt x="1974" y="9340"/>
                    <a:pt x="12922" y="0"/>
                    <a:pt x="25444" y="984"/>
                  </a:cubicBezTo>
                  <a:lnTo>
                    <a:pt x="114960" y="8051"/>
                  </a:lnTo>
                  <a:cubicBezTo>
                    <a:pt x="127482" y="9042"/>
                    <a:pt x="136829" y="19989"/>
                    <a:pt x="135832" y="32512"/>
                  </a:cubicBezTo>
                  <a:cubicBezTo>
                    <a:pt x="134848" y="45021"/>
                    <a:pt x="123901" y="54368"/>
                    <a:pt x="111385" y="53384"/>
                  </a:cubicBezTo>
                  <a:lnTo>
                    <a:pt x="21863" y="46316"/>
                  </a:lnTo>
                  <a:cubicBezTo>
                    <a:pt x="9340" y="45326"/>
                    <a:pt x="0" y="34378"/>
                    <a:pt x="984"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21" name="Google Shape;1121;p55"/>
            <p:cNvSpPr/>
            <p:nvPr/>
          </p:nvSpPr>
          <p:spPr>
            <a:xfrm>
              <a:off x="9713461" y="2287031"/>
              <a:ext cx="136829" cy="54368"/>
            </a:xfrm>
            <a:custGeom>
              <a:avLst/>
              <a:gdLst/>
              <a:ahLst/>
              <a:cxnLst/>
              <a:rect l="l" t="t" r="r" b="b"/>
              <a:pathLst>
                <a:path w="136829" h="54368" extrusionOk="0">
                  <a:moveTo>
                    <a:pt x="990" y="21863"/>
                  </a:moveTo>
                  <a:lnTo>
                    <a:pt x="990" y="21863"/>
                  </a:lnTo>
                  <a:cubicBezTo>
                    <a:pt x="1974" y="9340"/>
                    <a:pt x="12928" y="0"/>
                    <a:pt x="25444" y="984"/>
                  </a:cubicBezTo>
                  <a:lnTo>
                    <a:pt x="114960" y="8051"/>
                  </a:lnTo>
                  <a:cubicBezTo>
                    <a:pt x="127482" y="9042"/>
                    <a:pt x="136829" y="19989"/>
                    <a:pt x="135839" y="32512"/>
                  </a:cubicBezTo>
                  <a:cubicBezTo>
                    <a:pt x="134848" y="45021"/>
                    <a:pt x="123901" y="54368"/>
                    <a:pt x="111385" y="53384"/>
                  </a:cubicBezTo>
                  <a:lnTo>
                    <a:pt x="21863" y="46316"/>
                  </a:lnTo>
                  <a:cubicBezTo>
                    <a:pt x="9347" y="45326"/>
                    <a:pt x="0" y="34378"/>
                    <a:pt x="990"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22" name="Google Shape;1122;p55"/>
            <p:cNvSpPr/>
            <p:nvPr/>
          </p:nvSpPr>
          <p:spPr>
            <a:xfrm>
              <a:off x="9822180" y="2628660"/>
              <a:ext cx="136823" cy="54368"/>
            </a:xfrm>
            <a:custGeom>
              <a:avLst/>
              <a:gdLst/>
              <a:ahLst/>
              <a:cxnLst/>
              <a:rect l="l" t="t" r="r" b="b"/>
              <a:pathLst>
                <a:path w="136823" h="54368" extrusionOk="0">
                  <a:moveTo>
                    <a:pt x="984" y="21856"/>
                  </a:moveTo>
                  <a:lnTo>
                    <a:pt x="984" y="21856"/>
                  </a:lnTo>
                  <a:cubicBezTo>
                    <a:pt x="1974" y="9340"/>
                    <a:pt x="12922" y="0"/>
                    <a:pt x="25438" y="984"/>
                  </a:cubicBezTo>
                  <a:lnTo>
                    <a:pt x="114960" y="8051"/>
                  </a:lnTo>
                  <a:cubicBezTo>
                    <a:pt x="127476" y="9036"/>
                    <a:pt x="136823" y="19989"/>
                    <a:pt x="135832" y="32505"/>
                  </a:cubicBezTo>
                  <a:cubicBezTo>
                    <a:pt x="134848" y="45021"/>
                    <a:pt x="123894" y="54368"/>
                    <a:pt x="111385" y="53378"/>
                  </a:cubicBezTo>
                  <a:lnTo>
                    <a:pt x="21856" y="46310"/>
                  </a:lnTo>
                  <a:cubicBezTo>
                    <a:pt x="9340" y="45319"/>
                    <a:pt x="0" y="34378"/>
                    <a:pt x="984"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23" name="Google Shape;1123;p55"/>
            <p:cNvSpPr/>
            <p:nvPr/>
          </p:nvSpPr>
          <p:spPr>
            <a:xfrm>
              <a:off x="9451560" y="2599390"/>
              <a:ext cx="340664" cy="70465"/>
            </a:xfrm>
            <a:custGeom>
              <a:avLst/>
              <a:gdLst/>
              <a:ahLst/>
              <a:cxnLst/>
              <a:rect l="l" t="t" r="r" b="b"/>
              <a:pathLst>
                <a:path w="340664" h="70465" extrusionOk="0">
                  <a:moveTo>
                    <a:pt x="984" y="21863"/>
                  </a:moveTo>
                  <a:lnTo>
                    <a:pt x="984" y="21863"/>
                  </a:lnTo>
                  <a:cubicBezTo>
                    <a:pt x="1968" y="9340"/>
                    <a:pt x="12922" y="0"/>
                    <a:pt x="25438" y="990"/>
                  </a:cubicBezTo>
                  <a:lnTo>
                    <a:pt x="318801" y="24149"/>
                  </a:lnTo>
                  <a:cubicBezTo>
                    <a:pt x="331317" y="25146"/>
                    <a:pt x="340664" y="36087"/>
                    <a:pt x="339674" y="48609"/>
                  </a:cubicBezTo>
                  <a:cubicBezTo>
                    <a:pt x="338689" y="61125"/>
                    <a:pt x="327742" y="70465"/>
                    <a:pt x="315220" y="69481"/>
                  </a:cubicBezTo>
                  <a:lnTo>
                    <a:pt x="21856" y="46316"/>
                  </a:lnTo>
                  <a:cubicBezTo>
                    <a:pt x="9340" y="45326"/>
                    <a:pt x="0" y="34378"/>
                    <a:pt x="984"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24" name="Google Shape;1124;p55"/>
            <p:cNvSpPr/>
            <p:nvPr/>
          </p:nvSpPr>
          <p:spPr>
            <a:xfrm>
              <a:off x="10099397" y="2317504"/>
              <a:ext cx="136829" cy="54375"/>
            </a:xfrm>
            <a:custGeom>
              <a:avLst/>
              <a:gdLst/>
              <a:ahLst/>
              <a:cxnLst/>
              <a:rect l="l" t="t" r="r" b="b"/>
              <a:pathLst>
                <a:path w="136829" h="54375" extrusionOk="0">
                  <a:moveTo>
                    <a:pt x="990" y="21863"/>
                  </a:moveTo>
                  <a:lnTo>
                    <a:pt x="990" y="21863"/>
                  </a:lnTo>
                  <a:cubicBezTo>
                    <a:pt x="1974" y="9340"/>
                    <a:pt x="12928" y="0"/>
                    <a:pt x="25444" y="990"/>
                  </a:cubicBezTo>
                  <a:lnTo>
                    <a:pt x="114960" y="8058"/>
                  </a:lnTo>
                  <a:cubicBezTo>
                    <a:pt x="127482" y="9042"/>
                    <a:pt x="136829" y="19989"/>
                    <a:pt x="135839" y="32512"/>
                  </a:cubicBezTo>
                  <a:cubicBezTo>
                    <a:pt x="134848" y="45027"/>
                    <a:pt x="123901" y="54375"/>
                    <a:pt x="111385" y="53384"/>
                  </a:cubicBezTo>
                  <a:lnTo>
                    <a:pt x="21863" y="46316"/>
                  </a:lnTo>
                  <a:cubicBezTo>
                    <a:pt x="9340" y="45326"/>
                    <a:pt x="0" y="34378"/>
                    <a:pt x="990" y="218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25" name="Google Shape;1125;p55"/>
            <p:cNvSpPr/>
            <p:nvPr/>
          </p:nvSpPr>
          <p:spPr>
            <a:xfrm>
              <a:off x="9345533" y="2257979"/>
              <a:ext cx="136829" cy="54368"/>
            </a:xfrm>
            <a:custGeom>
              <a:avLst/>
              <a:gdLst/>
              <a:ahLst/>
              <a:cxnLst/>
              <a:rect l="l" t="t" r="r" b="b"/>
              <a:pathLst>
                <a:path w="136829" h="54368" extrusionOk="0">
                  <a:moveTo>
                    <a:pt x="990" y="21856"/>
                  </a:moveTo>
                  <a:lnTo>
                    <a:pt x="990" y="21856"/>
                  </a:lnTo>
                  <a:cubicBezTo>
                    <a:pt x="1974" y="9340"/>
                    <a:pt x="12928" y="0"/>
                    <a:pt x="25444" y="984"/>
                  </a:cubicBezTo>
                  <a:lnTo>
                    <a:pt x="114960" y="8051"/>
                  </a:lnTo>
                  <a:cubicBezTo>
                    <a:pt x="127482" y="9042"/>
                    <a:pt x="136829" y="19989"/>
                    <a:pt x="135839" y="32512"/>
                  </a:cubicBezTo>
                  <a:cubicBezTo>
                    <a:pt x="134848" y="45021"/>
                    <a:pt x="123901" y="54368"/>
                    <a:pt x="111385" y="53384"/>
                  </a:cubicBezTo>
                  <a:lnTo>
                    <a:pt x="21863" y="46316"/>
                  </a:lnTo>
                  <a:cubicBezTo>
                    <a:pt x="9340" y="45319"/>
                    <a:pt x="0" y="34378"/>
                    <a:pt x="990"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26" name="Google Shape;1126;p55"/>
            <p:cNvSpPr/>
            <p:nvPr/>
          </p:nvSpPr>
          <p:spPr>
            <a:xfrm>
              <a:off x="8841949" y="2557642"/>
              <a:ext cx="134239" cy="87001"/>
            </a:xfrm>
            <a:custGeom>
              <a:avLst/>
              <a:gdLst/>
              <a:ahLst/>
              <a:cxnLst/>
              <a:rect l="l" t="t" r="r" b="b"/>
              <a:pathLst>
                <a:path w="134239" h="87001" extrusionOk="0">
                  <a:moveTo>
                    <a:pt x="4933" y="70103"/>
                  </a:moveTo>
                  <a:lnTo>
                    <a:pt x="4933" y="70103"/>
                  </a:lnTo>
                  <a:cubicBezTo>
                    <a:pt x="0" y="58566"/>
                    <a:pt x="5346" y="45199"/>
                    <a:pt x="16897" y="40265"/>
                  </a:cubicBezTo>
                  <a:lnTo>
                    <a:pt x="99453" y="4933"/>
                  </a:lnTo>
                  <a:cubicBezTo>
                    <a:pt x="110998" y="0"/>
                    <a:pt x="124358" y="5353"/>
                    <a:pt x="129298" y="16897"/>
                  </a:cubicBezTo>
                  <a:cubicBezTo>
                    <a:pt x="134239" y="28435"/>
                    <a:pt x="128885" y="41802"/>
                    <a:pt x="117341" y="46736"/>
                  </a:cubicBezTo>
                  <a:lnTo>
                    <a:pt x="34778" y="82067"/>
                  </a:lnTo>
                  <a:cubicBezTo>
                    <a:pt x="23234" y="87001"/>
                    <a:pt x="9874" y="81648"/>
                    <a:pt x="4933" y="7010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sp>
          <p:nvSpPr>
            <p:cNvPr id="1127" name="Google Shape;1127;p55"/>
            <p:cNvSpPr/>
            <p:nvPr/>
          </p:nvSpPr>
          <p:spPr>
            <a:xfrm>
              <a:off x="9833311" y="1976743"/>
              <a:ext cx="428009" cy="77362"/>
            </a:xfrm>
            <a:custGeom>
              <a:avLst/>
              <a:gdLst/>
              <a:ahLst/>
              <a:cxnLst/>
              <a:rect l="l" t="t" r="r" b="b"/>
              <a:pathLst>
                <a:path w="428009" h="77362" extrusionOk="0">
                  <a:moveTo>
                    <a:pt x="984" y="21856"/>
                  </a:moveTo>
                  <a:lnTo>
                    <a:pt x="984" y="21856"/>
                  </a:lnTo>
                  <a:cubicBezTo>
                    <a:pt x="1974" y="9340"/>
                    <a:pt x="12922" y="0"/>
                    <a:pt x="25444" y="984"/>
                  </a:cubicBezTo>
                  <a:lnTo>
                    <a:pt x="406146" y="31045"/>
                  </a:lnTo>
                  <a:cubicBezTo>
                    <a:pt x="418661" y="32035"/>
                    <a:pt x="428009" y="42983"/>
                    <a:pt x="427018" y="55499"/>
                  </a:cubicBezTo>
                  <a:cubicBezTo>
                    <a:pt x="426034" y="68021"/>
                    <a:pt x="415086" y="77362"/>
                    <a:pt x="402564" y="76371"/>
                  </a:cubicBezTo>
                  <a:lnTo>
                    <a:pt x="21856" y="46316"/>
                  </a:lnTo>
                  <a:cubicBezTo>
                    <a:pt x="9340" y="45319"/>
                    <a:pt x="0" y="34378"/>
                    <a:pt x="984" y="218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p>
          </p:txBody>
        </p:sp>
      </p:grpSp>
      <p:pic>
        <p:nvPicPr>
          <p:cNvPr id="1128" name="Google Shape;1128;p55"/>
          <p:cNvPicPr preferRelativeResize="0"/>
          <p:nvPr/>
        </p:nvPicPr>
        <p:blipFill>
          <a:blip r:embed="rId3">
            <a:alphaModFix/>
          </a:blip>
          <a:stretch>
            <a:fillRect/>
          </a:stretch>
        </p:blipFill>
        <p:spPr>
          <a:xfrm>
            <a:off x="3682650" y="1087425"/>
            <a:ext cx="5369627" cy="31404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99"/>
                                        </p:tgtEl>
                                        <p:attrNameLst>
                                          <p:attrName>style.visibility</p:attrName>
                                        </p:attrNameLst>
                                      </p:cBhvr>
                                      <p:to>
                                        <p:strVal val="visible"/>
                                      </p:to>
                                    </p:set>
                                    <p:anim calcmode="lin" valueType="num">
                                      <p:cBhvr additive="base">
                                        <p:cTn id="7" dur="1000"/>
                                        <p:tgtEl>
                                          <p:spTgt spid="109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00"/>
                                        </p:tgtEl>
                                        <p:attrNameLst>
                                          <p:attrName>style.visibility</p:attrName>
                                        </p:attrNameLst>
                                      </p:cBhvr>
                                      <p:to>
                                        <p:strVal val="visible"/>
                                      </p:to>
                                    </p:set>
                                    <p:anim calcmode="lin" valueType="num">
                                      <p:cBhvr additive="base">
                                        <p:cTn id="10" dur="1000"/>
                                        <p:tgtEl>
                                          <p:spTgt spid="1100"/>
                                        </p:tgtEl>
                                        <p:attrNameLst>
                                          <p:attrName>ppt_x</p:attrName>
                                        </p:attrNameLst>
                                      </p:cBhvr>
                                      <p:tavLst>
                                        <p:tav tm="0">
                                          <p:val>
                                            <p:strVal val="#ppt_x-1"/>
                                          </p:val>
                                        </p:tav>
                                        <p:tav tm="100000">
                                          <p:val>
                                            <p:strVal val="#ppt_x"/>
                                          </p:val>
                                        </p:tav>
                                      </p:tavLst>
                                    </p:anim>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1128"/>
                                        </p:tgtEl>
                                        <p:attrNameLst>
                                          <p:attrName>style.visibility</p:attrName>
                                        </p:attrNameLst>
                                      </p:cBhvr>
                                      <p:to>
                                        <p:strVal val="visible"/>
                                      </p:to>
                                    </p:set>
                                    <p:anim calcmode="lin" valueType="num">
                                      <p:cBhvr additive="base">
                                        <p:cTn id="14" dur="1000"/>
                                        <p:tgtEl>
                                          <p:spTgt spid="1128"/>
                                        </p:tgtEl>
                                        <p:attrNameLst>
                                          <p:attrName>ppt_x</p:attrName>
                                        </p:attrNameLst>
                                      </p:cBhvr>
                                      <p:tavLst>
                                        <p:tav tm="0">
                                          <p:val>
                                            <p:strVal val="#ppt_x+1"/>
                                          </p:val>
                                        </p:tav>
                                        <p:tav tm="100000">
                                          <p:val>
                                            <p:strVal val="#ppt_x"/>
                                          </p:val>
                                        </p:tav>
                                      </p:tavLst>
                                    </p:anim>
                                  </p:childTnLst>
                                </p:cTn>
                              </p:par>
                              <p:par>
                                <p:cTn id="15" presetID="2" presetClass="entr" presetSubtype="4" fill="hold" nodeType="withEffect">
                                  <p:stCondLst>
                                    <p:cond delay="0"/>
                                  </p:stCondLst>
                                  <p:childTnLst>
                                    <p:set>
                                      <p:cBhvr>
                                        <p:cTn id="16" dur="1" fill="hold">
                                          <p:stCondLst>
                                            <p:cond delay="0"/>
                                          </p:stCondLst>
                                        </p:cTn>
                                        <p:tgtEl>
                                          <p:spTgt spid="1101"/>
                                        </p:tgtEl>
                                        <p:attrNameLst>
                                          <p:attrName>style.visibility</p:attrName>
                                        </p:attrNameLst>
                                      </p:cBhvr>
                                      <p:to>
                                        <p:strVal val="visible"/>
                                      </p:to>
                                    </p:set>
                                    <p:anim calcmode="lin" valueType="num">
                                      <p:cBhvr additive="base">
                                        <p:cTn id="17" dur="1000"/>
                                        <p:tgtEl>
                                          <p:spTgt spid="1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te Sticker by Slidesgo">
  <a:themeElements>
    <a:clrScheme name="Simple Light">
      <a:dk1>
        <a:srgbClr val="EA4F46"/>
      </a:dk1>
      <a:lt1>
        <a:srgbClr val="F7D538"/>
      </a:lt1>
      <a:dk2>
        <a:srgbClr val="472C18"/>
      </a:dk2>
      <a:lt2>
        <a:srgbClr val="B2DEEE"/>
      </a:lt2>
      <a:accent1>
        <a:srgbClr val="A2CF9D"/>
      </a:accent1>
      <a:accent2>
        <a:srgbClr val="FFFFFF"/>
      </a:accent2>
      <a:accent3>
        <a:srgbClr val="EF786D"/>
      </a:accent3>
      <a:accent4>
        <a:srgbClr val="7A4934"/>
      </a:accent4>
      <a:accent5>
        <a:srgbClr val="D43733"/>
      </a:accent5>
      <a:accent6>
        <a:srgbClr val="D3AC09"/>
      </a:accent6>
      <a:hlink>
        <a:srgbClr val="F7D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621</Words>
  <Application>Microsoft Office PowerPoint</Application>
  <PresentationFormat>On-screen Show (16:9)</PresentationFormat>
  <Paragraphs>67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Nunito</vt:lpstr>
      <vt:lpstr>Arial</vt:lpstr>
      <vt:lpstr>Roboto Thin</vt:lpstr>
      <vt:lpstr>Lato</vt:lpstr>
      <vt:lpstr>Pacifico</vt:lpstr>
      <vt:lpstr>Poppins</vt:lpstr>
      <vt:lpstr>Cute Sticker by Slidesgo</vt:lpstr>
      <vt:lpstr>PowerPoint Presentation</vt:lpstr>
      <vt:lpstr>PowerPoint Presentation</vt:lpstr>
      <vt:lpstr>Motivation  &amp; Summary </vt:lpstr>
      <vt:lpstr>Technology Stack</vt:lpstr>
      <vt:lpstr>Data Collection </vt:lpstr>
      <vt:lpstr>Navigate your adventures to ‘the best’ with us!</vt:lpstr>
      <vt:lpstr>City Explorer</vt:lpstr>
      <vt:lpstr>Interactive Map </vt:lpstr>
      <vt:lpstr>Membership Sign-up </vt:lpstr>
      <vt:lpstr>PowerPoint Presentation</vt:lpstr>
      <vt:lpstr>What Worked vs Not &amp; Next Steps</vt:lpstr>
      <vt:lpstr>Our Story </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dc:creator>
  <cp:lastModifiedBy>Stephanie Thurstone</cp:lastModifiedBy>
  <cp:revision>1</cp:revision>
  <dcterms:modified xsi:type="dcterms:W3CDTF">2022-01-14T18:29:40Z</dcterms:modified>
</cp:coreProperties>
</file>