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D0047-0958-48DC-92A3-671D7399C505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65147B-0D19-4179-9B7C-DA8B0E6ED287}">
      <dgm:prSet phldrT="[Texto]"/>
      <dgm:spPr/>
      <dgm:t>
        <a:bodyPr/>
        <a:lstStyle/>
        <a:p>
          <a:r>
            <a:rPr lang="pt-BR" dirty="0" err="1" smtClean="0"/>
            <a:t>RESTfull</a:t>
          </a:r>
          <a:r>
            <a:rPr lang="pt-BR" dirty="0" smtClean="0"/>
            <a:t> </a:t>
          </a:r>
          <a:r>
            <a:rPr lang="pt-BR" dirty="0" err="1" smtClean="0"/>
            <a:t>Controllers</a:t>
          </a:r>
          <a:endParaRPr lang="en-US" dirty="0"/>
        </a:p>
      </dgm:t>
    </dgm:pt>
    <dgm:pt modelId="{CAF8DE52-977E-4C4E-9B68-56CCBFFCDE33}" type="parTrans" cxnId="{9FBAB0CE-B12C-4AAE-8680-3648C36727ED}">
      <dgm:prSet/>
      <dgm:spPr/>
      <dgm:t>
        <a:bodyPr/>
        <a:lstStyle/>
        <a:p>
          <a:endParaRPr lang="en-US"/>
        </a:p>
      </dgm:t>
    </dgm:pt>
    <dgm:pt modelId="{7ECF891B-97F5-432F-8942-AF3614A3A2E0}" type="sibTrans" cxnId="{9FBAB0CE-B12C-4AAE-8680-3648C36727ED}">
      <dgm:prSet/>
      <dgm:spPr/>
      <dgm:t>
        <a:bodyPr/>
        <a:lstStyle/>
        <a:p>
          <a:endParaRPr lang="en-US"/>
        </a:p>
      </dgm:t>
    </dgm:pt>
    <dgm:pt modelId="{D86EBFD1-A79F-4DC6-8EDF-B70C0C78843A}">
      <dgm:prSet phldrT="[Texto]"/>
      <dgm:spPr/>
      <dgm:t>
        <a:bodyPr/>
        <a:lstStyle/>
        <a:p>
          <a:r>
            <a:rPr lang="pt-BR" dirty="0" smtClean="0"/>
            <a:t>Service</a:t>
          </a:r>
          <a:endParaRPr lang="en-US" dirty="0"/>
        </a:p>
      </dgm:t>
    </dgm:pt>
    <dgm:pt modelId="{9A557DA8-EE5E-408B-B156-94AB6EFD6EEE}" type="parTrans" cxnId="{C43F68FF-6983-412F-84C6-8E53F1326504}">
      <dgm:prSet/>
      <dgm:spPr/>
      <dgm:t>
        <a:bodyPr/>
        <a:lstStyle/>
        <a:p>
          <a:endParaRPr lang="en-US"/>
        </a:p>
      </dgm:t>
    </dgm:pt>
    <dgm:pt modelId="{D88D8AEB-8299-47B8-BDC2-9A9426D0291D}" type="sibTrans" cxnId="{C43F68FF-6983-412F-84C6-8E53F1326504}">
      <dgm:prSet/>
      <dgm:spPr/>
      <dgm:t>
        <a:bodyPr/>
        <a:lstStyle/>
        <a:p>
          <a:endParaRPr lang="en-US"/>
        </a:p>
      </dgm:t>
    </dgm:pt>
    <dgm:pt modelId="{C493F242-D399-45A9-841E-C1798AD6035F}">
      <dgm:prSet phldrT="[Texto]"/>
      <dgm:spPr/>
      <dgm:t>
        <a:bodyPr/>
        <a:lstStyle/>
        <a:p>
          <a:r>
            <a:rPr lang="pt-BR" dirty="0" smtClean="0"/>
            <a:t>DAO</a:t>
          </a:r>
          <a:endParaRPr lang="en-US" dirty="0"/>
        </a:p>
      </dgm:t>
    </dgm:pt>
    <dgm:pt modelId="{59B674F8-3224-4261-9111-DF4F91525EE6}" type="parTrans" cxnId="{6B658603-4A4F-49D5-A5DC-80E30A38E3EB}">
      <dgm:prSet/>
      <dgm:spPr/>
      <dgm:t>
        <a:bodyPr/>
        <a:lstStyle/>
        <a:p>
          <a:endParaRPr lang="en-US"/>
        </a:p>
      </dgm:t>
    </dgm:pt>
    <dgm:pt modelId="{1ACD8F25-4981-43F4-9294-BA8CCF18C1B6}" type="sibTrans" cxnId="{6B658603-4A4F-49D5-A5DC-80E30A38E3EB}">
      <dgm:prSet/>
      <dgm:spPr/>
      <dgm:t>
        <a:bodyPr/>
        <a:lstStyle/>
        <a:p>
          <a:endParaRPr lang="en-US"/>
        </a:p>
      </dgm:t>
    </dgm:pt>
    <dgm:pt modelId="{8CFF2D81-542F-438C-85E4-6910E545323E}">
      <dgm:prSet phldrT="[Texto]"/>
      <dgm:spPr/>
      <dgm:t>
        <a:bodyPr/>
        <a:lstStyle/>
        <a:p>
          <a:r>
            <a:rPr lang="pt-BR" dirty="0" smtClean="0"/>
            <a:t>Jobs</a:t>
          </a:r>
          <a:endParaRPr lang="en-US" dirty="0"/>
        </a:p>
      </dgm:t>
    </dgm:pt>
    <dgm:pt modelId="{FFC20424-A291-48A4-AC5D-BA3C3E1957CB}" type="parTrans" cxnId="{FC8CF8BB-BAF0-4AEB-B4ED-785E7FCA334D}">
      <dgm:prSet/>
      <dgm:spPr/>
    </dgm:pt>
    <dgm:pt modelId="{F4E8EA94-8F11-4FC2-8D7A-BB30AE275577}" type="sibTrans" cxnId="{FC8CF8BB-BAF0-4AEB-B4ED-785E7FCA334D}">
      <dgm:prSet/>
      <dgm:spPr/>
    </dgm:pt>
    <dgm:pt modelId="{4A05E213-A6CD-45BA-8F28-FE291C9A57A8}" type="pres">
      <dgm:prSet presAssocID="{F37D0047-0958-48DC-92A3-671D7399C50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D4DA25-BD30-4D45-8A92-B7FEB81B4067}" type="pres">
      <dgm:prSet presAssocID="{7265147B-0D19-4179-9B7C-DA8B0E6ED287}" presName="vertOne" presStyleCnt="0"/>
      <dgm:spPr/>
    </dgm:pt>
    <dgm:pt modelId="{5066D367-32AD-45B4-B196-83042F8CDEFF}" type="pres">
      <dgm:prSet presAssocID="{7265147B-0D19-4179-9B7C-DA8B0E6ED28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3A14-20FF-4086-BE81-EBEF37D2BD7E}" type="pres">
      <dgm:prSet presAssocID="{7265147B-0D19-4179-9B7C-DA8B0E6ED287}" presName="parTransOne" presStyleCnt="0"/>
      <dgm:spPr/>
    </dgm:pt>
    <dgm:pt modelId="{1449E6B7-1BC8-4192-A49E-368A7885CD8E}" type="pres">
      <dgm:prSet presAssocID="{7265147B-0D19-4179-9B7C-DA8B0E6ED287}" presName="horzOne" presStyleCnt="0"/>
      <dgm:spPr/>
    </dgm:pt>
    <dgm:pt modelId="{59C4976E-8E4E-448D-A975-4CB772A7814C}" type="pres">
      <dgm:prSet presAssocID="{D86EBFD1-A79F-4DC6-8EDF-B70C0C78843A}" presName="vertTwo" presStyleCnt="0"/>
      <dgm:spPr/>
    </dgm:pt>
    <dgm:pt modelId="{58B9F82D-B44F-41DF-AA3B-E1EAC3A74A7B}" type="pres">
      <dgm:prSet presAssocID="{D86EBFD1-A79F-4DC6-8EDF-B70C0C78843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A41E8-D02A-49D1-868D-24C153D2759A}" type="pres">
      <dgm:prSet presAssocID="{D86EBFD1-A79F-4DC6-8EDF-B70C0C78843A}" presName="parTransTwo" presStyleCnt="0"/>
      <dgm:spPr/>
    </dgm:pt>
    <dgm:pt modelId="{81D6FBFE-963D-46DB-B319-BFFCB1C87A9E}" type="pres">
      <dgm:prSet presAssocID="{D86EBFD1-A79F-4DC6-8EDF-B70C0C78843A}" presName="horzTwo" presStyleCnt="0"/>
      <dgm:spPr/>
    </dgm:pt>
    <dgm:pt modelId="{C7C29340-35A0-4290-B40A-EEA12CEFDBDF}" type="pres">
      <dgm:prSet presAssocID="{C493F242-D399-45A9-841E-C1798AD6035F}" presName="vertThree" presStyleCnt="0"/>
      <dgm:spPr/>
    </dgm:pt>
    <dgm:pt modelId="{5A7EDAEE-911C-4337-8ADB-BA1DB475597D}" type="pres">
      <dgm:prSet presAssocID="{C493F242-D399-45A9-841E-C1798AD6035F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E1116-4056-4EC3-8F72-7E190C75A33A}" type="pres">
      <dgm:prSet presAssocID="{C493F242-D399-45A9-841E-C1798AD6035F}" presName="horzThree" presStyleCnt="0"/>
      <dgm:spPr/>
    </dgm:pt>
    <dgm:pt modelId="{072D14B3-44C7-4DD5-947F-E361D41B64AB}" type="pres">
      <dgm:prSet presAssocID="{D88D8AEB-8299-47B8-BDC2-9A9426D0291D}" presName="sibSpaceTwo" presStyleCnt="0"/>
      <dgm:spPr/>
    </dgm:pt>
    <dgm:pt modelId="{2ECCDAC5-F38F-4FA0-BDA5-0FF228790880}" type="pres">
      <dgm:prSet presAssocID="{8CFF2D81-542F-438C-85E4-6910E545323E}" presName="vertTwo" presStyleCnt="0"/>
      <dgm:spPr/>
    </dgm:pt>
    <dgm:pt modelId="{E28E9EAA-5EE0-4243-9FDA-F8224C887737}" type="pres">
      <dgm:prSet presAssocID="{8CFF2D81-542F-438C-85E4-6910E545323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32848-5FC2-4C70-BA0B-8DD019C308DC}" type="pres">
      <dgm:prSet presAssocID="{8CFF2D81-542F-438C-85E4-6910E545323E}" presName="horzTwo" presStyleCnt="0"/>
      <dgm:spPr/>
    </dgm:pt>
  </dgm:ptLst>
  <dgm:cxnLst>
    <dgm:cxn modelId="{FC8CF8BB-BAF0-4AEB-B4ED-785E7FCA334D}" srcId="{7265147B-0D19-4179-9B7C-DA8B0E6ED287}" destId="{8CFF2D81-542F-438C-85E4-6910E545323E}" srcOrd="1" destOrd="0" parTransId="{FFC20424-A291-48A4-AC5D-BA3C3E1957CB}" sibTransId="{F4E8EA94-8F11-4FC2-8D7A-BB30AE275577}"/>
    <dgm:cxn modelId="{933809D2-39C4-4352-8CB8-2A1CE816124D}" type="presOf" srcId="{8CFF2D81-542F-438C-85E4-6910E545323E}" destId="{E28E9EAA-5EE0-4243-9FDA-F8224C887737}" srcOrd="0" destOrd="0" presId="urn:microsoft.com/office/officeart/2005/8/layout/hierarchy4"/>
    <dgm:cxn modelId="{9F374A1E-BF48-4FED-B984-996CD3190F7C}" type="presOf" srcId="{C493F242-D399-45A9-841E-C1798AD6035F}" destId="{5A7EDAEE-911C-4337-8ADB-BA1DB475597D}" srcOrd="0" destOrd="0" presId="urn:microsoft.com/office/officeart/2005/8/layout/hierarchy4"/>
    <dgm:cxn modelId="{C43F68FF-6983-412F-84C6-8E53F1326504}" srcId="{7265147B-0D19-4179-9B7C-DA8B0E6ED287}" destId="{D86EBFD1-A79F-4DC6-8EDF-B70C0C78843A}" srcOrd="0" destOrd="0" parTransId="{9A557DA8-EE5E-408B-B156-94AB6EFD6EEE}" sibTransId="{D88D8AEB-8299-47B8-BDC2-9A9426D0291D}"/>
    <dgm:cxn modelId="{A68A96C5-5BD7-48B9-88AB-95F8B1790150}" type="presOf" srcId="{7265147B-0D19-4179-9B7C-DA8B0E6ED287}" destId="{5066D367-32AD-45B4-B196-83042F8CDEFF}" srcOrd="0" destOrd="0" presId="urn:microsoft.com/office/officeart/2005/8/layout/hierarchy4"/>
    <dgm:cxn modelId="{59FFC065-53BC-4931-89F1-249EA83BC4B8}" type="presOf" srcId="{D86EBFD1-A79F-4DC6-8EDF-B70C0C78843A}" destId="{58B9F82D-B44F-41DF-AA3B-E1EAC3A74A7B}" srcOrd="0" destOrd="0" presId="urn:microsoft.com/office/officeart/2005/8/layout/hierarchy4"/>
    <dgm:cxn modelId="{9FBAB0CE-B12C-4AAE-8680-3648C36727ED}" srcId="{F37D0047-0958-48DC-92A3-671D7399C505}" destId="{7265147B-0D19-4179-9B7C-DA8B0E6ED287}" srcOrd="0" destOrd="0" parTransId="{CAF8DE52-977E-4C4E-9B68-56CCBFFCDE33}" sibTransId="{7ECF891B-97F5-432F-8942-AF3614A3A2E0}"/>
    <dgm:cxn modelId="{6B658603-4A4F-49D5-A5DC-80E30A38E3EB}" srcId="{D86EBFD1-A79F-4DC6-8EDF-B70C0C78843A}" destId="{C493F242-D399-45A9-841E-C1798AD6035F}" srcOrd="0" destOrd="0" parTransId="{59B674F8-3224-4261-9111-DF4F91525EE6}" sibTransId="{1ACD8F25-4981-43F4-9294-BA8CCF18C1B6}"/>
    <dgm:cxn modelId="{3ACD3DA7-A445-4A66-A258-EE6DD667280F}" type="presOf" srcId="{F37D0047-0958-48DC-92A3-671D7399C505}" destId="{4A05E213-A6CD-45BA-8F28-FE291C9A57A8}" srcOrd="0" destOrd="0" presId="urn:microsoft.com/office/officeart/2005/8/layout/hierarchy4"/>
    <dgm:cxn modelId="{5891F337-FDD8-4882-BC40-1A8B3AD06F7C}" type="presParOf" srcId="{4A05E213-A6CD-45BA-8F28-FE291C9A57A8}" destId="{F6D4DA25-BD30-4D45-8A92-B7FEB81B4067}" srcOrd="0" destOrd="0" presId="urn:microsoft.com/office/officeart/2005/8/layout/hierarchy4"/>
    <dgm:cxn modelId="{1EA8D6D5-D694-4237-B699-4752FD6D3C0D}" type="presParOf" srcId="{F6D4DA25-BD30-4D45-8A92-B7FEB81B4067}" destId="{5066D367-32AD-45B4-B196-83042F8CDEFF}" srcOrd="0" destOrd="0" presId="urn:microsoft.com/office/officeart/2005/8/layout/hierarchy4"/>
    <dgm:cxn modelId="{10A497BE-8298-4F4E-BF45-8BF005EB9224}" type="presParOf" srcId="{F6D4DA25-BD30-4D45-8A92-B7FEB81B4067}" destId="{705D3A14-20FF-4086-BE81-EBEF37D2BD7E}" srcOrd="1" destOrd="0" presId="urn:microsoft.com/office/officeart/2005/8/layout/hierarchy4"/>
    <dgm:cxn modelId="{7506C189-385D-4149-A09D-2CA792601D2C}" type="presParOf" srcId="{F6D4DA25-BD30-4D45-8A92-B7FEB81B4067}" destId="{1449E6B7-1BC8-4192-A49E-368A7885CD8E}" srcOrd="2" destOrd="0" presId="urn:microsoft.com/office/officeart/2005/8/layout/hierarchy4"/>
    <dgm:cxn modelId="{C45047EE-CF8B-43DA-9ACD-7B8CC9F8E7DB}" type="presParOf" srcId="{1449E6B7-1BC8-4192-A49E-368A7885CD8E}" destId="{59C4976E-8E4E-448D-A975-4CB772A7814C}" srcOrd="0" destOrd="0" presId="urn:microsoft.com/office/officeart/2005/8/layout/hierarchy4"/>
    <dgm:cxn modelId="{4E9BB1C0-E012-4B45-92B9-721B9186A340}" type="presParOf" srcId="{59C4976E-8E4E-448D-A975-4CB772A7814C}" destId="{58B9F82D-B44F-41DF-AA3B-E1EAC3A74A7B}" srcOrd="0" destOrd="0" presId="urn:microsoft.com/office/officeart/2005/8/layout/hierarchy4"/>
    <dgm:cxn modelId="{627C7E4E-EA46-4AB2-900A-1A25C9CEF9A9}" type="presParOf" srcId="{59C4976E-8E4E-448D-A975-4CB772A7814C}" destId="{914A41E8-D02A-49D1-868D-24C153D2759A}" srcOrd="1" destOrd="0" presId="urn:microsoft.com/office/officeart/2005/8/layout/hierarchy4"/>
    <dgm:cxn modelId="{CED1411F-B71A-4767-9B17-DF2730EE80FC}" type="presParOf" srcId="{59C4976E-8E4E-448D-A975-4CB772A7814C}" destId="{81D6FBFE-963D-46DB-B319-BFFCB1C87A9E}" srcOrd="2" destOrd="0" presId="urn:microsoft.com/office/officeart/2005/8/layout/hierarchy4"/>
    <dgm:cxn modelId="{2D1C3E63-1D5D-4037-8CCA-B64FFEDE66A0}" type="presParOf" srcId="{81D6FBFE-963D-46DB-B319-BFFCB1C87A9E}" destId="{C7C29340-35A0-4290-B40A-EEA12CEFDBDF}" srcOrd="0" destOrd="0" presId="urn:microsoft.com/office/officeart/2005/8/layout/hierarchy4"/>
    <dgm:cxn modelId="{48177F4D-1EA1-47E4-B7E4-0EE4BD4097FC}" type="presParOf" srcId="{C7C29340-35A0-4290-B40A-EEA12CEFDBDF}" destId="{5A7EDAEE-911C-4337-8ADB-BA1DB475597D}" srcOrd="0" destOrd="0" presId="urn:microsoft.com/office/officeart/2005/8/layout/hierarchy4"/>
    <dgm:cxn modelId="{5EBE3D2F-E5FF-46E8-929E-B0AC26CCC7D8}" type="presParOf" srcId="{C7C29340-35A0-4290-B40A-EEA12CEFDBDF}" destId="{21FE1116-4056-4EC3-8F72-7E190C75A33A}" srcOrd="1" destOrd="0" presId="urn:microsoft.com/office/officeart/2005/8/layout/hierarchy4"/>
    <dgm:cxn modelId="{B79B3AF0-5252-4B62-B7C7-565AB948D081}" type="presParOf" srcId="{1449E6B7-1BC8-4192-A49E-368A7885CD8E}" destId="{072D14B3-44C7-4DD5-947F-E361D41B64AB}" srcOrd="1" destOrd="0" presId="urn:microsoft.com/office/officeart/2005/8/layout/hierarchy4"/>
    <dgm:cxn modelId="{AAC45FE2-F6D0-4010-8EF5-4035C68FAB75}" type="presParOf" srcId="{1449E6B7-1BC8-4192-A49E-368A7885CD8E}" destId="{2ECCDAC5-F38F-4FA0-BDA5-0FF228790880}" srcOrd="2" destOrd="0" presId="urn:microsoft.com/office/officeart/2005/8/layout/hierarchy4"/>
    <dgm:cxn modelId="{74B19F5E-944E-4858-89D8-B843ED518D57}" type="presParOf" srcId="{2ECCDAC5-F38F-4FA0-BDA5-0FF228790880}" destId="{E28E9EAA-5EE0-4243-9FDA-F8224C887737}" srcOrd="0" destOrd="0" presId="urn:microsoft.com/office/officeart/2005/8/layout/hierarchy4"/>
    <dgm:cxn modelId="{6B0F388B-D992-4CEC-855B-6036F293B586}" type="presParOf" srcId="{2ECCDAC5-F38F-4FA0-BDA5-0FF228790880}" destId="{02832848-5FC2-4C70-BA0B-8DD019C308D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66D367-32AD-45B4-B196-83042F8CDEFF}">
      <dsp:nvSpPr>
        <dsp:cNvPr id="0" name=""/>
        <dsp:cNvSpPr/>
      </dsp:nvSpPr>
      <dsp:spPr>
        <a:xfrm>
          <a:off x="1240" y="1150"/>
          <a:ext cx="3357215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err="1" smtClean="0"/>
            <a:t>RESTfull</a:t>
          </a:r>
          <a:r>
            <a:rPr lang="pt-BR" sz="3000" kern="1200" dirty="0" smtClean="0"/>
            <a:t> </a:t>
          </a:r>
          <a:r>
            <a:rPr lang="pt-BR" sz="3000" kern="1200" dirty="0" err="1" smtClean="0"/>
            <a:t>Controllers</a:t>
          </a:r>
          <a:endParaRPr lang="en-US" sz="3000" kern="1200" dirty="0"/>
        </a:p>
      </dsp:txBody>
      <dsp:txXfrm>
        <a:off x="1240" y="1150"/>
        <a:ext cx="3357215" cy="710557"/>
      </dsp:txXfrm>
    </dsp:sp>
    <dsp:sp modelId="{58B9F82D-B44F-41DF-AA3B-E1EAC3A74A7B}">
      <dsp:nvSpPr>
        <dsp:cNvPr id="0" name=""/>
        <dsp:cNvSpPr/>
      </dsp:nvSpPr>
      <dsp:spPr>
        <a:xfrm>
          <a:off x="1240" y="771053"/>
          <a:ext cx="1610947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Service</a:t>
          </a:r>
          <a:endParaRPr lang="en-US" sz="3000" kern="1200" dirty="0"/>
        </a:p>
      </dsp:txBody>
      <dsp:txXfrm>
        <a:off x="1240" y="771053"/>
        <a:ext cx="1610947" cy="710557"/>
      </dsp:txXfrm>
    </dsp:sp>
    <dsp:sp modelId="{5A7EDAEE-911C-4337-8ADB-BA1DB475597D}">
      <dsp:nvSpPr>
        <dsp:cNvPr id="0" name=""/>
        <dsp:cNvSpPr/>
      </dsp:nvSpPr>
      <dsp:spPr>
        <a:xfrm>
          <a:off x="1240" y="1540957"/>
          <a:ext cx="1610947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DAO</a:t>
          </a:r>
          <a:endParaRPr lang="en-US" sz="3000" kern="1200" dirty="0"/>
        </a:p>
      </dsp:txBody>
      <dsp:txXfrm>
        <a:off x="1240" y="1540957"/>
        <a:ext cx="1610947" cy="710557"/>
      </dsp:txXfrm>
    </dsp:sp>
    <dsp:sp modelId="{E28E9EAA-5EE0-4243-9FDA-F8224C887737}">
      <dsp:nvSpPr>
        <dsp:cNvPr id="0" name=""/>
        <dsp:cNvSpPr/>
      </dsp:nvSpPr>
      <dsp:spPr>
        <a:xfrm>
          <a:off x="1747507" y="771053"/>
          <a:ext cx="1610947" cy="710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Jobs</a:t>
          </a:r>
          <a:endParaRPr lang="en-US" sz="3000" kern="1200" dirty="0"/>
        </a:p>
      </dsp:txBody>
      <dsp:txXfrm>
        <a:off x="1747507" y="771053"/>
        <a:ext cx="1610947" cy="710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459B-F726-46E4-A7C4-E1023F7835C1}" type="datetimeFigureOut">
              <a:rPr lang="en-US" smtClean="0"/>
              <a:pPr/>
              <a:t>9/30/2013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2549-BCF0-424C-864D-73897B74CA4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b="1" dirty="0" smtClean="0"/>
              <a:t>Hermes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github.com/</a:t>
            </a:r>
            <a:r>
              <a:rPr lang="pt-BR" sz="3600" dirty="0" err="1" smtClean="0"/>
              <a:t>sti-uff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Daniel Castellani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angulado 38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5" name="Conector angulado 44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0025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261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702278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7538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  <a:p>
            <a:r>
              <a:rPr lang="pt-BR" b="1" dirty="0"/>
              <a:t> </a:t>
            </a:r>
            <a:r>
              <a:rPr lang="pt-BR" b="1" dirty="0" smtClean="0"/>
              <a:t>   Web </a:t>
            </a:r>
            <a:r>
              <a:rPr lang="pt-BR" b="1" dirty="0" err="1" smtClean="0"/>
              <a:t>App</a:t>
            </a:r>
            <a:r>
              <a:rPr lang="pt-BR" b="1" dirty="0" smtClean="0"/>
              <a:t> Files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234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63676"/>
            <a:ext cx="1609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261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702278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08046" y="30775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059832" y="2942196"/>
            <a:ext cx="1130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Web</a:t>
            </a:r>
            <a:endParaRPr lang="en-US" sz="14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619672" y="433922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071458" y="4203836"/>
            <a:ext cx="249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Client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Side</a:t>
            </a:r>
            <a:r>
              <a:rPr lang="pt-BR" sz="1400" b="1" dirty="0" smtClean="0"/>
              <a:t>: </a:t>
            </a:r>
            <a:r>
              <a:rPr lang="pt-BR" sz="1400" dirty="0" smtClean="0"/>
              <a:t>HTML + JS </a:t>
            </a:r>
            <a:r>
              <a:rPr lang="pt-BR" sz="1400" dirty="0" smtClean="0">
                <a:solidFill>
                  <a:srgbClr val="00B0F0"/>
                </a:solidFill>
              </a:rPr>
              <a:t>:Angular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0" name="Chave direita 49"/>
          <p:cNvSpPr/>
          <p:nvPr/>
        </p:nvSpPr>
        <p:spPr>
          <a:xfrm>
            <a:off x="2339752" y="4581128"/>
            <a:ext cx="216024" cy="7200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ector angulado 51"/>
          <p:cNvCxnSpPr/>
          <p:nvPr/>
        </p:nvCxnSpPr>
        <p:spPr>
          <a:xfrm rot="5400000" flipH="1" flipV="1">
            <a:off x="2375756" y="4545124"/>
            <a:ext cx="576064" cy="216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002590" y="3780414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454376" y="3645024"/>
            <a:ext cx="189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Web </a:t>
            </a:r>
            <a:r>
              <a:rPr lang="pt-BR" sz="1400" dirty="0" err="1" smtClean="0"/>
              <a:t>App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175381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endParaRPr lang="en-US" b="1" dirty="0" smtClean="0"/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pt-BR" b="1" dirty="0" smtClean="0"/>
          </a:p>
          <a:p>
            <a:r>
              <a:rPr lang="pt-BR" b="1" dirty="0" err="1" smtClean="0"/>
              <a:t>Quartz</a:t>
            </a:r>
            <a:endParaRPr lang="pt-BR" b="1" dirty="0" smtClean="0"/>
          </a:p>
          <a:p>
            <a:r>
              <a:rPr lang="pt-BR" b="1" dirty="0" smtClean="0"/>
              <a:t>Log4j</a:t>
            </a:r>
          </a:p>
          <a:p>
            <a:endParaRPr lang="pt-BR" b="1" dirty="0"/>
          </a:p>
          <a:p>
            <a:r>
              <a:rPr lang="pt-BR" b="1" dirty="0" smtClean="0"/>
              <a:t>Hermes </a:t>
            </a:r>
          </a:p>
          <a:p>
            <a:r>
              <a:rPr lang="pt-BR" b="1" dirty="0" smtClean="0"/>
              <a:t>    </a:t>
            </a:r>
            <a:r>
              <a:rPr lang="pt-BR" b="1" dirty="0" err="1" smtClean="0"/>
              <a:t>Config</a:t>
            </a:r>
            <a:endParaRPr lang="pt-BR" b="1" dirty="0" smtClean="0"/>
          </a:p>
          <a:p>
            <a:r>
              <a:rPr lang="pt-BR" b="1" dirty="0"/>
              <a:t> </a:t>
            </a:r>
            <a:r>
              <a:rPr lang="pt-BR" b="1" dirty="0" smtClean="0"/>
              <a:t>   Web </a:t>
            </a:r>
            <a:r>
              <a:rPr lang="pt-BR" b="1" dirty="0" err="1" smtClean="0"/>
              <a:t>App</a:t>
            </a:r>
            <a:r>
              <a:rPr lang="pt-BR" b="1" dirty="0" smtClean="0"/>
              <a:t> Files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9447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9274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377920" y="5404720"/>
            <a:ext cx="104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30624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681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57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140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2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Maven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125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endParaRPr lang="en-US" sz="14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2472142" y="2556278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923928" y="242088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Quartz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endParaRPr lang="en-US" sz="1400" dirty="0"/>
          </a:p>
        </p:txBody>
      </p:sp>
      <p:cxnSp>
        <p:nvCxnSpPr>
          <p:cNvPr id="39" name="Conector de seta reta 38"/>
          <p:cNvCxnSpPr/>
          <p:nvPr/>
        </p:nvCxnSpPr>
        <p:spPr>
          <a:xfrm>
            <a:off x="2195736" y="289906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647522" y="273779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Log4j</a:t>
            </a:r>
            <a:endParaRPr lang="en-US" sz="1400" dirty="0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2250492" y="2734798"/>
            <a:ext cx="2177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499992" y="2590782"/>
            <a:ext cx="178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6" name="Conector angulado 45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08046" y="30775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059832" y="2942196"/>
            <a:ext cx="1130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Web</a:t>
            </a:r>
            <a:endParaRPr lang="en-US" sz="14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619672" y="433922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3071458" y="4203836"/>
            <a:ext cx="2497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Client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Side</a:t>
            </a:r>
            <a:r>
              <a:rPr lang="pt-BR" sz="1400" b="1" dirty="0" smtClean="0"/>
              <a:t>: </a:t>
            </a:r>
            <a:r>
              <a:rPr lang="pt-BR" sz="1400" dirty="0" smtClean="0"/>
              <a:t>HTML + JS </a:t>
            </a:r>
            <a:r>
              <a:rPr lang="pt-BR" sz="1400" dirty="0" smtClean="0">
                <a:solidFill>
                  <a:srgbClr val="00B0F0"/>
                </a:solidFill>
              </a:rPr>
              <a:t>:Angular 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0" name="Chave direita 49"/>
          <p:cNvSpPr/>
          <p:nvPr/>
        </p:nvSpPr>
        <p:spPr>
          <a:xfrm>
            <a:off x="2339752" y="4581128"/>
            <a:ext cx="216024" cy="72008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ector angulado 51"/>
          <p:cNvCxnSpPr/>
          <p:nvPr/>
        </p:nvCxnSpPr>
        <p:spPr>
          <a:xfrm rot="5400000" flipH="1" flipV="1">
            <a:off x="2375756" y="4545124"/>
            <a:ext cx="576064" cy="2160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002590" y="3780414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454376" y="3645024"/>
            <a:ext cx="157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WAR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sp>
        <p:nvSpPr>
          <p:cNvPr id="55" name="Chave direita 54"/>
          <p:cNvSpPr/>
          <p:nvPr/>
        </p:nvSpPr>
        <p:spPr>
          <a:xfrm>
            <a:off x="1798192" y="6220060"/>
            <a:ext cx="144016" cy="36004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1259632" y="593202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593682" y="5770760"/>
            <a:ext cx="1624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License</a:t>
            </a:r>
            <a:r>
              <a:rPr lang="pt-BR" sz="1400" dirty="0" smtClean="0"/>
              <a:t> </a:t>
            </a:r>
            <a:r>
              <a:rPr lang="pt-BR" sz="1400" dirty="0" err="1" smtClean="0"/>
              <a:t>Information</a:t>
            </a:r>
            <a:endParaRPr lang="en-US" sz="14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1420900" y="611054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798080" y="5966532"/>
            <a:ext cx="1651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Github</a:t>
            </a:r>
            <a:r>
              <a:rPr lang="pt-BR" sz="1400" dirty="0" smtClean="0"/>
              <a:t> </a:t>
            </a:r>
            <a:r>
              <a:rPr lang="pt-BR" sz="1400" dirty="0" err="1" smtClean="0"/>
              <a:t>welcome</a:t>
            </a:r>
            <a:r>
              <a:rPr lang="pt-BR" sz="1400" dirty="0" smtClean="0"/>
              <a:t> file</a:t>
            </a:r>
            <a:endParaRPr lang="en-US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051720" y="6237312"/>
            <a:ext cx="885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Netbeans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- </a:t>
            </a:r>
            <a:r>
              <a:rPr lang="pt-BR" dirty="0" err="1" smtClean="0"/>
              <a:t>Spring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908720"/>
            <a:ext cx="1714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855845"/>
            <a:ext cx="5667270" cy="588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>
            <a:off x="5796136" y="23488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516216" y="220486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config</a:t>
            </a:r>
            <a:r>
              <a:rPr lang="pt-BR" sz="1400" dirty="0" smtClean="0"/>
              <a:t>.</a:t>
            </a:r>
            <a:r>
              <a:rPr lang="pt-BR" sz="1400" dirty="0" err="1" smtClean="0"/>
              <a:t>properties</a:t>
            </a:r>
            <a:endParaRPr lang="pt-BR" sz="1400" dirty="0"/>
          </a:p>
          <a:p>
            <a:pPr algn="r"/>
            <a:r>
              <a:rPr lang="pt-BR" sz="1400" b="1" dirty="0" err="1" smtClean="0">
                <a:solidFill>
                  <a:srgbClr val="00B0F0"/>
                </a:solidFill>
              </a:rPr>
              <a:t>All</a:t>
            </a:r>
            <a:r>
              <a:rPr lang="pt-BR" sz="1400" b="1" dirty="0" smtClean="0">
                <a:solidFill>
                  <a:srgbClr val="00B0F0"/>
                </a:solidFill>
              </a:rPr>
              <a:t> Hermes </a:t>
            </a:r>
            <a:r>
              <a:rPr lang="pt-BR" sz="1400" b="1" dirty="0" err="1" smtClean="0">
                <a:solidFill>
                  <a:srgbClr val="00B0F0"/>
                </a:solidFill>
              </a:rPr>
              <a:t>Configuration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148064" y="29969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868144" y="2852936"/>
            <a:ext cx="994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datasource</a:t>
            </a:r>
            <a:endParaRPr lang="en-US" sz="14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652120" y="414908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373579" y="4005064"/>
            <a:ext cx="215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Integration</a:t>
            </a:r>
            <a:endParaRPr lang="pt-BR" sz="1400" dirty="0" smtClean="0"/>
          </a:p>
          <a:p>
            <a:pPr algn="r"/>
            <a:r>
              <a:rPr lang="pt-BR" sz="1400" dirty="0" err="1" smtClean="0">
                <a:solidFill>
                  <a:srgbClr val="00B0F0"/>
                </a:solidFill>
              </a:rPr>
              <a:t>Run</a:t>
            </a:r>
            <a:r>
              <a:rPr lang="pt-BR" sz="1400" dirty="0" smtClean="0">
                <a:solidFill>
                  <a:srgbClr val="00B0F0"/>
                </a:solidFill>
              </a:rPr>
              <a:t> </a:t>
            </a:r>
            <a:r>
              <a:rPr lang="pt-BR" sz="1400" dirty="0" err="1" smtClean="0">
                <a:solidFill>
                  <a:srgbClr val="00B0F0"/>
                </a:solidFill>
              </a:rPr>
              <a:t>Flyway</a:t>
            </a:r>
            <a:r>
              <a:rPr lang="pt-BR" sz="1400" dirty="0" smtClean="0">
                <a:solidFill>
                  <a:srgbClr val="00B0F0"/>
                </a:solidFill>
              </a:rPr>
              <a:t> </a:t>
            </a:r>
            <a:r>
              <a:rPr lang="pt-BR" sz="1400" dirty="0" err="1" smtClean="0">
                <a:solidFill>
                  <a:srgbClr val="00B0F0"/>
                </a:solidFill>
              </a:rPr>
              <a:t>Automatically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724128" y="47785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93324" y="4634552"/>
            <a:ext cx="1851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JavaMail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grpSp>
        <p:nvGrpSpPr>
          <p:cNvPr id="34" name="Grupo 33"/>
          <p:cNvGrpSpPr/>
          <p:nvPr/>
        </p:nvGrpSpPr>
        <p:grpSpPr>
          <a:xfrm>
            <a:off x="8532440" y="1170874"/>
            <a:ext cx="360040" cy="360040"/>
            <a:chOff x="8532440" y="1196752"/>
            <a:chExt cx="360040" cy="360040"/>
          </a:xfrm>
        </p:grpSpPr>
        <p:cxnSp>
          <p:nvCxnSpPr>
            <p:cNvPr id="27" name="Conector de seta reta 26"/>
            <p:cNvCxnSpPr/>
            <p:nvPr/>
          </p:nvCxnSpPr>
          <p:spPr>
            <a:xfrm flipH="1">
              <a:off x="8532440" y="136664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8604448" y="155679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8892480" y="1196752"/>
              <a:ext cx="0" cy="36004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8748464" y="1196752"/>
              <a:ext cx="14401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6878"/>
            <a:ext cx="5796136" cy="60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– web.</a:t>
            </a:r>
            <a:r>
              <a:rPr lang="pt-BR" dirty="0" err="1" smtClean="0"/>
              <a:t>xml</a:t>
            </a:r>
            <a:endParaRPr lang="en-US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923928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44008" y="191683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Welcome</a:t>
            </a:r>
            <a:r>
              <a:rPr lang="pt-BR" sz="1400" dirty="0" smtClean="0"/>
              <a:t> file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1199250" y="2582156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815874" y="2438140"/>
            <a:ext cx="118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</a:t>
            </a:r>
            <a:r>
              <a:rPr lang="pt-BR" sz="1400" dirty="0" err="1" smtClean="0"/>
              <a:t>Servlet</a:t>
            </a:r>
            <a:endParaRPr lang="en-US" sz="14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68144" y="28529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589603" y="2708920"/>
            <a:ext cx="210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+ </a:t>
            </a:r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Integration</a:t>
            </a:r>
            <a:endParaRPr lang="pt-BR" sz="1400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932040" y="359889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601236" y="3454878"/>
            <a:ext cx="213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Jackson (JSON </a:t>
            </a:r>
            <a:r>
              <a:rPr lang="pt-BR" sz="1400" dirty="0" err="1" smtClean="0"/>
              <a:t>convertion</a:t>
            </a:r>
            <a:r>
              <a:rPr lang="pt-BR" sz="1400" dirty="0" smtClean="0"/>
              <a:t>) </a:t>
            </a:r>
            <a:endParaRPr lang="en-US" sz="1400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5849513" y="323885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570972" y="3094838"/>
            <a:ext cx="181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Hermes API + </a:t>
            </a:r>
            <a:r>
              <a:rPr lang="pt-BR" sz="1400" dirty="0" err="1" smtClean="0"/>
              <a:t>Swagger</a:t>
            </a:r>
            <a:endParaRPr lang="pt-BR" sz="1400" dirty="0" smtClean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419872" y="4509120"/>
            <a:ext cx="2355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796136" y="4365104"/>
            <a:ext cx="233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Jersey </a:t>
            </a:r>
            <a:r>
              <a:rPr lang="pt-BR" sz="1400" dirty="0" err="1" smtClean="0"/>
              <a:t>Servlet</a:t>
            </a:r>
            <a:r>
              <a:rPr lang="pt-BR" sz="1400" dirty="0" smtClean="0"/>
              <a:t> </a:t>
            </a:r>
            <a:r>
              <a:rPr lang="pt-BR" sz="1400" dirty="0" err="1" smtClean="0"/>
              <a:t>maps</a:t>
            </a:r>
            <a:r>
              <a:rPr lang="pt-BR" sz="1400" dirty="0" smtClean="0"/>
              <a:t> to /</a:t>
            </a:r>
            <a:r>
              <a:rPr lang="pt-BR" sz="1400" dirty="0" err="1" smtClean="0"/>
              <a:t>api</a:t>
            </a:r>
            <a:r>
              <a:rPr lang="pt-BR" sz="1400" dirty="0" smtClean="0"/>
              <a:t>/* </a:t>
            </a:r>
            <a:endParaRPr lang="en-US" sz="1400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716016" y="5373216"/>
            <a:ext cx="1563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300192" y="5229200"/>
            <a:ext cx="233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5726741" cy="229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 smtClean="0"/>
              <a:t>Hermes </a:t>
            </a:r>
            <a:r>
              <a:rPr lang="pt-BR" dirty="0" err="1" smtClean="0"/>
              <a:t>Configuration</a:t>
            </a:r>
            <a:r>
              <a:rPr lang="pt-BR" dirty="0" smtClean="0"/>
              <a:t> – web.</a:t>
            </a:r>
            <a:r>
              <a:rPr lang="pt-BR" dirty="0" err="1" smtClean="0"/>
              <a:t>xml</a:t>
            </a:r>
            <a:r>
              <a:rPr lang="pt-BR" dirty="0" smtClean="0"/>
              <a:t> (2)</a:t>
            </a:r>
            <a:endParaRPr lang="en-US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716016" y="1988840"/>
            <a:ext cx="15630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300192" y="184482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Swagger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Testing and Continuous Integration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Service Layer </a:t>
            </a:r>
            <a:r>
              <a:rPr lang="en-US" dirty="0" smtClean="0">
                <a:solidFill>
                  <a:srgbClr val="00B0F0"/>
                </a:solidFill>
              </a:rPr>
              <a:t>:Business Rules</a:t>
            </a:r>
          </a:p>
          <a:p>
            <a:pPr lvl="1"/>
            <a:r>
              <a:rPr lang="en-US" dirty="0" smtClean="0"/>
              <a:t>DAO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5364088" y="4293096"/>
          <a:ext cx="3359696" cy="225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 rot="16200000">
            <a:off x="3800143" y="5136961"/>
            <a:ext cx="2254271" cy="566541"/>
            <a:chOff x="1640" y="1150"/>
            <a:chExt cx="3356415" cy="710557"/>
          </a:xfrm>
          <a:scene3d>
            <a:camera prst="orthographicFront"/>
            <a:lightRig rig="flat" dir="t"/>
          </a:scene3d>
        </p:grpSpPr>
        <p:sp>
          <p:nvSpPr>
            <p:cNvPr id="6" name="Retângulo de cantos arredondados 5"/>
            <p:cNvSpPr/>
            <p:nvPr/>
          </p:nvSpPr>
          <p:spPr>
            <a:xfrm>
              <a:off x="1640" y="1150"/>
              <a:ext cx="3356415" cy="71055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22452" y="21962"/>
              <a:ext cx="3314791" cy="66893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000" kern="1200" dirty="0" err="1" smtClean="0"/>
                <a:t>Model</a:t>
              </a:r>
              <a:endParaRPr lang="en-US" sz="3000" kern="1200" dirty="0"/>
            </a:p>
          </p:txBody>
        </p:sp>
      </p:grpSp>
      <p:pic>
        <p:nvPicPr>
          <p:cNvPr id="1026" name="Picture 2" descr="E:\DanCastellani\Documents\NetBeansProjects\hermes-message\docs\Architectur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1999" y="3076575"/>
            <a:ext cx="4572001" cy="378142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72100" y="5111062"/>
            <a:ext cx="37719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- App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Java </a:t>
            </a:r>
            <a:r>
              <a:rPr lang="en-US" dirty="0" smtClean="0">
                <a:solidFill>
                  <a:srgbClr val="00B0F0"/>
                </a:solidFill>
              </a:rPr>
              <a:t>:Main Programming Language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Maven </a:t>
            </a:r>
            <a:r>
              <a:rPr lang="en-US" dirty="0" smtClean="0">
                <a:solidFill>
                  <a:srgbClr val="00B0F0"/>
                </a:solidFill>
              </a:rPr>
              <a:t>:Build Management System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b="1" dirty="0" err="1" smtClean="0"/>
              <a:t>JavaMail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:Mail Sending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Spring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:IOC, </a:t>
            </a:r>
            <a:r>
              <a:rPr lang="en-US" dirty="0" err="1" smtClean="0">
                <a:solidFill>
                  <a:srgbClr val="00B0F0"/>
                </a:solidFill>
              </a:rPr>
              <a:t>Datasource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/>
              <a:t>JAX-RS – Jersey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:Provide API Web Services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Flyway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 Migration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Quartz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err="1" smtClean="0">
                <a:solidFill>
                  <a:srgbClr val="00B0F0"/>
                </a:solidFill>
              </a:rPr>
              <a:t>Schedulled</a:t>
            </a:r>
            <a:r>
              <a:rPr lang="en-US" dirty="0" smtClean="0">
                <a:solidFill>
                  <a:srgbClr val="00B0F0"/>
                </a:solidFill>
              </a:rPr>
              <a:t> Tasks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Log4j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:Logging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JDBC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:Access Database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Swagger </a:t>
            </a:r>
            <a:r>
              <a:rPr lang="en-US" dirty="0" smtClean="0">
                <a:solidFill>
                  <a:srgbClr val="00B0F0"/>
                </a:solidFill>
              </a:rPr>
              <a:t>:API Documentation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Jetty, Tomcat </a:t>
            </a:r>
            <a:r>
              <a:rPr lang="en-US" dirty="0" smtClean="0">
                <a:solidFill>
                  <a:srgbClr val="00B0F0"/>
                </a:solidFill>
              </a:rPr>
              <a:t>:Web Servers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35057" y="1628800"/>
            <a:ext cx="3003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Client Side</a:t>
            </a:r>
          </a:p>
          <a:p>
            <a:pPr algn="ctr"/>
            <a:endParaRPr lang="en-US" b="1" dirty="0" smtClean="0"/>
          </a:p>
          <a:p>
            <a:r>
              <a:rPr lang="en-US" b="1" dirty="0" smtClean="0"/>
              <a:t>HTML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b="1" dirty="0" smtClean="0"/>
              <a:t>CSS </a:t>
            </a:r>
            <a:r>
              <a:rPr lang="en-US" dirty="0" smtClean="0">
                <a:solidFill>
                  <a:srgbClr val="00B0F0"/>
                </a:solidFill>
              </a:rPr>
              <a:t>+ </a:t>
            </a:r>
            <a:r>
              <a:rPr lang="en-US" b="1" dirty="0" err="1" smtClean="0"/>
              <a:t>JQuery</a:t>
            </a:r>
            <a:r>
              <a:rPr lang="en-US" b="1" dirty="0" smtClean="0"/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err="1" smtClean="0"/>
              <a:t>AngularJS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:MVVM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- Testing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err="1" smtClean="0">
                <a:solidFill>
                  <a:srgbClr val="00B0F0"/>
                </a:solidFill>
              </a:rPr>
              <a:t>XUnit</a:t>
            </a:r>
            <a:r>
              <a:rPr lang="en-US" dirty="0" smtClean="0">
                <a:solidFill>
                  <a:srgbClr val="00B0F0"/>
                </a:solidFill>
              </a:rPr>
              <a:t> Tests</a:t>
            </a:r>
          </a:p>
          <a:p>
            <a:r>
              <a:rPr lang="en-US" b="1" dirty="0" err="1" smtClean="0"/>
              <a:t>Mockito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:Test Double</a:t>
            </a:r>
          </a:p>
          <a:p>
            <a:r>
              <a:rPr lang="en-US" b="1" dirty="0" smtClean="0"/>
              <a:t>Selenium </a:t>
            </a:r>
            <a:r>
              <a:rPr lang="en-US" dirty="0" smtClean="0">
                <a:solidFill>
                  <a:srgbClr val="00B0F0"/>
                </a:solidFill>
              </a:rPr>
              <a:t>:User Tests</a:t>
            </a:r>
          </a:p>
          <a:p>
            <a:r>
              <a:rPr lang="en-US" b="1" dirty="0" err="1" smtClean="0"/>
              <a:t>RestAssured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:Test APIs, HTTP</a:t>
            </a:r>
          </a:p>
          <a:p>
            <a:r>
              <a:rPr lang="en-US" b="1" dirty="0" smtClean="0"/>
              <a:t>Flyway-test </a:t>
            </a:r>
            <a:r>
              <a:rPr lang="en-US" dirty="0" smtClean="0">
                <a:solidFill>
                  <a:srgbClr val="00B0F0"/>
                </a:solidFill>
              </a:rPr>
              <a:t>:Test Database preparation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b="1" dirty="0" smtClean="0"/>
              <a:t>Jetty </a:t>
            </a:r>
            <a:r>
              <a:rPr lang="en-US" dirty="0" smtClean="0">
                <a:solidFill>
                  <a:srgbClr val="00B0F0"/>
                </a:solidFill>
              </a:rPr>
              <a:t>:Web Server</a:t>
            </a:r>
          </a:p>
          <a:p>
            <a:pPr>
              <a:lnSpc>
                <a:spcPct val="120000"/>
              </a:lnSpc>
            </a:pPr>
            <a:r>
              <a:rPr lang="en-US" b="1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:Database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1600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1043608" y="1772816"/>
            <a:ext cx="895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 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366144" y="262828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636924" y="485804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13702" y="470539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Main</a:t>
            </a:r>
            <a:r>
              <a:rPr lang="pt-BR" sz="1400" dirty="0" smtClean="0"/>
              <a:t> File</a:t>
            </a:r>
            <a:endParaRPr lang="en-US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708418" y="2472644"/>
            <a:ext cx="109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Source Code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573542" y="347826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941694" y="3299743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Sources</a:t>
            </a:r>
            <a:endParaRPr lang="en-US" sz="1400" dirty="0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645550" y="278955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869686" y="2645538"/>
            <a:ext cx="108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Sources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395022" y="2455392"/>
            <a:ext cx="1736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97494" y="2291124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Documentation</a:t>
            </a:r>
            <a:r>
              <a:rPr lang="pt-BR" sz="1400" dirty="0" smtClean="0"/>
              <a:t> </a:t>
            </a:r>
            <a:r>
              <a:rPr lang="pt-BR" sz="1400" dirty="0" smtClean="0">
                <a:solidFill>
                  <a:srgbClr val="00B0F0"/>
                </a:solidFill>
              </a:rPr>
              <a:t>:</a:t>
            </a:r>
            <a:r>
              <a:rPr lang="pt-BR" sz="1400" dirty="0" err="1" smtClean="0">
                <a:solidFill>
                  <a:srgbClr val="00B0F0"/>
                </a:solidFill>
              </a:rPr>
              <a:t>this</a:t>
            </a:r>
            <a:r>
              <a:rPr lang="pt-BR" sz="1400" dirty="0" smtClean="0">
                <a:solidFill>
                  <a:srgbClr val="00B0F0"/>
                </a:solidFill>
              </a:rPr>
              <a:t> file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429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2208"/>
            <a:ext cx="3024336" cy="6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6948264" y="1268760"/>
            <a:ext cx="897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Maven</a:t>
            </a:r>
          </a:p>
          <a:p>
            <a:r>
              <a:rPr lang="en-US" b="1" dirty="0" smtClean="0"/>
              <a:t>Flyway </a:t>
            </a:r>
          </a:p>
          <a:p>
            <a:r>
              <a:rPr lang="pt-BR" b="1" dirty="0" err="1" smtClean="0"/>
              <a:t>Spring</a:t>
            </a:r>
            <a:endParaRPr lang="en-US" b="1" dirty="0" smtClean="0"/>
          </a:p>
          <a:p>
            <a:endParaRPr lang="en-US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467030" y="556898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0306" y="576776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788538" y="5404720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</a:t>
            </a:r>
            <a:r>
              <a:rPr lang="pt-BR" sz="1400" dirty="0" err="1" smtClean="0"/>
              <a:t>Test</a:t>
            </a:r>
            <a:r>
              <a:rPr lang="pt-BR" sz="1400" dirty="0" smtClean="0"/>
              <a:t> Classes</a:t>
            </a:r>
            <a:endParaRPr lang="en-US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077486" y="5623744"/>
            <a:ext cx="122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Test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457488" y="72720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47664" y="110749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778996" y="562932"/>
            <a:ext cx="10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Java Classes</a:t>
            </a:r>
            <a:endParaRPr lang="en-US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895050" y="951850"/>
            <a:ext cx="171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737810" y="914104"/>
            <a:ext cx="2222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905518" y="75846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App</a:t>
            </a:r>
            <a:r>
              <a:rPr lang="pt-BR" sz="1400" dirty="0" smtClean="0"/>
              <a:t> resources</a:t>
            </a:r>
            <a:endParaRPr lang="en-US" sz="1400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045104" y="128577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92490" y="1130128"/>
            <a:ext cx="150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</a:t>
            </a:r>
            <a:r>
              <a:rPr lang="pt-BR" sz="1400" dirty="0" err="1" smtClean="0"/>
              <a:t>Migrations</a:t>
            </a:r>
            <a:endParaRPr lang="en-US" sz="14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581654" y="182757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33440" y="1692182"/>
            <a:ext cx="243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Flyway</a:t>
            </a:r>
            <a:r>
              <a:rPr lang="pt-BR" sz="1400" dirty="0" smtClean="0"/>
              <a:t> Database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330724" y="6649615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707904" y="6505599"/>
            <a:ext cx="173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Project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1726184" y="2006092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177970" y="1870702"/>
            <a:ext cx="168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2699792" y="2178986"/>
            <a:ext cx="1486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151578" y="2043596"/>
            <a:ext cx="2290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Spring</a:t>
            </a:r>
            <a:r>
              <a:rPr lang="pt-BR" sz="1400" dirty="0" smtClean="0"/>
              <a:t> </a:t>
            </a:r>
            <a:r>
              <a:rPr lang="pt-BR" sz="1400" dirty="0" err="1" smtClean="0"/>
              <a:t>Context</a:t>
            </a:r>
            <a:r>
              <a:rPr lang="pt-BR" sz="1400" dirty="0" smtClean="0"/>
              <a:t> </a:t>
            </a:r>
            <a:r>
              <a:rPr lang="pt-BR" sz="1400" dirty="0" err="1" smtClean="0"/>
              <a:t>Configuration</a:t>
            </a:r>
            <a:endParaRPr lang="en-US" sz="1400" dirty="0"/>
          </a:p>
        </p:txBody>
      </p:sp>
      <p:cxnSp>
        <p:nvCxnSpPr>
          <p:cNvPr id="44" name="Conector angulado 43"/>
          <p:cNvCxnSpPr/>
          <p:nvPr/>
        </p:nvCxnSpPr>
        <p:spPr>
          <a:xfrm flipV="1">
            <a:off x="2483768" y="2178986"/>
            <a:ext cx="864096" cy="1698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482</Words>
  <Application>Microsoft Office PowerPoint</Application>
  <PresentationFormat>Apresentação na tela (4:3)</PresentationFormat>
  <Paragraphs>214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Hermes github.com/sti-uff</vt:lpstr>
      <vt:lpstr>Agenda</vt:lpstr>
      <vt:lpstr>Architecture</vt:lpstr>
      <vt:lpstr>Frameworks - App</vt:lpstr>
      <vt:lpstr>Frameworks - Testing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Hermes Configuration - Spring</vt:lpstr>
      <vt:lpstr>Hermes Configuration – web.xml</vt:lpstr>
      <vt:lpstr>Hermes Configuration – web.xml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 github.com/sti-uff</dc:title>
  <dc:creator>DanCastellani</dc:creator>
  <cp:lastModifiedBy>DanCastellani</cp:lastModifiedBy>
  <cp:revision>39</cp:revision>
  <dcterms:created xsi:type="dcterms:W3CDTF">2013-09-26T18:45:03Z</dcterms:created>
  <dcterms:modified xsi:type="dcterms:W3CDTF">2013-09-30T15:33:18Z</dcterms:modified>
</cp:coreProperties>
</file>