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B4F89-35BC-4BA1-867D-E1044C08AC7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F9AE30CD-E39F-42CA-98E9-70F7C31F227B}">
      <dgm:prSet phldrT="[Text]"/>
      <dgm:spPr/>
      <dgm:t>
        <a:bodyPr/>
        <a:lstStyle/>
        <a:p>
          <a:r>
            <a:rPr lang="nb-NO" dirty="0"/>
            <a:t>Læringsmodell </a:t>
          </a:r>
        </a:p>
      </dgm:t>
    </dgm:pt>
    <dgm:pt modelId="{0A2A2FF4-BE3B-41C5-BAD5-565521FE2F08}" type="parTrans" cxnId="{36B4E13B-4C46-4F50-9DFF-AE9EFB37DE7D}">
      <dgm:prSet/>
      <dgm:spPr/>
      <dgm:t>
        <a:bodyPr/>
        <a:lstStyle/>
        <a:p>
          <a:endParaRPr lang="nb-NO"/>
        </a:p>
      </dgm:t>
    </dgm:pt>
    <dgm:pt modelId="{6F1E27A9-1A32-4049-BD11-76244178C77A}" type="sibTrans" cxnId="{36B4E13B-4C46-4F50-9DFF-AE9EFB37DE7D}">
      <dgm:prSet/>
      <dgm:spPr/>
      <dgm:t>
        <a:bodyPr/>
        <a:lstStyle/>
        <a:p>
          <a:endParaRPr lang="nb-NO"/>
        </a:p>
      </dgm:t>
    </dgm:pt>
    <dgm:pt modelId="{6F9F8506-86CB-4C5C-AC91-3E80B3F1BC59}">
      <dgm:prSet phldrT="[Text]"/>
      <dgm:spPr/>
      <dgm:t>
        <a:bodyPr/>
        <a:lstStyle/>
        <a:p>
          <a:r>
            <a:rPr lang="nb-NO" dirty="0"/>
            <a:t>Undervisning</a:t>
          </a:r>
        </a:p>
      </dgm:t>
    </dgm:pt>
    <dgm:pt modelId="{02DCEC64-FDA8-445C-909E-DCA0DFC88CE6}" type="parTrans" cxnId="{144BD645-A707-4042-BC87-B66DC464EAEA}">
      <dgm:prSet/>
      <dgm:spPr/>
      <dgm:t>
        <a:bodyPr/>
        <a:lstStyle/>
        <a:p>
          <a:endParaRPr lang="nb-NO"/>
        </a:p>
      </dgm:t>
    </dgm:pt>
    <dgm:pt modelId="{E60C5B00-3E7F-4CB9-9A02-3311D556708D}" type="sibTrans" cxnId="{144BD645-A707-4042-BC87-B66DC464EAEA}">
      <dgm:prSet/>
      <dgm:spPr/>
      <dgm:t>
        <a:bodyPr/>
        <a:lstStyle/>
        <a:p>
          <a:endParaRPr lang="nb-NO"/>
        </a:p>
      </dgm:t>
    </dgm:pt>
    <dgm:pt modelId="{B4344D51-15FC-4AAA-A83D-C693E425FA2B}">
      <dgm:prSet phldrT="[Text]"/>
      <dgm:spPr/>
      <dgm:t>
        <a:bodyPr/>
        <a:lstStyle/>
        <a:p>
          <a:r>
            <a:rPr lang="nb-NO" dirty="0"/>
            <a:t>Individ og gruppe</a:t>
          </a:r>
        </a:p>
      </dgm:t>
    </dgm:pt>
    <dgm:pt modelId="{6A7D71F2-716C-4353-82D2-83CB67CCE0C0}" type="parTrans" cxnId="{070F2589-C5DE-4225-94F0-E326F351D0C9}">
      <dgm:prSet/>
      <dgm:spPr/>
      <dgm:t>
        <a:bodyPr/>
        <a:lstStyle/>
        <a:p>
          <a:endParaRPr lang="nb-NO"/>
        </a:p>
      </dgm:t>
    </dgm:pt>
    <dgm:pt modelId="{842681B0-32AE-4599-B496-8D83D92E9D0A}" type="sibTrans" cxnId="{070F2589-C5DE-4225-94F0-E326F351D0C9}">
      <dgm:prSet/>
      <dgm:spPr/>
      <dgm:t>
        <a:bodyPr/>
        <a:lstStyle/>
        <a:p>
          <a:endParaRPr lang="nb-NO"/>
        </a:p>
      </dgm:t>
    </dgm:pt>
    <dgm:pt modelId="{9AECF54B-AA9B-4AEB-9DA0-F8D0A71B8392}">
      <dgm:prSet phldrT="[Text]"/>
      <dgm:spPr/>
      <dgm:t>
        <a:bodyPr/>
        <a:lstStyle/>
        <a:p>
          <a:r>
            <a:rPr lang="nb-NO" dirty="0"/>
            <a:t>Veiledning og vurdering</a:t>
          </a:r>
        </a:p>
      </dgm:t>
    </dgm:pt>
    <dgm:pt modelId="{47DE792A-99C4-43F3-A57E-AC5A2CA97196}" type="parTrans" cxnId="{25FBCE49-1474-4270-A336-94D30B5FBE74}">
      <dgm:prSet/>
      <dgm:spPr/>
      <dgm:t>
        <a:bodyPr/>
        <a:lstStyle/>
        <a:p>
          <a:endParaRPr lang="nb-NO"/>
        </a:p>
      </dgm:t>
    </dgm:pt>
    <dgm:pt modelId="{16D26E0A-13C5-4A8A-8378-C536009A8CB3}" type="sibTrans" cxnId="{25FBCE49-1474-4270-A336-94D30B5FBE74}">
      <dgm:prSet/>
      <dgm:spPr/>
      <dgm:t>
        <a:bodyPr/>
        <a:lstStyle/>
        <a:p>
          <a:endParaRPr lang="nb-NO"/>
        </a:p>
      </dgm:t>
    </dgm:pt>
    <dgm:pt modelId="{CB9DE12C-2111-4209-8CE8-0A93394B2E4C}">
      <dgm:prSet phldrT="[Text]"/>
      <dgm:spPr/>
      <dgm:t>
        <a:bodyPr/>
        <a:lstStyle/>
        <a:p>
          <a:r>
            <a:rPr lang="nb-NO" dirty="0"/>
            <a:t>Øvelser og praktisk gjennomføring </a:t>
          </a:r>
        </a:p>
      </dgm:t>
    </dgm:pt>
    <dgm:pt modelId="{A1805BEE-90E9-4C67-BD72-0B52B3B6D96A}" type="parTrans" cxnId="{E3FBCDB7-269F-4576-B0AC-B5D7E8ABC486}">
      <dgm:prSet/>
      <dgm:spPr/>
      <dgm:t>
        <a:bodyPr/>
        <a:lstStyle/>
        <a:p>
          <a:endParaRPr lang="nb-NO"/>
        </a:p>
      </dgm:t>
    </dgm:pt>
    <dgm:pt modelId="{BBF146D7-D451-4645-B52A-FC6B4C808D90}" type="sibTrans" cxnId="{E3FBCDB7-269F-4576-B0AC-B5D7E8ABC486}">
      <dgm:prSet/>
      <dgm:spPr/>
      <dgm:t>
        <a:bodyPr/>
        <a:lstStyle/>
        <a:p>
          <a:endParaRPr lang="nb-NO"/>
        </a:p>
      </dgm:t>
    </dgm:pt>
    <dgm:pt modelId="{F8997BCA-A932-402A-9B93-9C422015DD3C}">
      <dgm:prSet phldrT="[Text]"/>
      <dgm:spPr/>
      <dgm:t>
        <a:bodyPr/>
        <a:lstStyle/>
        <a:p>
          <a:r>
            <a:rPr lang="nb-NO" dirty="0"/>
            <a:t>Benytte digitale læringsressurser</a:t>
          </a:r>
        </a:p>
      </dgm:t>
    </dgm:pt>
    <dgm:pt modelId="{E5610826-5674-4E65-8E93-54CB4F4A5FF7}" type="parTrans" cxnId="{8B73AF4C-2C46-4B40-B42C-8D607588DA89}">
      <dgm:prSet/>
      <dgm:spPr/>
      <dgm:t>
        <a:bodyPr/>
        <a:lstStyle/>
        <a:p>
          <a:endParaRPr lang="nb-NO"/>
        </a:p>
      </dgm:t>
    </dgm:pt>
    <dgm:pt modelId="{0B568795-1701-44BA-9FCF-895FA7DE2515}" type="sibTrans" cxnId="{8B73AF4C-2C46-4B40-B42C-8D607588DA89}">
      <dgm:prSet/>
      <dgm:spPr/>
      <dgm:t>
        <a:bodyPr/>
        <a:lstStyle/>
        <a:p>
          <a:endParaRPr lang="nb-NO"/>
        </a:p>
      </dgm:t>
    </dgm:pt>
    <dgm:pt modelId="{AA852ADA-F8E6-4E5C-B576-630D42FCAF0F}">
      <dgm:prSet phldrT="[Text]"/>
      <dgm:spPr/>
      <dgm:t>
        <a:bodyPr/>
        <a:lstStyle/>
        <a:p>
          <a:r>
            <a:rPr lang="nb-NO" dirty="0"/>
            <a:t>Forelesninger</a:t>
          </a:r>
        </a:p>
      </dgm:t>
    </dgm:pt>
    <dgm:pt modelId="{7848EB2E-29EF-4BD7-915D-C467167435CA}" type="parTrans" cxnId="{EC87EB71-5DC4-43DB-B130-B1B5A7138212}">
      <dgm:prSet/>
      <dgm:spPr/>
      <dgm:t>
        <a:bodyPr/>
        <a:lstStyle/>
        <a:p>
          <a:endParaRPr lang="nb-NO"/>
        </a:p>
      </dgm:t>
    </dgm:pt>
    <dgm:pt modelId="{606F0775-07CC-4FEE-BEFB-2B11DFD1BC5F}" type="sibTrans" cxnId="{EC87EB71-5DC4-43DB-B130-B1B5A7138212}">
      <dgm:prSet/>
      <dgm:spPr/>
      <dgm:t>
        <a:bodyPr/>
        <a:lstStyle/>
        <a:p>
          <a:endParaRPr lang="nb-NO"/>
        </a:p>
      </dgm:t>
    </dgm:pt>
    <dgm:pt modelId="{F5B4EBC4-883D-4902-8EFE-B5851E6F9D84}">
      <dgm:prSet phldrT="[Text]"/>
      <dgm:spPr/>
      <dgm:t>
        <a:bodyPr/>
        <a:lstStyle/>
        <a:p>
          <a:r>
            <a:rPr lang="nb-NO" dirty="0"/>
            <a:t>Pensum og teori</a:t>
          </a:r>
        </a:p>
      </dgm:t>
    </dgm:pt>
    <dgm:pt modelId="{C925CF09-5B37-4342-9870-9566B3C3563F}" type="parTrans" cxnId="{CCA4F619-284E-4CD1-BCBF-191FB354D19D}">
      <dgm:prSet/>
      <dgm:spPr/>
      <dgm:t>
        <a:bodyPr/>
        <a:lstStyle/>
        <a:p>
          <a:endParaRPr lang="nb-NO"/>
        </a:p>
      </dgm:t>
    </dgm:pt>
    <dgm:pt modelId="{94709FF5-E466-4A21-9C03-C768C62E9745}" type="sibTrans" cxnId="{CCA4F619-284E-4CD1-BCBF-191FB354D19D}">
      <dgm:prSet/>
      <dgm:spPr/>
      <dgm:t>
        <a:bodyPr/>
        <a:lstStyle/>
        <a:p>
          <a:endParaRPr lang="nb-NO"/>
        </a:p>
      </dgm:t>
    </dgm:pt>
    <dgm:pt modelId="{101F03BF-F14C-4082-B17F-3A05F41D9B78}">
      <dgm:prSet phldrT="[Text]"/>
      <dgm:spPr/>
      <dgm:t>
        <a:bodyPr/>
        <a:lstStyle/>
        <a:p>
          <a:r>
            <a:rPr lang="nb-NO" dirty="0"/>
            <a:t>Bruk av rammeverk og verktøy</a:t>
          </a:r>
        </a:p>
      </dgm:t>
    </dgm:pt>
    <dgm:pt modelId="{718E3F85-9D96-4863-A623-176C1EEC0E62}" type="parTrans" cxnId="{939733FE-FFD7-44FD-B22A-101823C91D00}">
      <dgm:prSet/>
      <dgm:spPr/>
      <dgm:t>
        <a:bodyPr/>
        <a:lstStyle/>
        <a:p>
          <a:endParaRPr lang="nb-NO"/>
        </a:p>
      </dgm:t>
    </dgm:pt>
    <dgm:pt modelId="{6437F80C-422F-4AEE-906F-5A33F2BCDCB2}" type="sibTrans" cxnId="{939733FE-FFD7-44FD-B22A-101823C91D00}">
      <dgm:prSet/>
      <dgm:spPr/>
      <dgm:t>
        <a:bodyPr/>
        <a:lstStyle/>
        <a:p>
          <a:endParaRPr lang="nb-NO"/>
        </a:p>
      </dgm:t>
    </dgm:pt>
    <dgm:pt modelId="{A761EE0D-E4D1-40F3-8B16-99837C3C025C}">
      <dgm:prSet phldrT="[Text]"/>
      <dgm:spPr/>
      <dgm:t>
        <a:bodyPr/>
        <a:lstStyle/>
        <a:p>
          <a:r>
            <a:rPr lang="nb-NO" dirty="0"/>
            <a:t>Individuell- og gruppeveiledning av fagressurs</a:t>
          </a:r>
        </a:p>
      </dgm:t>
    </dgm:pt>
    <dgm:pt modelId="{4E06CCAB-813A-47F0-B968-28676423A80A}" type="parTrans" cxnId="{03E80E0F-F767-4767-B8A0-A33863872010}">
      <dgm:prSet/>
      <dgm:spPr/>
      <dgm:t>
        <a:bodyPr/>
        <a:lstStyle/>
        <a:p>
          <a:endParaRPr lang="nb-NO"/>
        </a:p>
      </dgm:t>
    </dgm:pt>
    <dgm:pt modelId="{E268AB25-5F19-4169-B03A-434D1CA76052}" type="sibTrans" cxnId="{03E80E0F-F767-4767-B8A0-A33863872010}">
      <dgm:prSet/>
      <dgm:spPr/>
      <dgm:t>
        <a:bodyPr/>
        <a:lstStyle/>
        <a:p>
          <a:endParaRPr lang="nb-NO"/>
        </a:p>
      </dgm:t>
    </dgm:pt>
    <dgm:pt modelId="{8B8B21ED-5798-4AE2-AC5A-0CECFBAE1DAC}">
      <dgm:prSet phldrT="[Text]"/>
      <dgm:spPr/>
      <dgm:t>
        <a:bodyPr/>
        <a:lstStyle/>
        <a:p>
          <a:r>
            <a:rPr lang="nb-NO" dirty="0"/>
            <a:t>Oppgavegjennomføring</a:t>
          </a:r>
        </a:p>
      </dgm:t>
    </dgm:pt>
    <dgm:pt modelId="{F24DBFD8-3180-4E4E-9AF9-FE13B677C46A}" type="parTrans" cxnId="{4F9BC4BE-8AAD-4F5D-A6FF-930026F60E57}">
      <dgm:prSet/>
      <dgm:spPr/>
      <dgm:t>
        <a:bodyPr/>
        <a:lstStyle/>
        <a:p>
          <a:endParaRPr lang="nb-NO"/>
        </a:p>
      </dgm:t>
    </dgm:pt>
    <dgm:pt modelId="{AF7A1AAF-4F68-4971-AFFB-9278CA39A5C0}" type="sibTrans" cxnId="{4F9BC4BE-8AAD-4F5D-A6FF-930026F60E57}">
      <dgm:prSet/>
      <dgm:spPr/>
      <dgm:t>
        <a:bodyPr/>
        <a:lstStyle/>
        <a:p>
          <a:endParaRPr lang="nb-NO"/>
        </a:p>
      </dgm:t>
    </dgm:pt>
    <dgm:pt modelId="{D5D09FFF-836A-44F8-AF6B-1C401AC05BB8}">
      <dgm:prSet phldrT="[Text]"/>
      <dgm:spPr/>
      <dgm:t>
        <a:bodyPr/>
        <a:lstStyle/>
        <a:p>
          <a:r>
            <a:rPr lang="nb-NO" dirty="0"/>
            <a:t>Refleksjonsnotater</a:t>
          </a:r>
        </a:p>
      </dgm:t>
    </dgm:pt>
    <dgm:pt modelId="{82D282D3-C681-443E-BA24-C4CF58A1F482}" type="parTrans" cxnId="{6EC5FD89-C90C-4257-9A77-B79A5424EE5C}">
      <dgm:prSet/>
      <dgm:spPr/>
      <dgm:t>
        <a:bodyPr/>
        <a:lstStyle/>
        <a:p>
          <a:endParaRPr lang="nb-NO"/>
        </a:p>
      </dgm:t>
    </dgm:pt>
    <dgm:pt modelId="{EF2BDC0E-1BCA-40E2-9F9B-9EFAE93A3F37}" type="sibTrans" cxnId="{6EC5FD89-C90C-4257-9A77-B79A5424EE5C}">
      <dgm:prSet/>
      <dgm:spPr/>
      <dgm:t>
        <a:bodyPr/>
        <a:lstStyle/>
        <a:p>
          <a:endParaRPr lang="nb-NO"/>
        </a:p>
      </dgm:t>
    </dgm:pt>
    <dgm:pt modelId="{BA365425-06A5-44AD-AB67-6A2AA3200F98}">
      <dgm:prSet phldrT="[Text]"/>
      <dgm:spPr/>
      <dgm:t>
        <a:bodyPr/>
        <a:lstStyle/>
        <a:p>
          <a:r>
            <a:rPr lang="nb-NO" dirty="0"/>
            <a:t>Fagressurs går aktivt inn som veileder i undervisningen sammen med studentassistent</a:t>
          </a:r>
        </a:p>
      </dgm:t>
    </dgm:pt>
    <dgm:pt modelId="{1BD7A084-37E5-4ADA-BD57-E085380D284C}" type="parTrans" cxnId="{7AE6102B-8D81-4CFE-9DB0-01C6EAC30C1B}">
      <dgm:prSet/>
      <dgm:spPr/>
      <dgm:t>
        <a:bodyPr/>
        <a:lstStyle/>
        <a:p>
          <a:endParaRPr lang="nb-NO"/>
        </a:p>
      </dgm:t>
    </dgm:pt>
    <dgm:pt modelId="{B1D2557D-A2E9-4507-8437-2837D1C6488B}" type="sibTrans" cxnId="{7AE6102B-8D81-4CFE-9DB0-01C6EAC30C1B}">
      <dgm:prSet/>
      <dgm:spPr/>
      <dgm:t>
        <a:bodyPr/>
        <a:lstStyle/>
        <a:p>
          <a:endParaRPr lang="nb-NO"/>
        </a:p>
      </dgm:t>
    </dgm:pt>
    <dgm:pt modelId="{AD952746-442A-4913-A908-C5C89B4211A8}">
      <dgm:prSet phldrT="[Text]"/>
      <dgm:spPr/>
      <dgm:t>
        <a:bodyPr/>
        <a:lstStyle/>
        <a:p>
          <a:r>
            <a:rPr lang="nb-NO" dirty="0"/>
            <a:t>Medstudentvurdering av individuelle oppgaver</a:t>
          </a:r>
        </a:p>
      </dgm:t>
    </dgm:pt>
    <dgm:pt modelId="{6EC7257F-1079-40FB-BCD7-7A12751B9393}" type="parTrans" cxnId="{8A9C61F5-1985-4F46-8275-BF3D09FDEE8C}">
      <dgm:prSet/>
      <dgm:spPr/>
      <dgm:t>
        <a:bodyPr/>
        <a:lstStyle/>
        <a:p>
          <a:endParaRPr lang="nb-NO"/>
        </a:p>
      </dgm:t>
    </dgm:pt>
    <dgm:pt modelId="{1BC8BD11-4643-4D11-BC03-619E17057100}" type="sibTrans" cxnId="{8A9C61F5-1985-4F46-8275-BF3D09FDEE8C}">
      <dgm:prSet/>
      <dgm:spPr/>
      <dgm:t>
        <a:bodyPr/>
        <a:lstStyle/>
        <a:p>
          <a:endParaRPr lang="nb-NO"/>
        </a:p>
      </dgm:t>
    </dgm:pt>
    <dgm:pt modelId="{D84BE06E-DD47-434C-B4EB-8371E0110624}">
      <dgm:prSet phldrT="[Text]"/>
      <dgm:spPr/>
      <dgm:t>
        <a:bodyPr/>
        <a:lstStyle/>
        <a:p>
          <a:r>
            <a:rPr lang="nb-NO" dirty="0"/>
            <a:t>Kontinuerlig tilbakemelding under utførelse av øvelser </a:t>
          </a:r>
        </a:p>
      </dgm:t>
    </dgm:pt>
    <dgm:pt modelId="{56127F72-640A-4DD1-BC68-AAA19F22D11F}" type="parTrans" cxnId="{87C2D273-2BDB-47AB-86B1-90B15092E39C}">
      <dgm:prSet/>
      <dgm:spPr/>
      <dgm:t>
        <a:bodyPr/>
        <a:lstStyle/>
        <a:p>
          <a:endParaRPr lang="nb-NO"/>
        </a:p>
      </dgm:t>
    </dgm:pt>
    <dgm:pt modelId="{502DF04D-28B7-4990-B68B-A62E2339B4B5}" type="sibTrans" cxnId="{87C2D273-2BDB-47AB-86B1-90B15092E39C}">
      <dgm:prSet/>
      <dgm:spPr/>
      <dgm:t>
        <a:bodyPr/>
        <a:lstStyle/>
        <a:p>
          <a:endParaRPr lang="nb-NO"/>
        </a:p>
      </dgm:t>
    </dgm:pt>
    <dgm:pt modelId="{321FE3B9-07FC-40AE-B206-BA6F2BF4AA4F}">
      <dgm:prSet phldrT="[Text]"/>
      <dgm:spPr/>
      <dgm:t>
        <a:bodyPr/>
        <a:lstStyle/>
        <a:p>
          <a:r>
            <a:rPr lang="nb-NO" dirty="0"/>
            <a:t>Nettbasert veiledning med utgangspunkt i utdelt materiale</a:t>
          </a:r>
        </a:p>
      </dgm:t>
    </dgm:pt>
    <dgm:pt modelId="{2250117E-23FF-4131-B9EC-77A3B26D8B82}" type="parTrans" cxnId="{151D01A7-A875-431A-9CDB-5E49D17F7CA2}">
      <dgm:prSet/>
      <dgm:spPr/>
      <dgm:t>
        <a:bodyPr/>
        <a:lstStyle/>
        <a:p>
          <a:endParaRPr lang="nb-NO"/>
        </a:p>
      </dgm:t>
    </dgm:pt>
    <dgm:pt modelId="{6E3CE3B0-CAF0-4BBA-9FFD-F9B70C6BDBDF}" type="sibTrans" cxnId="{151D01A7-A875-431A-9CDB-5E49D17F7CA2}">
      <dgm:prSet/>
      <dgm:spPr/>
      <dgm:t>
        <a:bodyPr/>
        <a:lstStyle/>
        <a:p>
          <a:endParaRPr lang="nb-NO"/>
        </a:p>
      </dgm:t>
    </dgm:pt>
    <dgm:pt modelId="{C8BC0502-32EB-4F7E-9941-AC1809B8D775}">
      <dgm:prSet phldrT="[Text]"/>
      <dgm:spPr/>
      <dgm:t>
        <a:bodyPr/>
        <a:lstStyle/>
        <a:p>
          <a:r>
            <a:rPr lang="nb-NO" dirty="0"/>
            <a:t>Bruk av digitale samhandlingsrom og </a:t>
          </a:r>
          <a:r>
            <a:rPr lang="nb-NO" dirty="0" err="1"/>
            <a:t>makerspace</a:t>
          </a:r>
          <a:endParaRPr lang="nb-NO" dirty="0"/>
        </a:p>
      </dgm:t>
    </dgm:pt>
    <dgm:pt modelId="{3DE95121-EB04-4AEE-9C9C-54A7C889F147}" type="parTrans" cxnId="{02D05B60-1628-4ACE-B168-F1FC01D126E0}">
      <dgm:prSet/>
      <dgm:spPr/>
      <dgm:t>
        <a:bodyPr/>
        <a:lstStyle/>
        <a:p>
          <a:endParaRPr lang="nb-NO"/>
        </a:p>
      </dgm:t>
    </dgm:pt>
    <dgm:pt modelId="{752AE07F-10C0-4AAC-96AF-7D7EE83AD56F}" type="sibTrans" cxnId="{02D05B60-1628-4ACE-B168-F1FC01D126E0}">
      <dgm:prSet/>
      <dgm:spPr/>
      <dgm:t>
        <a:bodyPr/>
        <a:lstStyle/>
        <a:p>
          <a:endParaRPr lang="nb-NO"/>
        </a:p>
      </dgm:t>
    </dgm:pt>
    <dgm:pt modelId="{898524DF-2A3A-4A8E-9F59-CE8C4864DE8B}">
      <dgm:prSet phldrT="[Text]"/>
      <dgm:spPr/>
      <dgm:t>
        <a:bodyPr/>
        <a:lstStyle/>
        <a:p>
          <a:r>
            <a:rPr lang="nb-NO" dirty="0"/>
            <a:t>Obligatoriske individuelle- og gruppeoppgaver</a:t>
          </a:r>
        </a:p>
      </dgm:t>
    </dgm:pt>
    <dgm:pt modelId="{56818C1F-15BC-43B2-A900-77097908EF0E}" type="parTrans" cxnId="{BBA541BD-7AEC-4CA5-B0F5-977BB7343508}">
      <dgm:prSet/>
      <dgm:spPr/>
      <dgm:t>
        <a:bodyPr/>
        <a:lstStyle/>
        <a:p>
          <a:endParaRPr lang="nb-NO"/>
        </a:p>
      </dgm:t>
    </dgm:pt>
    <dgm:pt modelId="{069EA14F-8CC2-4C1E-82CA-D7F7EF54FD0E}" type="sibTrans" cxnId="{BBA541BD-7AEC-4CA5-B0F5-977BB7343508}">
      <dgm:prSet/>
      <dgm:spPr/>
      <dgm:t>
        <a:bodyPr/>
        <a:lstStyle/>
        <a:p>
          <a:endParaRPr lang="nb-NO"/>
        </a:p>
      </dgm:t>
    </dgm:pt>
    <dgm:pt modelId="{34C9C7E4-3EFD-4B8D-A600-5835D5347361}">
      <dgm:prSet phldrT="[Text]"/>
      <dgm:spPr/>
      <dgm:t>
        <a:bodyPr/>
        <a:lstStyle/>
        <a:p>
          <a:r>
            <a:rPr lang="nb-NO" dirty="0"/>
            <a:t>Demonstrere nye arbeidsprosesser</a:t>
          </a:r>
        </a:p>
      </dgm:t>
    </dgm:pt>
    <dgm:pt modelId="{6964DE88-513C-40FA-86E0-6CB7AA4619DF}" type="parTrans" cxnId="{EBAB8A30-1674-4B0E-AC8B-8E1E1CA7221D}">
      <dgm:prSet/>
      <dgm:spPr/>
      <dgm:t>
        <a:bodyPr/>
        <a:lstStyle/>
        <a:p>
          <a:endParaRPr lang="nb-NO"/>
        </a:p>
      </dgm:t>
    </dgm:pt>
    <dgm:pt modelId="{2311F576-64D7-4788-B25A-A5EB982F3A1E}" type="sibTrans" cxnId="{EBAB8A30-1674-4B0E-AC8B-8E1E1CA7221D}">
      <dgm:prSet/>
      <dgm:spPr/>
      <dgm:t>
        <a:bodyPr/>
        <a:lstStyle/>
        <a:p>
          <a:endParaRPr lang="nb-NO"/>
        </a:p>
      </dgm:t>
    </dgm:pt>
    <dgm:pt modelId="{33DFC034-E139-4983-BE4E-72495C292D39}">
      <dgm:prSet phldrT="[Text]"/>
      <dgm:spPr/>
      <dgm:t>
        <a:bodyPr/>
        <a:lstStyle/>
        <a:p>
          <a:r>
            <a:rPr lang="nb-NO" dirty="0"/>
            <a:t>Kontinuerlig måling av eget arbeid</a:t>
          </a:r>
        </a:p>
      </dgm:t>
    </dgm:pt>
    <dgm:pt modelId="{454AB15F-8B8B-4A48-8EC9-E8140FF9837D}" type="parTrans" cxnId="{007E0D76-5E36-4E26-89A5-E2DCFBB94178}">
      <dgm:prSet/>
      <dgm:spPr/>
      <dgm:t>
        <a:bodyPr/>
        <a:lstStyle/>
        <a:p>
          <a:endParaRPr lang="nb-NO"/>
        </a:p>
      </dgm:t>
    </dgm:pt>
    <dgm:pt modelId="{0DE88599-28CF-4D14-9E73-23DFC1AE20AF}" type="sibTrans" cxnId="{007E0D76-5E36-4E26-89A5-E2DCFBB94178}">
      <dgm:prSet/>
      <dgm:spPr/>
      <dgm:t>
        <a:bodyPr/>
        <a:lstStyle/>
        <a:p>
          <a:endParaRPr lang="nb-NO"/>
        </a:p>
      </dgm:t>
    </dgm:pt>
    <dgm:pt modelId="{DC8100A4-2D58-4E6B-950B-7002B3D8AD86}">
      <dgm:prSet phldrT="[Text]"/>
      <dgm:spPr/>
      <dgm:t>
        <a:bodyPr/>
        <a:lstStyle/>
        <a:p>
          <a:r>
            <a:rPr lang="nb-NO" dirty="0"/>
            <a:t>Bidra til å skape forskning </a:t>
          </a:r>
        </a:p>
      </dgm:t>
    </dgm:pt>
    <dgm:pt modelId="{8F61AE41-E409-49CF-A229-6DFA85576AA9}" type="parTrans" cxnId="{071AF0BC-CA2E-47FB-BFD5-5808C3E52FB0}">
      <dgm:prSet/>
      <dgm:spPr/>
      <dgm:t>
        <a:bodyPr/>
        <a:lstStyle/>
        <a:p>
          <a:endParaRPr lang="nb-NO"/>
        </a:p>
      </dgm:t>
    </dgm:pt>
    <dgm:pt modelId="{794CD79E-6912-4D3E-80F2-088AE5346CCB}" type="sibTrans" cxnId="{071AF0BC-CA2E-47FB-BFD5-5808C3E52FB0}">
      <dgm:prSet/>
      <dgm:spPr/>
      <dgm:t>
        <a:bodyPr/>
        <a:lstStyle/>
        <a:p>
          <a:endParaRPr lang="nb-NO"/>
        </a:p>
      </dgm:t>
    </dgm:pt>
    <dgm:pt modelId="{D00ECCD6-5E42-4B7E-AFD1-188E8AABE9E7}" type="pres">
      <dgm:prSet presAssocID="{1C5B4F89-35BC-4BA1-867D-E1044C08AC7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AC6C8A-8BA4-46AB-BC2B-91D1B53A82ED}" type="pres">
      <dgm:prSet presAssocID="{1C5B4F89-35BC-4BA1-867D-E1044C08AC79}" presName="matrix" presStyleCnt="0"/>
      <dgm:spPr/>
    </dgm:pt>
    <dgm:pt modelId="{916DDFC5-FBB1-415E-A94F-9DC9DEFC41B8}" type="pres">
      <dgm:prSet presAssocID="{1C5B4F89-35BC-4BA1-867D-E1044C08AC79}" presName="tile1" presStyleLbl="node1" presStyleIdx="0" presStyleCnt="4"/>
      <dgm:spPr/>
    </dgm:pt>
    <dgm:pt modelId="{3971923A-460B-4424-9C94-187AFD76C950}" type="pres">
      <dgm:prSet presAssocID="{1C5B4F89-35BC-4BA1-867D-E1044C08AC7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6CBCE1-14B0-405D-A6BA-AB9A4E5D8DBD}" type="pres">
      <dgm:prSet presAssocID="{1C5B4F89-35BC-4BA1-867D-E1044C08AC79}" presName="tile2" presStyleLbl="node1" presStyleIdx="1" presStyleCnt="4"/>
      <dgm:spPr/>
    </dgm:pt>
    <dgm:pt modelId="{DBBF0A3B-AA1E-42DE-AF76-00C30564091E}" type="pres">
      <dgm:prSet presAssocID="{1C5B4F89-35BC-4BA1-867D-E1044C08AC7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52AB251-63A5-4524-898C-6AEDEF16AED8}" type="pres">
      <dgm:prSet presAssocID="{1C5B4F89-35BC-4BA1-867D-E1044C08AC79}" presName="tile3" presStyleLbl="node1" presStyleIdx="2" presStyleCnt="4"/>
      <dgm:spPr/>
    </dgm:pt>
    <dgm:pt modelId="{B8CF8290-43C8-4668-A9E3-E31FA89FC390}" type="pres">
      <dgm:prSet presAssocID="{1C5B4F89-35BC-4BA1-867D-E1044C08AC7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030AF46-85E5-4726-98AB-027382024E8C}" type="pres">
      <dgm:prSet presAssocID="{1C5B4F89-35BC-4BA1-867D-E1044C08AC79}" presName="tile4" presStyleLbl="node1" presStyleIdx="3" presStyleCnt="4"/>
      <dgm:spPr/>
    </dgm:pt>
    <dgm:pt modelId="{165B0392-8E73-47B4-BC26-615776D39FBD}" type="pres">
      <dgm:prSet presAssocID="{1C5B4F89-35BC-4BA1-867D-E1044C08AC7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31BFD42-870B-4747-95C6-754E9C327593}" type="pres">
      <dgm:prSet presAssocID="{1C5B4F89-35BC-4BA1-867D-E1044C08AC7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C361A01-BA38-40C8-9FA2-E7E3CB78D609}" type="presOf" srcId="{8B8B21ED-5798-4AE2-AC5A-0CECFBAE1DAC}" destId="{DBBF0A3B-AA1E-42DE-AF76-00C30564091E}" srcOrd="1" destOrd="2" presId="urn:microsoft.com/office/officeart/2005/8/layout/matrix1"/>
    <dgm:cxn modelId="{482C400C-06A2-453A-B3DB-8A47CDE930C6}" type="presOf" srcId="{D5D09FFF-836A-44F8-AF6B-1C401AC05BB8}" destId="{DBBF0A3B-AA1E-42DE-AF76-00C30564091E}" srcOrd="1" destOrd="3" presId="urn:microsoft.com/office/officeart/2005/8/layout/matrix1"/>
    <dgm:cxn modelId="{03E80E0F-F767-4767-B8A0-A33863872010}" srcId="{B4344D51-15FC-4AAA-A83D-C693E425FA2B}" destId="{A761EE0D-E4D1-40F3-8B16-99837C3C025C}" srcOrd="0" destOrd="0" parTransId="{4E06CCAB-813A-47F0-B968-28676423A80A}" sibTransId="{E268AB25-5F19-4169-B03A-434D1CA76052}"/>
    <dgm:cxn modelId="{CCA4F619-284E-4CD1-BCBF-191FB354D19D}" srcId="{6F9F8506-86CB-4C5C-AC91-3E80B3F1BC59}" destId="{F5B4EBC4-883D-4902-8EFE-B5851E6F9D84}" srcOrd="2" destOrd="0" parTransId="{C925CF09-5B37-4342-9870-9566B3C3563F}" sibTransId="{94709FF5-E466-4A21-9C03-C768C62E9745}"/>
    <dgm:cxn modelId="{40918C22-AD96-4C84-AB02-4DB6CF699304}" type="presOf" srcId="{D5D09FFF-836A-44F8-AF6B-1C401AC05BB8}" destId="{E06CBCE1-14B0-405D-A6BA-AB9A4E5D8DBD}" srcOrd="0" destOrd="3" presId="urn:microsoft.com/office/officeart/2005/8/layout/matrix1"/>
    <dgm:cxn modelId="{7AE6102B-8D81-4CFE-9DB0-01C6EAC30C1B}" srcId="{9AECF54B-AA9B-4AEB-9DA0-F8D0A71B8392}" destId="{BA365425-06A5-44AD-AB67-6A2AA3200F98}" srcOrd="0" destOrd="0" parTransId="{1BD7A084-37E5-4ADA-BD57-E085380D284C}" sibTransId="{B1D2557D-A2E9-4507-8437-2837D1C6488B}"/>
    <dgm:cxn modelId="{3A4DDD2C-A3BA-4E73-BFB4-346C119F73ED}" type="presOf" srcId="{BA365425-06A5-44AD-AB67-6A2AA3200F98}" destId="{B8CF8290-43C8-4668-A9E3-E31FA89FC390}" srcOrd="1" destOrd="1" presId="urn:microsoft.com/office/officeart/2005/8/layout/matrix1"/>
    <dgm:cxn modelId="{FD042D2E-C0FF-4D9A-86B3-1A40F99710DB}" type="presOf" srcId="{AD952746-442A-4913-A908-C5C89B4211A8}" destId="{052AB251-63A5-4524-898C-6AEDEF16AED8}" srcOrd="0" destOrd="2" presId="urn:microsoft.com/office/officeart/2005/8/layout/matrix1"/>
    <dgm:cxn modelId="{EBAB8A30-1674-4B0E-AC8B-8E1E1CA7221D}" srcId="{CB9DE12C-2111-4209-8CE8-0A93394B2E4C}" destId="{34C9C7E4-3EFD-4B8D-A600-5835D5347361}" srcOrd="2" destOrd="0" parTransId="{6964DE88-513C-40FA-86E0-6CB7AA4619DF}" sibTransId="{2311F576-64D7-4788-B25A-A5EB982F3A1E}"/>
    <dgm:cxn modelId="{13339C37-754F-4A86-A2EC-0527426EFC7A}" type="presOf" srcId="{34C9C7E4-3EFD-4B8D-A600-5835D5347361}" destId="{165B0392-8E73-47B4-BC26-615776D39FBD}" srcOrd="1" destOrd="3" presId="urn:microsoft.com/office/officeart/2005/8/layout/matrix1"/>
    <dgm:cxn modelId="{AC348F39-9FEB-48E3-AFD7-EB7983FCD3D1}" type="presOf" srcId="{33DFC034-E139-4983-BE4E-72495C292D39}" destId="{4030AF46-85E5-4726-98AB-027382024E8C}" srcOrd="0" destOrd="4" presId="urn:microsoft.com/office/officeart/2005/8/layout/matrix1"/>
    <dgm:cxn modelId="{36B4E13B-4C46-4F50-9DFF-AE9EFB37DE7D}" srcId="{1C5B4F89-35BC-4BA1-867D-E1044C08AC79}" destId="{F9AE30CD-E39F-42CA-98E9-70F7C31F227B}" srcOrd="0" destOrd="0" parTransId="{0A2A2FF4-BE3B-41C5-BAD5-565521FE2F08}" sibTransId="{6F1E27A9-1A32-4049-BD11-76244178C77A}"/>
    <dgm:cxn modelId="{8075093F-098B-4E4F-81DD-E6485F61F624}" type="presOf" srcId="{898524DF-2A3A-4A8E-9F59-CE8C4864DE8B}" destId="{4030AF46-85E5-4726-98AB-027382024E8C}" srcOrd="0" destOrd="2" presId="urn:microsoft.com/office/officeart/2005/8/layout/matrix1"/>
    <dgm:cxn modelId="{4531B740-106B-4CD5-8B8F-1B016A852D6D}" type="presOf" srcId="{F9AE30CD-E39F-42CA-98E9-70F7C31F227B}" destId="{031BFD42-870B-4747-95C6-754E9C327593}" srcOrd="0" destOrd="0" presId="urn:microsoft.com/office/officeart/2005/8/layout/matrix1"/>
    <dgm:cxn modelId="{C1C88E5E-B5E7-40BA-848B-76FC5E95B726}" type="presOf" srcId="{321FE3B9-07FC-40AE-B206-BA6F2BF4AA4F}" destId="{B8CF8290-43C8-4668-A9E3-E31FA89FC390}" srcOrd="1" destOrd="4" presId="urn:microsoft.com/office/officeart/2005/8/layout/matrix1"/>
    <dgm:cxn modelId="{02D05B60-1628-4ACE-B168-F1FC01D126E0}" srcId="{CB9DE12C-2111-4209-8CE8-0A93394B2E4C}" destId="{C8BC0502-32EB-4F7E-9941-AC1809B8D775}" srcOrd="0" destOrd="0" parTransId="{3DE95121-EB04-4AEE-9C9C-54A7C889F147}" sibTransId="{752AE07F-10C0-4AAC-96AF-7D7EE83AD56F}"/>
    <dgm:cxn modelId="{902CC262-B493-43FF-975E-3FCE63F3583A}" type="presOf" srcId="{DC8100A4-2D58-4E6B-950B-7002B3D8AD86}" destId="{4030AF46-85E5-4726-98AB-027382024E8C}" srcOrd="0" destOrd="5" presId="urn:microsoft.com/office/officeart/2005/8/layout/matrix1"/>
    <dgm:cxn modelId="{3F192743-D1FF-4509-955C-4DEAE36C1473}" type="presOf" srcId="{A761EE0D-E4D1-40F3-8B16-99837C3C025C}" destId="{E06CBCE1-14B0-405D-A6BA-AB9A4E5D8DBD}" srcOrd="0" destOrd="1" presId="urn:microsoft.com/office/officeart/2005/8/layout/matrix1"/>
    <dgm:cxn modelId="{144BD645-A707-4042-BC87-B66DC464EAEA}" srcId="{F9AE30CD-E39F-42CA-98E9-70F7C31F227B}" destId="{6F9F8506-86CB-4C5C-AC91-3E80B3F1BC59}" srcOrd="0" destOrd="0" parTransId="{02DCEC64-FDA8-445C-909E-DCA0DFC88CE6}" sibTransId="{E60C5B00-3E7F-4CB9-9A02-3311D556708D}"/>
    <dgm:cxn modelId="{11408C66-84EA-464A-8A2E-2A2F230AC420}" type="presOf" srcId="{898524DF-2A3A-4A8E-9F59-CE8C4864DE8B}" destId="{165B0392-8E73-47B4-BC26-615776D39FBD}" srcOrd="1" destOrd="2" presId="urn:microsoft.com/office/officeart/2005/8/layout/matrix1"/>
    <dgm:cxn modelId="{09A1AE48-45DE-441E-93BB-85914212D465}" type="presOf" srcId="{C8BC0502-32EB-4F7E-9941-AC1809B8D775}" destId="{165B0392-8E73-47B4-BC26-615776D39FBD}" srcOrd="1" destOrd="1" presId="urn:microsoft.com/office/officeart/2005/8/layout/matrix1"/>
    <dgm:cxn modelId="{EE84C548-6B3E-4869-ADF5-9ABBB7CA9090}" type="presOf" srcId="{CB9DE12C-2111-4209-8CE8-0A93394B2E4C}" destId="{165B0392-8E73-47B4-BC26-615776D39FBD}" srcOrd="1" destOrd="0" presId="urn:microsoft.com/office/officeart/2005/8/layout/matrix1"/>
    <dgm:cxn modelId="{25FBCE49-1474-4270-A336-94D30B5FBE74}" srcId="{F9AE30CD-E39F-42CA-98E9-70F7C31F227B}" destId="{9AECF54B-AA9B-4AEB-9DA0-F8D0A71B8392}" srcOrd="2" destOrd="0" parTransId="{47DE792A-99C4-43F3-A57E-AC5A2CA97196}" sibTransId="{16D26E0A-13C5-4A8A-8378-C536009A8CB3}"/>
    <dgm:cxn modelId="{8B73AF4C-2C46-4B40-B42C-8D607588DA89}" srcId="{6F9F8506-86CB-4C5C-AC91-3E80B3F1BC59}" destId="{F8997BCA-A932-402A-9B93-9C422015DD3C}" srcOrd="0" destOrd="0" parTransId="{E5610826-5674-4E65-8E93-54CB4F4A5FF7}" sibTransId="{0B568795-1701-44BA-9FCF-895FA7DE2515}"/>
    <dgm:cxn modelId="{EC87EB71-5DC4-43DB-B130-B1B5A7138212}" srcId="{6F9F8506-86CB-4C5C-AC91-3E80B3F1BC59}" destId="{AA852ADA-F8E6-4E5C-B576-630D42FCAF0F}" srcOrd="1" destOrd="0" parTransId="{7848EB2E-29EF-4BD7-915D-C467167435CA}" sibTransId="{606F0775-07CC-4FEE-BEFB-2B11DFD1BC5F}"/>
    <dgm:cxn modelId="{09566552-DE90-4238-8C31-B6EC651956BF}" type="presOf" srcId="{33DFC034-E139-4983-BE4E-72495C292D39}" destId="{165B0392-8E73-47B4-BC26-615776D39FBD}" srcOrd="1" destOrd="4" presId="urn:microsoft.com/office/officeart/2005/8/layout/matrix1"/>
    <dgm:cxn modelId="{0A527952-0E84-4567-8776-909812BAE0A9}" type="presOf" srcId="{6F9F8506-86CB-4C5C-AC91-3E80B3F1BC59}" destId="{3971923A-460B-4424-9C94-187AFD76C950}" srcOrd="1" destOrd="0" presId="urn:microsoft.com/office/officeart/2005/8/layout/matrix1"/>
    <dgm:cxn modelId="{87C2D273-2BDB-47AB-86B1-90B15092E39C}" srcId="{9AECF54B-AA9B-4AEB-9DA0-F8D0A71B8392}" destId="{D84BE06E-DD47-434C-B4EB-8371E0110624}" srcOrd="2" destOrd="0" parTransId="{56127F72-640A-4DD1-BC68-AAA19F22D11F}" sibTransId="{502DF04D-28B7-4990-B68B-A62E2339B4B5}"/>
    <dgm:cxn modelId="{007E0D76-5E36-4E26-89A5-E2DCFBB94178}" srcId="{CB9DE12C-2111-4209-8CE8-0A93394B2E4C}" destId="{33DFC034-E139-4983-BE4E-72495C292D39}" srcOrd="3" destOrd="0" parTransId="{454AB15F-8B8B-4A48-8EC9-E8140FF9837D}" sibTransId="{0DE88599-28CF-4D14-9E73-23DFC1AE20AF}"/>
    <dgm:cxn modelId="{88116C77-989B-4D42-B3DE-FB300DD68A74}" type="presOf" srcId="{9AECF54B-AA9B-4AEB-9DA0-F8D0A71B8392}" destId="{B8CF8290-43C8-4668-A9E3-E31FA89FC390}" srcOrd="1" destOrd="0" presId="urn:microsoft.com/office/officeart/2005/8/layout/matrix1"/>
    <dgm:cxn modelId="{3EA19C7C-DD1F-4418-9E8B-19C2C9835D9C}" type="presOf" srcId="{34C9C7E4-3EFD-4B8D-A600-5835D5347361}" destId="{4030AF46-85E5-4726-98AB-027382024E8C}" srcOrd="0" destOrd="3" presId="urn:microsoft.com/office/officeart/2005/8/layout/matrix1"/>
    <dgm:cxn modelId="{5CC6D980-6E47-4EB5-9499-B724FE72E130}" type="presOf" srcId="{101F03BF-F14C-4082-B17F-3A05F41D9B78}" destId="{916DDFC5-FBB1-415E-A94F-9DC9DEFC41B8}" srcOrd="0" destOrd="4" presId="urn:microsoft.com/office/officeart/2005/8/layout/matrix1"/>
    <dgm:cxn modelId="{D8D71587-CA18-467B-BB31-0B10D91F352F}" type="presOf" srcId="{A761EE0D-E4D1-40F3-8B16-99837C3C025C}" destId="{DBBF0A3B-AA1E-42DE-AF76-00C30564091E}" srcOrd="1" destOrd="1" presId="urn:microsoft.com/office/officeart/2005/8/layout/matrix1"/>
    <dgm:cxn modelId="{070F2589-C5DE-4225-94F0-E326F351D0C9}" srcId="{F9AE30CD-E39F-42CA-98E9-70F7C31F227B}" destId="{B4344D51-15FC-4AAA-A83D-C693E425FA2B}" srcOrd="1" destOrd="0" parTransId="{6A7D71F2-716C-4353-82D2-83CB67CCE0C0}" sibTransId="{842681B0-32AE-4599-B496-8D83D92E9D0A}"/>
    <dgm:cxn modelId="{B1A4E689-F5B0-4066-BE6A-A7E923D1725B}" type="presOf" srcId="{BA365425-06A5-44AD-AB67-6A2AA3200F98}" destId="{052AB251-63A5-4524-898C-6AEDEF16AED8}" srcOrd="0" destOrd="1" presId="urn:microsoft.com/office/officeart/2005/8/layout/matrix1"/>
    <dgm:cxn modelId="{6EC5FD89-C90C-4257-9A77-B79A5424EE5C}" srcId="{B4344D51-15FC-4AAA-A83D-C693E425FA2B}" destId="{D5D09FFF-836A-44F8-AF6B-1C401AC05BB8}" srcOrd="2" destOrd="0" parTransId="{82D282D3-C681-443E-BA24-C4CF58A1F482}" sibTransId="{EF2BDC0E-1BCA-40E2-9F9B-9EFAE93A3F37}"/>
    <dgm:cxn modelId="{CF2E1995-A9FC-47ED-B08D-52FF90092B9F}" type="presOf" srcId="{F8997BCA-A932-402A-9B93-9C422015DD3C}" destId="{916DDFC5-FBB1-415E-A94F-9DC9DEFC41B8}" srcOrd="0" destOrd="1" presId="urn:microsoft.com/office/officeart/2005/8/layout/matrix1"/>
    <dgm:cxn modelId="{F1D9D89C-364A-4B33-AD4B-8625D4612CAE}" type="presOf" srcId="{AA852ADA-F8E6-4E5C-B576-630D42FCAF0F}" destId="{916DDFC5-FBB1-415E-A94F-9DC9DEFC41B8}" srcOrd="0" destOrd="2" presId="urn:microsoft.com/office/officeart/2005/8/layout/matrix1"/>
    <dgm:cxn modelId="{5F56749E-CD71-45EF-A548-9BAA0A7CBB44}" type="presOf" srcId="{B4344D51-15FC-4AAA-A83D-C693E425FA2B}" destId="{E06CBCE1-14B0-405D-A6BA-AB9A4E5D8DBD}" srcOrd="0" destOrd="0" presId="urn:microsoft.com/office/officeart/2005/8/layout/matrix1"/>
    <dgm:cxn modelId="{DBB870A0-2F79-4F7D-8679-017D10B94B9A}" type="presOf" srcId="{C8BC0502-32EB-4F7E-9941-AC1809B8D775}" destId="{4030AF46-85E5-4726-98AB-027382024E8C}" srcOrd="0" destOrd="1" presId="urn:microsoft.com/office/officeart/2005/8/layout/matrix1"/>
    <dgm:cxn modelId="{C01233A2-C967-4896-97CF-005461377699}" type="presOf" srcId="{B4344D51-15FC-4AAA-A83D-C693E425FA2B}" destId="{DBBF0A3B-AA1E-42DE-AF76-00C30564091E}" srcOrd="1" destOrd="0" presId="urn:microsoft.com/office/officeart/2005/8/layout/matrix1"/>
    <dgm:cxn modelId="{B41FD4A2-C7EA-4EF0-9869-0523921DD52C}" type="presOf" srcId="{CB9DE12C-2111-4209-8CE8-0A93394B2E4C}" destId="{4030AF46-85E5-4726-98AB-027382024E8C}" srcOrd="0" destOrd="0" presId="urn:microsoft.com/office/officeart/2005/8/layout/matrix1"/>
    <dgm:cxn modelId="{151D01A7-A875-431A-9CDB-5E49D17F7CA2}" srcId="{9AECF54B-AA9B-4AEB-9DA0-F8D0A71B8392}" destId="{321FE3B9-07FC-40AE-B206-BA6F2BF4AA4F}" srcOrd="3" destOrd="0" parTransId="{2250117E-23FF-4131-B9EC-77A3B26D8B82}" sibTransId="{6E3CE3B0-CAF0-4BBA-9FFD-F9B70C6BDBDF}"/>
    <dgm:cxn modelId="{FEE852AD-86FD-4E63-9466-4B1EEB8AC69D}" type="presOf" srcId="{6F9F8506-86CB-4C5C-AC91-3E80B3F1BC59}" destId="{916DDFC5-FBB1-415E-A94F-9DC9DEFC41B8}" srcOrd="0" destOrd="0" presId="urn:microsoft.com/office/officeart/2005/8/layout/matrix1"/>
    <dgm:cxn modelId="{F0D897AE-7F9B-407F-8858-A2CD7B40AFBB}" type="presOf" srcId="{AA852ADA-F8E6-4E5C-B576-630D42FCAF0F}" destId="{3971923A-460B-4424-9C94-187AFD76C950}" srcOrd="1" destOrd="2" presId="urn:microsoft.com/office/officeart/2005/8/layout/matrix1"/>
    <dgm:cxn modelId="{E3FBCDB7-269F-4576-B0AC-B5D7E8ABC486}" srcId="{F9AE30CD-E39F-42CA-98E9-70F7C31F227B}" destId="{CB9DE12C-2111-4209-8CE8-0A93394B2E4C}" srcOrd="3" destOrd="0" parTransId="{A1805BEE-90E9-4C67-BD72-0B52B3B6D96A}" sibTransId="{BBF146D7-D451-4645-B52A-FC6B4C808D90}"/>
    <dgm:cxn modelId="{C4EF32B9-4DAB-44C1-9A42-76F2C1F2AC7F}" type="presOf" srcId="{9AECF54B-AA9B-4AEB-9DA0-F8D0A71B8392}" destId="{052AB251-63A5-4524-898C-6AEDEF16AED8}" srcOrd="0" destOrd="0" presId="urn:microsoft.com/office/officeart/2005/8/layout/matrix1"/>
    <dgm:cxn modelId="{071AF0BC-CA2E-47FB-BFD5-5808C3E52FB0}" srcId="{CB9DE12C-2111-4209-8CE8-0A93394B2E4C}" destId="{DC8100A4-2D58-4E6B-950B-7002B3D8AD86}" srcOrd="4" destOrd="0" parTransId="{8F61AE41-E409-49CF-A229-6DFA85576AA9}" sibTransId="{794CD79E-6912-4D3E-80F2-088AE5346CCB}"/>
    <dgm:cxn modelId="{BBA541BD-7AEC-4CA5-B0F5-977BB7343508}" srcId="{CB9DE12C-2111-4209-8CE8-0A93394B2E4C}" destId="{898524DF-2A3A-4A8E-9F59-CE8C4864DE8B}" srcOrd="1" destOrd="0" parTransId="{56818C1F-15BC-43B2-A900-77097908EF0E}" sibTransId="{069EA14F-8CC2-4C1E-82CA-D7F7EF54FD0E}"/>
    <dgm:cxn modelId="{276D2BBE-3155-4388-8067-85C22DB37B8B}" type="presOf" srcId="{1C5B4F89-35BC-4BA1-867D-E1044C08AC79}" destId="{D00ECCD6-5E42-4B7E-AFD1-188E8AABE9E7}" srcOrd="0" destOrd="0" presId="urn:microsoft.com/office/officeart/2005/8/layout/matrix1"/>
    <dgm:cxn modelId="{4F9BC4BE-8AAD-4F5D-A6FF-930026F60E57}" srcId="{B4344D51-15FC-4AAA-A83D-C693E425FA2B}" destId="{8B8B21ED-5798-4AE2-AC5A-0CECFBAE1DAC}" srcOrd="1" destOrd="0" parTransId="{F24DBFD8-3180-4E4E-9AF9-FE13B677C46A}" sibTransId="{AF7A1AAF-4F68-4971-AFFB-9278CA39A5C0}"/>
    <dgm:cxn modelId="{C091A9CD-FDB4-4A64-AB5A-A3D8BE943DF0}" type="presOf" srcId="{8B8B21ED-5798-4AE2-AC5A-0CECFBAE1DAC}" destId="{E06CBCE1-14B0-405D-A6BA-AB9A4E5D8DBD}" srcOrd="0" destOrd="2" presId="urn:microsoft.com/office/officeart/2005/8/layout/matrix1"/>
    <dgm:cxn modelId="{2F60CFCE-7D7C-4D42-BFBB-35560CAD5B3B}" type="presOf" srcId="{F5B4EBC4-883D-4902-8EFE-B5851E6F9D84}" destId="{916DDFC5-FBB1-415E-A94F-9DC9DEFC41B8}" srcOrd="0" destOrd="3" presId="urn:microsoft.com/office/officeart/2005/8/layout/matrix1"/>
    <dgm:cxn modelId="{17FBAAD4-BAD5-4EF6-9F41-87C68555CD04}" type="presOf" srcId="{D84BE06E-DD47-434C-B4EB-8371E0110624}" destId="{B8CF8290-43C8-4668-A9E3-E31FA89FC390}" srcOrd="1" destOrd="3" presId="urn:microsoft.com/office/officeart/2005/8/layout/matrix1"/>
    <dgm:cxn modelId="{5C75FBD5-4F2A-49A5-B720-A237038D4338}" type="presOf" srcId="{101F03BF-F14C-4082-B17F-3A05F41D9B78}" destId="{3971923A-460B-4424-9C94-187AFD76C950}" srcOrd="1" destOrd="4" presId="urn:microsoft.com/office/officeart/2005/8/layout/matrix1"/>
    <dgm:cxn modelId="{F47B4AD7-3B85-417F-A4E6-1A087178BD7A}" type="presOf" srcId="{321FE3B9-07FC-40AE-B206-BA6F2BF4AA4F}" destId="{052AB251-63A5-4524-898C-6AEDEF16AED8}" srcOrd="0" destOrd="4" presId="urn:microsoft.com/office/officeart/2005/8/layout/matrix1"/>
    <dgm:cxn modelId="{816DC4E0-1373-49A4-BAE0-25CDD8E1775F}" type="presOf" srcId="{AD952746-442A-4913-A908-C5C89B4211A8}" destId="{B8CF8290-43C8-4668-A9E3-E31FA89FC390}" srcOrd="1" destOrd="2" presId="urn:microsoft.com/office/officeart/2005/8/layout/matrix1"/>
    <dgm:cxn modelId="{3BE484E9-C779-4C65-95D3-F067E5C34C9E}" type="presOf" srcId="{DC8100A4-2D58-4E6B-950B-7002B3D8AD86}" destId="{165B0392-8E73-47B4-BC26-615776D39FBD}" srcOrd="1" destOrd="5" presId="urn:microsoft.com/office/officeart/2005/8/layout/matrix1"/>
    <dgm:cxn modelId="{EB89C7EE-6C30-4DF4-A9AE-BF8ED245E4D8}" type="presOf" srcId="{F5B4EBC4-883D-4902-8EFE-B5851E6F9D84}" destId="{3971923A-460B-4424-9C94-187AFD76C950}" srcOrd="1" destOrd="3" presId="urn:microsoft.com/office/officeart/2005/8/layout/matrix1"/>
    <dgm:cxn modelId="{B0CB66EF-E544-421B-9656-FB0BE7E003C1}" type="presOf" srcId="{D84BE06E-DD47-434C-B4EB-8371E0110624}" destId="{052AB251-63A5-4524-898C-6AEDEF16AED8}" srcOrd="0" destOrd="3" presId="urn:microsoft.com/office/officeart/2005/8/layout/matrix1"/>
    <dgm:cxn modelId="{8A9C61F5-1985-4F46-8275-BF3D09FDEE8C}" srcId="{9AECF54B-AA9B-4AEB-9DA0-F8D0A71B8392}" destId="{AD952746-442A-4913-A908-C5C89B4211A8}" srcOrd="1" destOrd="0" parTransId="{6EC7257F-1079-40FB-BCD7-7A12751B9393}" sibTransId="{1BC8BD11-4643-4D11-BC03-619E17057100}"/>
    <dgm:cxn modelId="{544E80FD-65A9-4254-8D5A-DF3F42284901}" type="presOf" srcId="{F8997BCA-A932-402A-9B93-9C422015DD3C}" destId="{3971923A-460B-4424-9C94-187AFD76C950}" srcOrd="1" destOrd="1" presId="urn:microsoft.com/office/officeart/2005/8/layout/matrix1"/>
    <dgm:cxn modelId="{939733FE-FFD7-44FD-B22A-101823C91D00}" srcId="{6F9F8506-86CB-4C5C-AC91-3E80B3F1BC59}" destId="{101F03BF-F14C-4082-B17F-3A05F41D9B78}" srcOrd="3" destOrd="0" parTransId="{718E3F85-9D96-4863-A623-176C1EEC0E62}" sibTransId="{6437F80C-422F-4AEE-906F-5A33F2BCDCB2}"/>
    <dgm:cxn modelId="{EDF3F34A-7AC8-484A-B5E0-8704E9EEC560}" type="presParOf" srcId="{D00ECCD6-5E42-4B7E-AFD1-188E8AABE9E7}" destId="{08AC6C8A-8BA4-46AB-BC2B-91D1B53A82ED}" srcOrd="0" destOrd="0" presId="urn:microsoft.com/office/officeart/2005/8/layout/matrix1"/>
    <dgm:cxn modelId="{6FD38893-874C-40F6-A89B-ED662DDFFB1D}" type="presParOf" srcId="{08AC6C8A-8BA4-46AB-BC2B-91D1B53A82ED}" destId="{916DDFC5-FBB1-415E-A94F-9DC9DEFC41B8}" srcOrd="0" destOrd="0" presId="urn:microsoft.com/office/officeart/2005/8/layout/matrix1"/>
    <dgm:cxn modelId="{C0243446-0666-49E1-AA18-2F3A0036D1C7}" type="presParOf" srcId="{08AC6C8A-8BA4-46AB-BC2B-91D1B53A82ED}" destId="{3971923A-460B-4424-9C94-187AFD76C950}" srcOrd="1" destOrd="0" presId="urn:microsoft.com/office/officeart/2005/8/layout/matrix1"/>
    <dgm:cxn modelId="{5BCBD9B9-9585-435F-8C8A-10E57334108F}" type="presParOf" srcId="{08AC6C8A-8BA4-46AB-BC2B-91D1B53A82ED}" destId="{E06CBCE1-14B0-405D-A6BA-AB9A4E5D8DBD}" srcOrd="2" destOrd="0" presId="urn:microsoft.com/office/officeart/2005/8/layout/matrix1"/>
    <dgm:cxn modelId="{15DA172D-42F5-4076-9CB5-D6CF207BBD6C}" type="presParOf" srcId="{08AC6C8A-8BA4-46AB-BC2B-91D1B53A82ED}" destId="{DBBF0A3B-AA1E-42DE-AF76-00C30564091E}" srcOrd="3" destOrd="0" presId="urn:microsoft.com/office/officeart/2005/8/layout/matrix1"/>
    <dgm:cxn modelId="{316E3158-EC8F-45CC-85D6-DC8D9087292A}" type="presParOf" srcId="{08AC6C8A-8BA4-46AB-BC2B-91D1B53A82ED}" destId="{052AB251-63A5-4524-898C-6AEDEF16AED8}" srcOrd="4" destOrd="0" presId="urn:microsoft.com/office/officeart/2005/8/layout/matrix1"/>
    <dgm:cxn modelId="{E726667D-7121-4D26-BFC5-34777B5B7431}" type="presParOf" srcId="{08AC6C8A-8BA4-46AB-BC2B-91D1B53A82ED}" destId="{B8CF8290-43C8-4668-A9E3-E31FA89FC390}" srcOrd="5" destOrd="0" presId="urn:microsoft.com/office/officeart/2005/8/layout/matrix1"/>
    <dgm:cxn modelId="{94EB8B28-7FA4-4262-A840-CF09FE7E67E4}" type="presParOf" srcId="{08AC6C8A-8BA4-46AB-BC2B-91D1B53A82ED}" destId="{4030AF46-85E5-4726-98AB-027382024E8C}" srcOrd="6" destOrd="0" presId="urn:microsoft.com/office/officeart/2005/8/layout/matrix1"/>
    <dgm:cxn modelId="{623C2BB1-B2F6-47CC-A7F7-D9A482E8E5D6}" type="presParOf" srcId="{08AC6C8A-8BA4-46AB-BC2B-91D1B53A82ED}" destId="{165B0392-8E73-47B4-BC26-615776D39FBD}" srcOrd="7" destOrd="0" presId="urn:microsoft.com/office/officeart/2005/8/layout/matrix1"/>
    <dgm:cxn modelId="{A9352096-B527-4107-87E4-55397FDB8D5E}" type="presParOf" srcId="{D00ECCD6-5E42-4B7E-AFD1-188E8AABE9E7}" destId="{031BFD42-870B-4747-95C6-754E9C32759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DFC5-FBB1-415E-A94F-9DC9DEFC41B8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Undervisning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Benytte digitale læringsressurser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Forelesninger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Pensum og teori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Bruk av rammeverk og verktøy</a:t>
          </a:r>
        </a:p>
      </dsp:txBody>
      <dsp:txXfrm rot="5400000">
        <a:off x="-1" y="1"/>
        <a:ext cx="4064000" cy="2032000"/>
      </dsp:txXfrm>
    </dsp:sp>
    <dsp:sp modelId="{E06CBCE1-14B0-405D-A6BA-AB9A4E5D8DBD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Individ og gruppe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Individuell- og gruppeveiledning av fagressurs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Oppgavegjennomføring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Refleksjonsnotater</a:t>
          </a:r>
        </a:p>
      </dsp:txBody>
      <dsp:txXfrm>
        <a:off x="4064000" y="0"/>
        <a:ext cx="4064000" cy="2032000"/>
      </dsp:txXfrm>
    </dsp:sp>
    <dsp:sp modelId="{052AB251-63A5-4524-898C-6AEDEF16AED8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Veiledning og vurdering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Fagressurs går aktivt inn som veileder i undervisningen sammen med studentassistent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Medstudentvurdering av individuelle oppgaver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Kontinuerlig tilbakemelding under utførelse av øvelser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Nettbasert veiledning med utgangspunkt i utdelt materiale</a:t>
          </a:r>
        </a:p>
      </dsp:txBody>
      <dsp:txXfrm rot="10800000">
        <a:off x="0" y="3386666"/>
        <a:ext cx="4064000" cy="2032000"/>
      </dsp:txXfrm>
    </dsp:sp>
    <dsp:sp modelId="{4030AF46-85E5-4726-98AB-027382024E8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Øvelser og praktisk gjennomføring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Bruk av digitale samhandlingsrom og </a:t>
          </a:r>
          <a:r>
            <a:rPr lang="nb-NO" sz="1300" kern="1200" dirty="0" err="1"/>
            <a:t>makerspace</a:t>
          </a:r>
          <a:endParaRPr lang="nb-N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Obligatoriske individuelle- og gruppeoppgaver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Demonstrere nye arbeidsprosesser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Kontinuerlig måling av eget arbeid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300" kern="1200" dirty="0"/>
            <a:t>Bidra til å skape forskning </a:t>
          </a:r>
        </a:p>
      </dsp:txBody>
      <dsp:txXfrm rot="-5400000">
        <a:off x="4063999" y="3386666"/>
        <a:ext cx="4064000" cy="2032000"/>
      </dsp:txXfrm>
    </dsp:sp>
    <dsp:sp modelId="{031BFD42-870B-4747-95C6-754E9C32759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Læringsmodell 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65FF-7802-4746-8CA2-E4AF297B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28A6-F9B1-4C6D-B8EB-82B89A29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5774-A95E-4737-92C7-67372DAD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8B50-0FE4-450F-8370-73DF5DAF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23EB-7CAA-4A67-B002-749565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38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0515-FE9F-453E-A76C-85BCB455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7D0F-0514-4627-B5E0-3918E049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0B9D-D8E1-4992-84FC-027D2FFB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3A15-00EF-4353-A1F8-206317AA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2BFA-6D45-4C3F-B25B-4A6A768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64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058C8-2492-4C33-86CD-7548CEE04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740E6-E108-4A56-BFE8-8B9AA1C5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E6CE-7C42-4DDB-A74C-AE0A704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6FBB-CAEA-4888-912B-FAA15F31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4C7-FA5B-4A16-9525-4B78B02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064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B8D-7CAA-449A-A4ED-B4B7BEDE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C1F2-BB9C-4540-9947-AA80C541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DC4C-DD57-4448-B11D-1F517E91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84FB-1842-46A9-AF70-FA4908A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B390-B45C-45E4-8927-7421F86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7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4502-C7FC-4ABB-BAB7-4C5B91A3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E478-6BA0-4FC6-8B84-94AD39A2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16EB-8C41-4E72-BFF0-B90AB750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4346-6C98-47F8-B3F0-AC5E082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3766-F869-4287-BA84-DA63A80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49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453-DC18-4E94-B47C-696DC68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D7E2-A736-4E26-9B3C-A3D6826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638A-9853-4BC0-AB80-FE803C62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9FC5-04C3-4AF7-A9F5-2F8CA4C2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F7C0-F496-4014-BA67-66F2DD3A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CFF7-89B3-42B9-908F-8E0CB90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10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4E55-98E0-40A1-A47B-7383FD2B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6742-F3E7-4040-B082-E4CB629A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685E-E96F-46D5-A144-3477AEC1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A9831-CE0F-4B3B-9ADF-51DD733A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D3329-ACFA-47A0-916F-EA8EFE97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346E2-5588-4B29-99C3-65FAA858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490E-B959-4020-9FEF-36E68AF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13CAD-5A57-42C8-AF48-EAFC8D6B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14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3514-72DE-4782-8CC4-A51E8039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28B89-76A6-4A5A-B2B4-CC968FE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2DE10-FC84-4FA4-84B0-BE4F2D2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E9B31-C78E-4091-A55A-C8D46E7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83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BAD9-3AA7-4103-AEE4-81FF0538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0D8DF-078C-4CDC-AA1D-C325F9DE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C40ED-40BF-4113-B37A-AF61403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9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349E-9642-473D-BB2F-E227AE96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C4B9-3A38-4854-B967-C054677B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70C69-26D1-4A10-80EB-EC31677F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52881-1C48-436F-B138-896F301C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F414-D83D-4591-9680-86E8A07B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864F4-3BD9-44A6-8810-6EB64C8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46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F436-36DE-429A-A465-68F69DAD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8C0F-59B2-4703-9BEF-CB4ED5A0A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1F957-0B6B-43D3-98D5-83594BF8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E7FF-3931-4825-BE37-D0199060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CD1F2-4A51-4EE1-AC46-3B5DFA8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70BE-E9CE-44EF-BCEF-CC88F5DE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22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0473-CB91-4533-9229-176A6D8F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7FDC-92DA-46DD-A52D-A703DBB8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DDE3-BF4A-4BF6-87D6-F22D17B63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6E1B-CB68-4057-8738-8D3ACA3564A7}" type="datetimeFigureOut">
              <a:rPr lang="nb-NO" smtClean="0"/>
              <a:t>06.08.2021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9A77-466D-4AD1-AFBF-CCB7D10D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7A83-13B6-48E2-A3A7-1F6DCB48C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BF40-06B8-4364-B419-049DA401C5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16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1696-51E2-4EC5-8E08-2D40A009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1384-D235-42B4-B0D1-B9E5C0B3A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6B4E0B-FFA0-4992-9405-676B8D134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30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17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Kamalan Rashasingham</dc:creator>
  <cp:lastModifiedBy>Kamalan Rashasingham</cp:lastModifiedBy>
  <cp:revision>3</cp:revision>
  <dcterms:created xsi:type="dcterms:W3CDTF">2021-08-06T15:17:45Z</dcterms:created>
  <dcterms:modified xsi:type="dcterms:W3CDTF">2021-08-06T15:54:42Z</dcterms:modified>
</cp:coreProperties>
</file>