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E92FF-88F3-47F7-B167-1FA76CE0552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AD9DCCE2-505B-4966-8B42-4E61D3527B89}">
      <dgm:prSet phldrT="[Text]"/>
      <dgm:spPr/>
      <dgm:t>
        <a:bodyPr/>
        <a:lstStyle/>
        <a:p>
          <a:r>
            <a:rPr lang="nb-NO"/>
            <a:t>Arbeidsgruppe</a:t>
          </a:r>
        </a:p>
      </dgm:t>
    </dgm:pt>
    <dgm:pt modelId="{149256C2-0AFF-49A0-AF98-09A1360196AA}" type="parTrans" cxnId="{95300367-EB90-4652-BA9D-D621F791DD29}">
      <dgm:prSet/>
      <dgm:spPr/>
      <dgm:t>
        <a:bodyPr/>
        <a:lstStyle/>
        <a:p>
          <a:endParaRPr lang="nb-NO"/>
        </a:p>
      </dgm:t>
    </dgm:pt>
    <dgm:pt modelId="{24042EE9-87A4-4ECF-AF1C-692D6FA5D8D2}" type="sibTrans" cxnId="{95300367-EB90-4652-BA9D-D621F791DD29}">
      <dgm:prSet/>
      <dgm:spPr/>
      <dgm:t>
        <a:bodyPr/>
        <a:lstStyle/>
        <a:p>
          <a:endParaRPr lang="nb-NO"/>
        </a:p>
      </dgm:t>
    </dgm:pt>
    <dgm:pt modelId="{DC7D824B-DFBC-4E84-9700-B0BDF5F36392}">
      <dgm:prSet phldrT="[Text]"/>
      <dgm:spPr>
        <a:solidFill>
          <a:schemeClr val="accent3"/>
        </a:solidFill>
      </dgm:spPr>
      <dgm:t>
        <a:bodyPr/>
        <a:lstStyle/>
        <a:p>
          <a:r>
            <a:rPr lang="nb-NO" dirty="0"/>
            <a:t>Referansegruppe</a:t>
          </a:r>
        </a:p>
      </dgm:t>
    </dgm:pt>
    <dgm:pt modelId="{28ABF35B-A3AE-4D16-824D-EE8B4415D904}" type="parTrans" cxnId="{E18E9F90-A2CA-436A-9EE8-EF8B39AF6F84}">
      <dgm:prSet/>
      <dgm:spPr/>
      <dgm:t>
        <a:bodyPr/>
        <a:lstStyle/>
        <a:p>
          <a:endParaRPr lang="nb-NO"/>
        </a:p>
      </dgm:t>
    </dgm:pt>
    <dgm:pt modelId="{54A08536-9BFF-4DED-B197-888702848929}" type="sibTrans" cxnId="{E18E9F90-A2CA-436A-9EE8-EF8B39AF6F84}">
      <dgm:prSet/>
      <dgm:spPr/>
      <dgm:t>
        <a:bodyPr/>
        <a:lstStyle/>
        <a:p>
          <a:endParaRPr lang="nb-NO"/>
        </a:p>
      </dgm:t>
    </dgm:pt>
    <dgm:pt modelId="{D53F776A-5FAB-43AD-9832-645448B3CD2B}">
      <dgm:prSet phldrT="[Text]"/>
      <dgm:spPr>
        <a:solidFill>
          <a:schemeClr val="accent3"/>
        </a:solidFill>
      </dgm:spPr>
      <dgm:t>
        <a:bodyPr/>
        <a:lstStyle/>
        <a:p>
          <a:r>
            <a:rPr lang="nb-NO" dirty="0"/>
            <a:t>Instituttråd</a:t>
          </a:r>
        </a:p>
      </dgm:t>
    </dgm:pt>
    <dgm:pt modelId="{A02952D2-A39B-4104-A950-7518F4F2475D}" type="parTrans" cxnId="{1FECB3B4-399A-4B19-8DF6-041A42DA6B66}">
      <dgm:prSet/>
      <dgm:spPr/>
      <dgm:t>
        <a:bodyPr/>
        <a:lstStyle/>
        <a:p>
          <a:endParaRPr lang="nb-NO"/>
        </a:p>
      </dgm:t>
    </dgm:pt>
    <dgm:pt modelId="{22B0C185-F095-4805-BE47-D00D91F27E71}" type="sibTrans" cxnId="{1FECB3B4-399A-4B19-8DF6-041A42DA6B66}">
      <dgm:prSet/>
      <dgm:spPr/>
      <dgm:t>
        <a:bodyPr/>
        <a:lstStyle/>
        <a:p>
          <a:endParaRPr lang="nb-NO"/>
        </a:p>
      </dgm:t>
    </dgm:pt>
    <dgm:pt modelId="{2CF8FC55-E620-40BC-81E2-A533A5671B06}" type="pres">
      <dgm:prSet presAssocID="{05CE92FF-88F3-47F7-B167-1FA76CE0552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874E38-29DF-44DB-BB55-34FE3DEEA439}" type="pres">
      <dgm:prSet presAssocID="{05CE92FF-88F3-47F7-B167-1FA76CE05528}" presName="hierFlow" presStyleCnt="0"/>
      <dgm:spPr/>
    </dgm:pt>
    <dgm:pt modelId="{CE678CF9-9B85-4330-82E1-214F72EAA279}" type="pres">
      <dgm:prSet presAssocID="{05CE92FF-88F3-47F7-B167-1FA76CE0552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6BD798C-CF91-4F69-A4CE-29195071108F}" type="pres">
      <dgm:prSet presAssocID="{AD9DCCE2-505B-4966-8B42-4E61D3527B89}" presName="Name14" presStyleCnt="0"/>
      <dgm:spPr/>
    </dgm:pt>
    <dgm:pt modelId="{CAF94807-9361-4A59-B3D8-A7FC3A823868}" type="pres">
      <dgm:prSet presAssocID="{AD9DCCE2-505B-4966-8B42-4E61D3527B89}" presName="level1Shape" presStyleLbl="node0" presStyleIdx="0" presStyleCnt="1" custLinFactNeighborX="0" custLinFactNeighborY="-4574">
        <dgm:presLayoutVars>
          <dgm:chPref val="3"/>
        </dgm:presLayoutVars>
      </dgm:prSet>
      <dgm:spPr/>
    </dgm:pt>
    <dgm:pt modelId="{F54BE49A-EB0D-4E04-9782-818583ADFCF9}" type="pres">
      <dgm:prSet presAssocID="{AD9DCCE2-505B-4966-8B42-4E61D3527B89}" presName="hierChild2" presStyleCnt="0"/>
      <dgm:spPr/>
    </dgm:pt>
    <dgm:pt modelId="{ABBAFD75-2C63-4534-8022-3D15E997CF11}" type="pres">
      <dgm:prSet presAssocID="{28ABF35B-A3AE-4D16-824D-EE8B4415D904}" presName="Name19" presStyleLbl="parChTrans1D2" presStyleIdx="0" presStyleCnt="2"/>
      <dgm:spPr/>
    </dgm:pt>
    <dgm:pt modelId="{FEC3CE40-D26D-40C9-9F24-57E7B6D38F78}" type="pres">
      <dgm:prSet presAssocID="{DC7D824B-DFBC-4E84-9700-B0BDF5F36392}" presName="Name21" presStyleCnt="0"/>
      <dgm:spPr/>
    </dgm:pt>
    <dgm:pt modelId="{A1D0AEE4-778C-4D63-A82D-493A5197A451}" type="pres">
      <dgm:prSet presAssocID="{DC7D824B-DFBC-4E84-9700-B0BDF5F36392}" presName="level2Shape" presStyleLbl="node2" presStyleIdx="0" presStyleCnt="2" custLinFactNeighborX="1009" custLinFactNeighborY="2218"/>
      <dgm:spPr/>
    </dgm:pt>
    <dgm:pt modelId="{72DFAD22-B520-4B4E-9A5C-1A424B2B4896}" type="pres">
      <dgm:prSet presAssocID="{DC7D824B-DFBC-4E84-9700-B0BDF5F36392}" presName="hierChild3" presStyleCnt="0"/>
      <dgm:spPr/>
    </dgm:pt>
    <dgm:pt modelId="{D04846F4-8BEB-4675-B585-ED831249F279}" type="pres">
      <dgm:prSet presAssocID="{A02952D2-A39B-4104-A950-7518F4F2475D}" presName="Name19" presStyleLbl="parChTrans1D2" presStyleIdx="1" presStyleCnt="2"/>
      <dgm:spPr/>
    </dgm:pt>
    <dgm:pt modelId="{E9718AE3-E597-4EE6-9D08-C72590C174B4}" type="pres">
      <dgm:prSet presAssocID="{D53F776A-5FAB-43AD-9832-645448B3CD2B}" presName="Name21" presStyleCnt="0"/>
      <dgm:spPr/>
    </dgm:pt>
    <dgm:pt modelId="{FEC4A9EC-2500-4B3C-B6ED-3D5FBA0B964F}" type="pres">
      <dgm:prSet presAssocID="{D53F776A-5FAB-43AD-9832-645448B3CD2B}" presName="level2Shape" presStyleLbl="node2" presStyleIdx="1" presStyleCnt="2" custLinFactNeighborX="4034" custLinFactNeighborY="2218"/>
      <dgm:spPr/>
    </dgm:pt>
    <dgm:pt modelId="{BF2CC0CC-3674-42C3-A071-F1A8086EA7E2}" type="pres">
      <dgm:prSet presAssocID="{D53F776A-5FAB-43AD-9832-645448B3CD2B}" presName="hierChild3" presStyleCnt="0"/>
      <dgm:spPr/>
    </dgm:pt>
    <dgm:pt modelId="{F0E73F12-1586-4789-AC0D-2BDE15918F1B}" type="pres">
      <dgm:prSet presAssocID="{05CE92FF-88F3-47F7-B167-1FA76CE05528}" presName="bgShapesFlow" presStyleCnt="0"/>
      <dgm:spPr/>
    </dgm:pt>
  </dgm:ptLst>
  <dgm:cxnLst>
    <dgm:cxn modelId="{1F15F410-69C8-4FE5-BA3A-9C1AB96D8550}" type="presOf" srcId="{05CE92FF-88F3-47F7-B167-1FA76CE05528}" destId="{2CF8FC55-E620-40BC-81E2-A533A5671B06}" srcOrd="0" destOrd="0" presId="urn:microsoft.com/office/officeart/2005/8/layout/hierarchy6"/>
    <dgm:cxn modelId="{02E69712-BC4D-403C-96B9-A36E88CE61B6}" type="presOf" srcId="{28ABF35B-A3AE-4D16-824D-EE8B4415D904}" destId="{ABBAFD75-2C63-4534-8022-3D15E997CF11}" srcOrd="0" destOrd="0" presId="urn:microsoft.com/office/officeart/2005/8/layout/hierarchy6"/>
    <dgm:cxn modelId="{CC777E39-3CA3-47EC-8320-AAC3EDB61BD8}" type="presOf" srcId="{A02952D2-A39B-4104-A950-7518F4F2475D}" destId="{D04846F4-8BEB-4675-B585-ED831249F279}" srcOrd="0" destOrd="0" presId="urn:microsoft.com/office/officeart/2005/8/layout/hierarchy6"/>
    <dgm:cxn modelId="{95300367-EB90-4652-BA9D-D621F791DD29}" srcId="{05CE92FF-88F3-47F7-B167-1FA76CE05528}" destId="{AD9DCCE2-505B-4966-8B42-4E61D3527B89}" srcOrd="0" destOrd="0" parTransId="{149256C2-0AFF-49A0-AF98-09A1360196AA}" sibTransId="{24042EE9-87A4-4ECF-AF1C-692D6FA5D8D2}"/>
    <dgm:cxn modelId="{2AF86073-ABE3-4DD1-9C56-3EF01FFD037E}" type="presOf" srcId="{AD9DCCE2-505B-4966-8B42-4E61D3527B89}" destId="{CAF94807-9361-4A59-B3D8-A7FC3A823868}" srcOrd="0" destOrd="0" presId="urn:microsoft.com/office/officeart/2005/8/layout/hierarchy6"/>
    <dgm:cxn modelId="{E18E9F90-A2CA-436A-9EE8-EF8B39AF6F84}" srcId="{AD9DCCE2-505B-4966-8B42-4E61D3527B89}" destId="{DC7D824B-DFBC-4E84-9700-B0BDF5F36392}" srcOrd="0" destOrd="0" parTransId="{28ABF35B-A3AE-4D16-824D-EE8B4415D904}" sibTransId="{54A08536-9BFF-4DED-B197-888702848929}"/>
    <dgm:cxn modelId="{1FECB3B4-399A-4B19-8DF6-041A42DA6B66}" srcId="{AD9DCCE2-505B-4966-8B42-4E61D3527B89}" destId="{D53F776A-5FAB-43AD-9832-645448B3CD2B}" srcOrd="1" destOrd="0" parTransId="{A02952D2-A39B-4104-A950-7518F4F2475D}" sibTransId="{22B0C185-F095-4805-BE47-D00D91F27E71}"/>
    <dgm:cxn modelId="{09445BBF-2327-450E-9375-2E070E4FF267}" type="presOf" srcId="{DC7D824B-DFBC-4E84-9700-B0BDF5F36392}" destId="{A1D0AEE4-778C-4D63-A82D-493A5197A451}" srcOrd="0" destOrd="0" presId="urn:microsoft.com/office/officeart/2005/8/layout/hierarchy6"/>
    <dgm:cxn modelId="{CB6A8DD6-8A33-49F4-9F01-0D0587EC6E31}" type="presOf" srcId="{D53F776A-5FAB-43AD-9832-645448B3CD2B}" destId="{FEC4A9EC-2500-4B3C-B6ED-3D5FBA0B964F}" srcOrd="0" destOrd="0" presId="urn:microsoft.com/office/officeart/2005/8/layout/hierarchy6"/>
    <dgm:cxn modelId="{1BA1657A-674D-4890-88CC-DCC39CF32392}" type="presParOf" srcId="{2CF8FC55-E620-40BC-81E2-A533A5671B06}" destId="{2C874E38-29DF-44DB-BB55-34FE3DEEA439}" srcOrd="0" destOrd="0" presId="urn:microsoft.com/office/officeart/2005/8/layout/hierarchy6"/>
    <dgm:cxn modelId="{0CAA68CE-7E61-409B-B80A-6FE28A2FD5C2}" type="presParOf" srcId="{2C874E38-29DF-44DB-BB55-34FE3DEEA439}" destId="{CE678CF9-9B85-4330-82E1-214F72EAA279}" srcOrd="0" destOrd="0" presId="urn:microsoft.com/office/officeart/2005/8/layout/hierarchy6"/>
    <dgm:cxn modelId="{982AECE3-6543-45EB-8F13-EF15C0C46B0F}" type="presParOf" srcId="{CE678CF9-9B85-4330-82E1-214F72EAA279}" destId="{46BD798C-CF91-4F69-A4CE-29195071108F}" srcOrd="0" destOrd="0" presId="urn:microsoft.com/office/officeart/2005/8/layout/hierarchy6"/>
    <dgm:cxn modelId="{B5454F62-5F70-48EC-B203-EBE5ADFC8ED9}" type="presParOf" srcId="{46BD798C-CF91-4F69-A4CE-29195071108F}" destId="{CAF94807-9361-4A59-B3D8-A7FC3A823868}" srcOrd="0" destOrd="0" presId="urn:microsoft.com/office/officeart/2005/8/layout/hierarchy6"/>
    <dgm:cxn modelId="{9342231C-6A48-4D3D-919D-22D9E2AE0ADE}" type="presParOf" srcId="{46BD798C-CF91-4F69-A4CE-29195071108F}" destId="{F54BE49A-EB0D-4E04-9782-818583ADFCF9}" srcOrd="1" destOrd="0" presId="urn:microsoft.com/office/officeart/2005/8/layout/hierarchy6"/>
    <dgm:cxn modelId="{7E35B99B-F5BB-4881-979F-3604DB421E36}" type="presParOf" srcId="{F54BE49A-EB0D-4E04-9782-818583ADFCF9}" destId="{ABBAFD75-2C63-4534-8022-3D15E997CF11}" srcOrd="0" destOrd="0" presId="urn:microsoft.com/office/officeart/2005/8/layout/hierarchy6"/>
    <dgm:cxn modelId="{56D1222A-838A-428E-8A7C-7DD0D0E56EC8}" type="presParOf" srcId="{F54BE49A-EB0D-4E04-9782-818583ADFCF9}" destId="{FEC3CE40-D26D-40C9-9F24-57E7B6D38F78}" srcOrd="1" destOrd="0" presId="urn:microsoft.com/office/officeart/2005/8/layout/hierarchy6"/>
    <dgm:cxn modelId="{EC70F8BE-55DB-4743-8506-F9DEA0B21CB6}" type="presParOf" srcId="{FEC3CE40-D26D-40C9-9F24-57E7B6D38F78}" destId="{A1D0AEE4-778C-4D63-A82D-493A5197A451}" srcOrd="0" destOrd="0" presId="urn:microsoft.com/office/officeart/2005/8/layout/hierarchy6"/>
    <dgm:cxn modelId="{F6B1C7D6-E3D6-4B7D-B2EF-37649327CE68}" type="presParOf" srcId="{FEC3CE40-D26D-40C9-9F24-57E7B6D38F78}" destId="{72DFAD22-B520-4B4E-9A5C-1A424B2B4896}" srcOrd="1" destOrd="0" presId="urn:microsoft.com/office/officeart/2005/8/layout/hierarchy6"/>
    <dgm:cxn modelId="{F20A083E-6890-4010-9FF0-F15E2B4F1359}" type="presParOf" srcId="{F54BE49A-EB0D-4E04-9782-818583ADFCF9}" destId="{D04846F4-8BEB-4675-B585-ED831249F279}" srcOrd="2" destOrd="0" presId="urn:microsoft.com/office/officeart/2005/8/layout/hierarchy6"/>
    <dgm:cxn modelId="{1E30C27C-718D-4F69-AA43-A541D16F337F}" type="presParOf" srcId="{F54BE49A-EB0D-4E04-9782-818583ADFCF9}" destId="{E9718AE3-E597-4EE6-9D08-C72590C174B4}" srcOrd="3" destOrd="0" presId="urn:microsoft.com/office/officeart/2005/8/layout/hierarchy6"/>
    <dgm:cxn modelId="{D6952662-C1F9-44EB-A877-FE767EFE8A69}" type="presParOf" srcId="{E9718AE3-E597-4EE6-9D08-C72590C174B4}" destId="{FEC4A9EC-2500-4B3C-B6ED-3D5FBA0B964F}" srcOrd="0" destOrd="0" presId="urn:microsoft.com/office/officeart/2005/8/layout/hierarchy6"/>
    <dgm:cxn modelId="{DD322D9A-C4C1-495C-8254-E94B7C5B15CE}" type="presParOf" srcId="{E9718AE3-E597-4EE6-9D08-C72590C174B4}" destId="{BF2CC0CC-3674-42C3-A071-F1A8086EA7E2}" srcOrd="1" destOrd="0" presId="urn:microsoft.com/office/officeart/2005/8/layout/hierarchy6"/>
    <dgm:cxn modelId="{B8B284F9-0174-4271-820D-9CE84447E928}" type="presParOf" srcId="{2CF8FC55-E620-40BC-81E2-A533A5671B06}" destId="{F0E73F12-1586-4789-AC0D-2BDE15918F1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94807-9361-4A59-B3D8-A7FC3A823868}">
      <dsp:nvSpPr>
        <dsp:cNvPr id="0" name=""/>
        <dsp:cNvSpPr/>
      </dsp:nvSpPr>
      <dsp:spPr>
        <a:xfrm>
          <a:off x="1215427" y="487184"/>
          <a:ext cx="1868274" cy="1245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/>
            <a:t>Arbeidsgruppe</a:t>
          </a:r>
        </a:p>
      </dsp:txBody>
      <dsp:txXfrm>
        <a:off x="1251907" y="523664"/>
        <a:ext cx="1795314" cy="1172556"/>
      </dsp:txXfrm>
    </dsp:sp>
    <dsp:sp modelId="{ABBAFD75-2C63-4534-8022-3D15E997CF11}">
      <dsp:nvSpPr>
        <dsp:cNvPr id="0" name=""/>
        <dsp:cNvSpPr/>
      </dsp:nvSpPr>
      <dsp:spPr>
        <a:xfrm>
          <a:off x="954037" y="1732700"/>
          <a:ext cx="1195527" cy="582801"/>
        </a:xfrm>
        <a:custGeom>
          <a:avLst/>
          <a:gdLst/>
          <a:ahLst/>
          <a:cxnLst/>
          <a:rect l="0" t="0" r="0" b="0"/>
          <a:pathLst>
            <a:path>
              <a:moveTo>
                <a:pt x="1195527" y="0"/>
              </a:moveTo>
              <a:lnTo>
                <a:pt x="1195527" y="291400"/>
              </a:lnTo>
              <a:lnTo>
                <a:pt x="0" y="291400"/>
              </a:lnTo>
              <a:lnTo>
                <a:pt x="0" y="5828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0AEE4-778C-4D63-A82D-493A5197A451}">
      <dsp:nvSpPr>
        <dsp:cNvPr id="0" name=""/>
        <dsp:cNvSpPr/>
      </dsp:nvSpPr>
      <dsp:spPr>
        <a:xfrm>
          <a:off x="19900" y="2315502"/>
          <a:ext cx="1868274" cy="1245516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Referansegruppe</a:t>
          </a:r>
        </a:p>
      </dsp:txBody>
      <dsp:txXfrm>
        <a:off x="56380" y="2351982"/>
        <a:ext cx="1795314" cy="1172556"/>
      </dsp:txXfrm>
    </dsp:sp>
    <dsp:sp modelId="{D04846F4-8BEB-4675-B585-ED831249F279}">
      <dsp:nvSpPr>
        <dsp:cNvPr id="0" name=""/>
        <dsp:cNvSpPr/>
      </dsp:nvSpPr>
      <dsp:spPr>
        <a:xfrm>
          <a:off x="2149565" y="1732700"/>
          <a:ext cx="1215427" cy="582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400"/>
              </a:lnTo>
              <a:lnTo>
                <a:pt x="1215427" y="291400"/>
              </a:lnTo>
              <a:lnTo>
                <a:pt x="1215427" y="5828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4A9EC-2500-4B3C-B6ED-3D5FBA0B964F}">
      <dsp:nvSpPr>
        <dsp:cNvPr id="0" name=""/>
        <dsp:cNvSpPr/>
      </dsp:nvSpPr>
      <dsp:spPr>
        <a:xfrm>
          <a:off x="2430855" y="2315502"/>
          <a:ext cx="1868274" cy="1245516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Instituttråd</a:t>
          </a:r>
        </a:p>
      </dsp:txBody>
      <dsp:txXfrm>
        <a:off x="2467335" y="2351982"/>
        <a:ext cx="1795314" cy="1172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3522-B209-4199-997D-20B9F52AA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A2364-9EF0-46DC-851B-7BF9D7EE0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3C905-C824-4D40-81EC-EF65776B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05.08.2021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8EF9-590A-4279-AF9F-CC43657F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FD60-F651-4ECA-ADC0-194B930E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178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6D80-C7D8-451B-ABFE-FBDFEB41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2B86A-259B-4449-B5C9-CC6BEBC5D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3DEFC-CB99-446E-A1B3-20053D55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05.08.2021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DC36-E362-4934-8AF0-32D53675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121F2-96E6-4F79-91F4-FB56B30F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0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4C6B7-1FBE-469A-9BF7-AEB9ACC88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853A5-1036-4655-9501-EBCC274E3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351BA-ACA2-4DC8-A5E9-132A3FFC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05.08.2021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B0A6-69B7-4E8E-8916-8372390F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5D136-EDF1-4722-9DD5-A28F2FF0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522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4D8E-DAB8-4B6D-98C7-7346FC8F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DD96-72B2-48B1-B797-DA587A5B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077E2-F1CE-4469-ADF7-5C4070DA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05.08.2021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4E3DA-0E8E-41DF-8566-49E5C257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143FF-4B0E-4436-B802-617B5ED5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006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06D0-88DE-42BB-BE4B-159868D2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7D8A0-DA87-4667-B2DE-3DFEE997E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844D0-802E-4A91-9CE2-93AA20EA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05.08.2021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9A18E-B389-4B6B-832E-4C4427B3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E8E5-B33D-48FD-A6EF-3B11B6F4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616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3025-36A0-4F2D-A18F-FD3FA7BD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F587-E873-4E93-A2A2-3ABC0995D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F8B1A-D006-4C86-A657-53844C171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0572D-8D43-4CB0-9AA7-153CEF1B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05.08.2021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33FB8-A982-4922-A0C7-B1B0D98B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605B2-F366-4096-B7ED-D05CD8AF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473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E894-41FC-4D69-B37C-227F0634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37B30-0DF0-43B3-8C8D-C5DAADDDE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900C7-8E32-4E4D-BD78-6B0F48330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0B4BC-9807-494F-893A-E3A64D5AF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AD67F-DA2B-421F-BD88-75327FDB6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AAD81-1A92-4CE7-94E6-6084DC48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05.08.2021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8B963-6608-4FE3-82B0-CCBEC33F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F9506-AC5A-49EC-B4FC-4F704607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229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8C00-0656-4A59-A64F-1031ABC8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02F23-095B-430A-B15C-6F4831ED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05.08.2021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4BF22-9B7F-4AFF-B3A1-1C1B4661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8D126-65D6-40F4-8A9C-C943D2D7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2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46753-98CA-46CC-847D-79CDADF3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05.08.2021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EC749-F6CF-4395-8F95-EC5C7FAA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8EDDA-3288-462A-8864-1231C2C2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384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70DA-FBC2-4E24-AC3A-D6698595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FC09-C7D9-497F-BFFD-BE4B88C55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36E45-E41D-4AB5-A01C-6826F5E4A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C2006-EFAB-4F85-B6FE-DE9228F4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05.08.2021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CB15B-A244-4C45-B3F2-6C488F8A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0A27D-78E6-4872-8EC0-943AD1E3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155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61D6-689E-4411-A9A0-9CE2E82A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FA92B-19FB-4C48-AB0B-B075E3599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517F1-1FB6-4B66-91F5-BF8D7BF22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E3887-1044-452F-AC96-9D1AB8CA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05.08.2021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1EC5B-203B-4129-8A06-3140ED8E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01220-20E0-4EF2-AFA2-A4B42489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119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5F4D8-428F-4E68-A325-5AED130A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BEF6D-3D5B-4705-AB5C-E3919909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79DF6-16B7-481E-8557-DED20FAA0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D2517-354E-45E0-A500-9BBCE3F9F131}" type="datetimeFigureOut">
              <a:rPr lang="nb-NO" smtClean="0"/>
              <a:t>05.08.2021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7A90-59BB-48CD-A23E-4861C67DD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5C93-D5A0-4337-ADC8-1B0AFA9F9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196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4D8D9B-5484-485D-9250-1766A7E7B527}"/>
              </a:ext>
            </a:extLst>
          </p:cNvPr>
          <p:cNvSpPr txBox="1"/>
          <p:nvPr/>
        </p:nvSpPr>
        <p:spPr>
          <a:xfrm>
            <a:off x="622168" y="4048434"/>
            <a:ext cx="4939123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1 student</a:t>
            </a:r>
          </a:p>
          <a:p>
            <a:r>
              <a:rPr lang="nb-NO" sz="1400" dirty="0"/>
              <a:t>1 Fagressurs</a:t>
            </a:r>
          </a:p>
          <a:p>
            <a:r>
              <a:rPr lang="nb-NO" sz="1400" dirty="0"/>
              <a:t>(1 Ekstern samarbeidspartner)</a:t>
            </a:r>
          </a:p>
          <a:p>
            <a:r>
              <a:rPr lang="nb-NO" sz="1400" dirty="0"/>
              <a:t>1 professor</a:t>
            </a:r>
          </a:p>
          <a:p>
            <a:r>
              <a:rPr lang="nb-NO" sz="1400" dirty="0"/>
              <a:t>Vidar </a:t>
            </a:r>
            <a:r>
              <a:rPr lang="nb-NO" sz="1400" dirty="0" err="1"/>
              <a:t>Luth</a:t>
            </a:r>
            <a:r>
              <a:rPr lang="nb-NO" sz="1400" dirty="0"/>
              <a:t> Hansen </a:t>
            </a:r>
            <a:r>
              <a:rPr lang="nb-NO" sz="1400"/>
              <a:t>(Universitetslektor</a:t>
            </a:r>
            <a:r>
              <a:rPr lang="nb-NO" sz="1400" dirty="0"/>
              <a:t>)</a:t>
            </a:r>
          </a:p>
          <a:p>
            <a:endParaRPr lang="nb-NO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87469-B114-448B-B23D-992578B074BB}"/>
              </a:ext>
            </a:extLst>
          </p:cNvPr>
          <p:cNvSpPr txBox="1"/>
          <p:nvPr/>
        </p:nvSpPr>
        <p:spPr>
          <a:xfrm>
            <a:off x="5973452" y="4048435"/>
            <a:ext cx="54047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endParaRPr lang="nb-NO" sz="1400" dirty="0">
              <a:effectLst/>
              <a:ea typeface="Calibri" panose="020F0502020204030204" pitchFamily="34" charset="0"/>
            </a:endParaRPr>
          </a:p>
          <a:p>
            <a:pPr algn="r"/>
            <a:r>
              <a:rPr lang="nb-NO" sz="1400" dirty="0">
                <a:effectLst/>
                <a:ea typeface="Calibri" panose="020F0502020204030204" pitchFamily="34" charset="0"/>
              </a:rPr>
              <a:t>Hallgrim Hjelmbrekke (Instituttleder)</a:t>
            </a:r>
          </a:p>
          <a:p>
            <a:pPr algn="r"/>
            <a:r>
              <a:rPr lang="nb-NO" sz="1400" dirty="0">
                <a:effectLst/>
                <a:ea typeface="Calibri" panose="020F0502020204030204" pitchFamily="34" charset="0"/>
              </a:rPr>
              <a:t>Sigbjørn Derås (Overingeniør)</a:t>
            </a:r>
          </a:p>
          <a:p>
            <a:pPr algn="r"/>
            <a:r>
              <a:rPr lang="nb-NO" sz="1400" dirty="0">
                <a:effectLst/>
                <a:ea typeface="Calibri" panose="020F0502020204030204" pitchFamily="34" charset="0"/>
              </a:rPr>
              <a:t>Tor Tollnes (Overingeniør)</a:t>
            </a:r>
            <a:endParaRPr lang="nb-NO" sz="1400" dirty="0">
              <a:ea typeface="Calibri" panose="020F0502020204030204" pitchFamily="34" charset="0"/>
            </a:endParaRPr>
          </a:p>
          <a:p>
            <a:pPr algn="r"/>
            <a:r>
              <a:rPr lang="nb-NO" sz="1400" dirty="0">
                <a:effectLst/>
                <a:ea typeface="Calibri" panose="020F0502020204030204" pitchFamily="34" charset="0"/>
              </a:rPr>
              <a:t>Christian Nordahl Rolfsen (Universitetslektor)</a:t>
            </a:r>
            <a:endParaRPr lang="nb-NO" sz="1400" dirty="0"/>
          </a:p>
          <a:p>
            <a:pPr algn="r"/>
            <a:endParaRPr lang="nb-NO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1C013-41D4-4182-8F2B-AEBA22284140}"/>
              </a:ext>
            </a:extLst>
          </p:cNvPr>
          <p:cNvSpPr txBox="1"/>
          <p:nvPr/>
        </p:nvSpPr>
        <p:spPr>
          <a:xfrm>
            <a:off x="4398257" y="2259449"/>
            <a:ext cx="5922415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endParaRPr lang="nb-NO" sz="1400" dirty="0">
              <a:effectLst/>
              <a:ea typeface="Calibri" panose="020F0502020204030204" pitchFamily="34" charset="0"/>
            </a:endParaRPr>
          </a:p>
          <a:p>
            <a:pPr algn="r"/>
            <a:r>
              <a:rPr lang="nb-NO" sz="1400" dirty="0">
                <a:effectLst/>
                <a:ea typeface="Calibri" panose="020F0502020204030204" pitchFamily="34" charset="0"/>
              </a:rPr>
              <a:t>Kamalan </a:t>
            </a:r>
            <a:r>
              <a:rPr lang="nb-NO" sz="1400" dirty="0" err="1">
                <a:effectLst/>
                <a:ea typeface="Calibri" panose="020F0502020204030204" pitchFamily="34" charset="0"/>
              </a:rPr>
              <a:t>Rashasingham</a:t>
            </a:r>
            <a:r>
              <a:rPr lang="nb-NO" sz="1400" dirty="0">
                <a:effectLst/>
                <a:ea typeface="Calibri" panose="020F0502020204030204" pitchFamily="34" charset="0"/>
              </a:rPr>
              <a:t> (Universitetslektor)</a:t>
            </a:r>
          </a:p>
          <a:p>
            <a:pPr algn="r"/>
            <a:r>
              <a:rPr lang="nb-NO" sz="1400" dirty="0">
                <a:effectLst/>
                <a:ea typeface="Calibri" panose="020F0502020204030204" pitchFamily="34" charset="0"/>
              </a:rPr>
              <a:t>Stian Furu (Studentassistent)</a:t>
            </a:r>
          </a:p>
          <a:p>
            <a:pPr algn="r"/>
            <a:r>
              <a:rPr lang="nb-NO" sz="1400" dirty="0">
                <a:effectLst/>
                <a:ea typeface="Calibri" panose="020F0502020204030204" pitchFamily="34" charset="0"/>
              </a:rPr>
              <a:t>Ernst Hempel (Overingeniør)</a:t>
            </a:r>
          </a:p>
          <a:p>
            <a:pPr algn="r"/>
            <a:endParaRPr lang="nb-NO" sz="1400" dirty="0">
              <a:ea typeface="Calibri" panose="020F0502020204030204" pitchFamily="34" charset="0"/>
            </a:endParaRPr>
          </a:p>
          <a:p>
            <a:pPr algn="r"/>
            <a:r>
              <a:rPr lang="nb-NO" sz="1400" dirty="0">
                <a:effectLst/>
                <a:ea typeface="Calibri" panose="020F0502020204030204" pitchFamily="34" charset="0"/>
              </a:rPr>
              <a:t> </a:t>
            </a:r>
            <a:endParaRPr lang="nb-NO" sz="1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C3368B-1FFC-435D-BAB4-1D95D52EE9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837637"/>
              </p:ext>
            </p:extLst>
          </p:nvPr>
        </p:nvGraphicFramePr>
        <p:xfrm>
          <a:off x="3590836" y="1802673"/>
          <a:ext cx="4299130" cy="4077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315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C7DBF175EDDB4CB62795E217BC6B28" ma:contentTypeVersion="5" ma:contentTypeDescription="Opprett et nytt dokument." ma:contentTypeScope="" ma:versionID="8cc2e1cd8ed5e3d06dd91de90409297d">
  <xsd:schema xmlns:xsd="http://www.w3.org/2001/XMLSchema" xmlns:xs="http://www.w3.org/2001/XMLSchema" xmlns:p="http://schemas.microsoft.com/office/2006/metadata/properties" xmlns:ns3="b657e3ff-2373-44ab-b220-4a34d78146a3" targetNamespace="http://schemas.microsoft.com/office/2006/metadata/properties" ma:root="true" ma:fieldsID="98c485b3c75fa18eb6466c28261613cc" ns3:_="">
    <xsd:import namespace="b657e3ff-2373-44ab-b220-4a34d78146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57e3ff-2373-44ab-b220-4a34d78146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CE55D0-9F44-409C-8891-66A0126536B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b657e3ff-2373-44ab-b220-4a34d78146a3"/>
  </ds:schemaRefs>
</ds:datastoreItem>
</file>

<file path=customXml/itemProps2.xml><?xml version="1.0" encoding="utf-8"?>
<ds:datastoreItem xmlns:ds="http://schemas.openxmlformats.org/officeDocument/2006/customXml" ds:itemID="{8176C55A-C0F1-42B5-8B82-E5EF1F8186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D7BAC2-8C10-4D23-A51F-ADA19DC01A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57e3ff-2373-44ab-b220-4a34d78146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Kamalan Rashasingham</dc:creator>
  <cp:lastModifiedBy>Stian Furu</cp:lastModifiedBy>
  <cp:revision>7</cp:revision>
  <dcterms:created xsi:type="dcterms:W3CDTF">2021-03-08T09:52:50Z</dcterms:created>
  <dcterms:modified xsi:type="dcterms:W3CDTF">2021-08-05T11:19:40Z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0x0101006CC7DBF175EDDB4CB62795E217BC6B28</vt:lpwstr>
  </property>
</Properties>
</file>