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4FF0DB-0D52-4EE1-BCEE-93BE030EC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0DB0FEC-301A-43EF-8A40-2AAFC89D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3A245-02AB-4DB0-897A-4C1DB79C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D6E6B59-142F-4FEB-935C-DDCB0A39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2919E56-F8C5-483B-8AA3-98134335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031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1F300C-B924-4C56-A103-CA61976D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AFDC71D-6E4A-418D-BB05-629AF59B3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B66DBF4-213C-4960-898A-390C1713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054167C-55EB-4CAF-A5DF-5504D135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1679DEB-E7E2-4425-9F57-B7B1733A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983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4120D74-CDBF-4516-B61C-160D7A7F8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62CC3D6-2231-45A2-A986-B8160ADC2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98D3147-A915-40C4-BFAB-BF2C49E4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1E9B81-BB0E-4FC4-AEEB-D1C687C0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FF60CC5-E30E-4240-B710-5CC71AA6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849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E950FC-0045-4E20-8245-5CB8D190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29DC85-4567-42D3-A15F-5627CC9E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E56A984-A4BF-4646-9CCE-11C2C616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AFE38AB-CE49-46CD-856C-AC2AAA46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6EA92C-FFA5-4FD7-A30C-FDFE4672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279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DF3DEA-2CB0-41D1-A3D6-52E363E1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B7362CF-0E6E-4ED1-91D7-01A14E804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C5E2B69-2684-416C-9023-5DFA4409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7D2865F-D6F8-4FCB-9EEB-D42C3F8D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79450D9-74E0-4A9B-A731-24CB7ECD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281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0166D6-EC32-4076-B256-63944DE6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6F0897-BD62-4864-B0DD-8B5E1D4F3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4EB9CF4-A194-4D9B-9482-9A9F2791D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88E2589-5DAC-4A2C-88B1-5A099922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AF79FFF-73A2-4317-B045-81EC5080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AFDED77-4F4E-4B2A-8499-4A647C55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60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8BB998-D032-4156-B5A5-DA150F9C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ADB5E1F-D9C9-4785-9236-E2A617CC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E7FEA92-28AB-4758-8DE1-195914700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76B034F-DC0A-418F-A089-CBCE01BF3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252A6D8-8203-44E3-A848-9FF17A9FC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1F9DA28-CA93-4292-A738-F1EE0A20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10C5D09-9E19-41CB-A973-39EAECD6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4A388411-0B55-40E2-8B20-6E44D0A7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425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083E00-F67F-439F-A576-8DB67C58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E9DC06D-6CE5-44AB-B4CD-0A5F637F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D339306-75F3-4A87-8154-5515F79E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1655D6E-76F2-42A1-BAA3-62E1D211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865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A1E25A5-3405-4A57-A8F8-05F162CD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31F17C4-B016-40C7-86D6-A877E285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2519B51-C352-4427-B95A-94DF59DD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566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3AB31A-4279-499F-934F-36853AEF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7B4A421-DA36-4388-B222-551159971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F199654-D090-4981-954E-53D72838B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2A587D1-CBFC-4B18-9578-98602ACB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0AE3938-C3CE-4785-9ECF-DB7DE973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075E5A6-5C53-4853-9EDB-919CAD1A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536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A22C81-1920-482E-A36E-D8A1E16C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B3E565C-F060-486F-AD9A-020BC02E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B8352EA-EEE4-401C-865C-C65F7A707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4D9A9B4-59A9-4097-92A7-13C757CB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178BD49-3181-4949-9598-80A7E392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EC18E51-120B-442A-89CB-C7F5275A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129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9203137-7087-4BA6-BA37-29C1614B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916F125-12C6-48D7-93E2-CEDE23C9A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F6C5EA-BA78-4056-B026-9616CB24A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B866-ECAA-4681-AEF6-081C415B9485}" type="datetimeFigureOut">
              <a:rPr lang="nb-NO" smtClean="0"/>
              <a:t>10.12.2021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65A4BC-B411-4051-80FC-626CB20B0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6119FC-F142-4819-8657-5AEEF9AB6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DD2D-AB7C-464E-8CA8-E592F4090B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816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F02CA2-FA5E-4AF2-936B-D0B5DBBF7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Semesterplan-mal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E53BBA9-51A2-4482-B1CB-3C5A9A307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255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4B568531-E9DC-4596-8C21-3BEC0B4B317D}"/>
              </a:ext>
            </a:extLst>
          </p:cNvPr>
          <p:cNvSpPr txBox="1"/>
          <p:nvPr/>
        </p:nvSpPr>
        <p:spPr>
          <a:xfrm>
            <a:off x="2514600" y="0"/>
            <a:ext cx="637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Webapplikasjoner. Høst 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914A82-BF4D-4546-9E7E-396FED8CB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90337"/>
            <a:ext cx="6096000" cy="525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E395B5A-CEAD-4158-A863-2B5D0D844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968" y="736935"/>
            <a:ext cx="6376737" cy="612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76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3AFDFF-CB87-4B75-B57D-281728615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71" y="831487"/>
            <a:ext cx="7388058" cy="602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666B63EC-A4BE-404F-B365-5945EF244B69}"/>
              </a:ext>
            </a:extLst>
          </p:cNvPr>
          <p:cNvSpPr txBox="1"/>
          <p:nvPr/>
        </p:nvSpPr>
        <p:spPr>
          <a:xfrm>
            <a:off x="2514600" y="0"/>
            <a:ext cx="637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Webapplikasjoner. Høst 2021</a:t>
            </a:r>
          </a:p>
        </p:txBody>
      </p:sp>
    </p:spTree>
    <p:extLst>
      <p:ext uri="{BB962C8B-B14F-4D97-AF65-F5344CB8AC3E}">
        <p14:creationId xmlns:p14="http://schemas.microsoft.com/office/powerpoint/2010/main" val="120999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4B6754-E1C0-4DDC-9AB2-02FA5068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0"/>
            <a:ext cx="6500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A6FEB7BF-66C7-426D-B0AE-34B7BBC4D37C}"/>
              </a:ext>
            </a:extLst>
          </p:cNvPr>
          <p:cNvSpPr txBox="1"/>
          <p:nvPr/>
        </p:nvSpPr>
        <p:spPr>
          <a:xfrm>
            <a:off x="257175" y="857250"/>
            <a:ext cx="217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Algoritmer og datastrukturer. Høst 2020</a:t>
            </a:r>
          </a:p>
        </p:txBody>
      </p:sp>
    </p:spTree>
    <p:extLst>
      <p:ext uri="{BB962C8B-B14F-4D97-AF65-F5344CB8AC3E}">
        <p14:creationId xmlns:p14="http://schemas.microsoft.com/office/powerpoint/2010/main" val="233854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AB1E2AF-FD19-48AD-9E6A-C09A2782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50" y="0"/>
            <a:ext cx="5802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6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D317ABE-5AB8-4138-BE31-6E38EB2EF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63" y="0"/>
            <a:ext cx="6188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14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3CC6A03-174F-4D05-881C-35EBFB34D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74"/>
            <a:ext cx="6467475" cy="661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DEF656D-0266-412B-9F1A-EBFEAC619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361949"/>
            <a:ext cx="5724525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EF6169D5-42B1-42F3-96A3-0500E9B11BD8}"/>
              </a:ext>
            </a:extLst>
          </p:cNvPr>
          <p:cNvSpPr txBox="1"/>
          <p:nvPr/>
        </p:nvSpPr>
        <p:spPr>
          <a:xfrm>
            <a:off x="6543675" y="0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Operativsystemer</a:t>
            </a:r>
          </a:p>
        </p:txBody>
      </p:sp>
    </p:spTree>
    <p:extLst>
      <p:ext uri="{BB962C8B-B14F-4D97-AF65-F5344CB8AC3E}">
        <p14:creationId xmlns:p14="http://schemas.microsoft.com/office/powerpoint/2010/main" val="113858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7EEDA78-A12C-4C66-BB38-9E248C85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2317"/>
            <a:ext cx="10096500" cy="313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107C921A-EEBD-4AEE-A378-A4EA0976497F}"/>
              </a:ext>
            </a:extLst>
          </p:cNvPr>
          <p:cNvSpPr txBox="1"/>
          <p:nvPr/>
        </p:nvSpPr>
        <p:spPr>
          <a:xfrm>
            <a:off x="1971675" y="62984"/>
            <a:ext cx="722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Eksempel: Ukesoppgaver uke 6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3BAD585-3F20-466B-BE46-FBE91902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501822"/>
            <a:ext cx="10096500" cy="329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31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DAD50322-689E-4701-A60D-AB15BCEF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59676"/>
            <a:ext cx="10244417" cy="6498324"/>
          </a:xfrm>
          <a:prstGeom prst="rect">
            <a:avLst/>
          </a:prstGeom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DD265CAA-E4BE-430A-9514-345035C1337B}"/>
              </a:ext>
            </a:extLst>
          </p:cNvPr>
          <p:cNvSpPr txBox="1"/>
          <p:nvPr/>
        </p:nvSpPr>
        <p:spPr>
          <a:xfrm>
            <a:off x="1333500" y="0"/>
            <a:ext cx="794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Webprogrammering</a:t>
            </a:r>
            <a:r>
              <a:rPr lang="nb-NO" dirty="0"/>
              <a:t>. Vår 2020</a:t>
            </a:r>
          </a:p>
        </p:txBody>
      </p:sp>
    </p:spTree>
    <p:extLst>
      <p:ext uri="{BB962C8B-B14F-4D97-AF65-F5344CB8AC3E}">
        <p14:creationId xmlns:p14="http://schemas.microsoft.com/office/powerpoint/2010/main" val="55844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A6C75DD-3376-4640-8DE7-B5492721E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8025"/>
            <a:ext cx="12192000" cy="544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19F4F57A-5A9F-4DD5-A344-6D26FA75CE90}"/>
              </a:ext>
            </a:extLst>
          </p:cNvPr>
          <p:cNvSpPr txBox="1"/>
          <p:nvPr/>
        </p:nvSpPr>
        <p:spPr>
          <a:xfrm>
            <a:off x="1076325" y="0"/>
            <a:ext cx="709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Eksempel Ukeoppgaver.</a:t>
            </a:r>
          </a:p>
        </p:txBody>
      </p:sp>
    </p:spTree>
    <p:extLst>
      <p:ext uri="{BB962C8B-B14F-4D97-AF65-F5344CB8AC3E}">
        <p14:creationId xmlns:p14="http://schemas.microsoft.com/office/powerpoint/2010/main" val="398090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F30853AB-B1EF-46EC-950E-C5D857E87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43000"/>
            <a:ext cx="6457950" cy="571500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3CEF2404-0FD8-4AE8-9A6E-05B5D86D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9700"/>
            <a:ext cx="5910473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45E0FE8E-72B7-439A-8F54-B8D57FFE2C58}"/>
              </a:ext>
            </a:extLst>
          </p:cNvPr>
          <p:cNvSpPr txBox="1"/>
          <p:nvPr/>
        </p:nvSpPr>
        <p:spPr>
          <a:xfrm>
            <a:off x="2790825" y="0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Eksempel </a:t>
            </a:r>
            <a:r>
              <a:rPr lang="nb-NO" dirty="0" err="1"/>
              <a:t>Oblig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654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Semesterplan-mal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Semesterplan-mal</dc:title>
  <dc:creator>Stian Furu</dc:creator>
  <cp:lastModifiedBy>Stian Furu</cp:lastModifiedBy>
  <cp:revision>3</cp:revision>
  <dcterms:created xsi:type="dcterms:W3CDTF">2021-12-10T11:21:36Z</dcterms:created>
  <dcterms:modified xsi:type="dcterms:W3CDTF">2021-12-10T12:56:29Z</dcterms:modified>
</cp:coreProperties>
</file>