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71" r:id="rId8"/>
    <p:sldId id="256" r:id="rId9"/>
    <p:sldId id="257" r:id="rId10"/>
    <p:sldId id="258" r:id="rId11"/>
    <p:sldId id="259" r:id="rId12"/>
    <p:sldId id="260" r:id="rId13"/>
    <p:sldId id="272" r:id="rId14"/>
    <p:sldId id="261" r:id="rId15"/>
    <p:sldId id="262" r:id="rId16"/>
    <p:sldId id="263" r:id="rId17"/>
    <p:sldId id="264" r:id="rId18"/>
    <p:sldId id="265" r:id="rId19"/>
    <p:sldId id="273" r:id="rId20"/>
    <p:sldId id="266" r:id="rId21"/>
    <p:sldId id="267" r:id="rId22"/>
    <p:sldId id="268" r:id="rId23"/>
    <p:sldId id="269" r:id="rId24"/>
    <p:sldId id="270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FDC51F-C696-469A-84D5-277CCBE6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AED06BC-6015-4662-A048-58CFF61A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5728FF-0A93-44E0-A939-4775013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89D903D-EB75-4698-99FA-8F842AE3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016E8F-9D7C-4D5C-831D-428C7C69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07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BEFF98-9986-4C97-A3D1-F69CC9B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7921AE-1E52-4590-86A5-8A3D3DDE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1ED013-0144-455A-93D2-2F74FCD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A01C1A-BAB7-4EE0-AF16-53E951C1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FA1F20-9D8B-4399-A0BA-861683D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24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FF90231-0F07-40DD-9149-2165A276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154E4E-FD7E-47E9-B0D6-3CC02B4E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C72707-000E-4DC9-976D-2EEA6919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6BCE-0FEE-4F34-A0BB-8C87134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E440D5-BC80-41EB-9127-176AEF1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3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92033A-CBCC-42DC-90CC-6E572D3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F75E6-0F9A-48C8-8F4A-1B1B766D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80EAEA-014E-4496-9BD9-6C7BA281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61A012-4FF4-4319-9CE3-D3D5C280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D0270C-69C7-4CFB-ADBC-43D60D69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01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9A73F8-8DEC-4AF5-975E-F230F29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842E414-3E34-43EE-A95E-D2CA72D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7067A4-85C5-4C79-B96F-E30A5A0C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272FFE-DB37-49EE-A39E-49B7D1DA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785790-40F7-4572-8081-8406F1FF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96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C647C7-EF20-40B6-8C73-7F9EAEE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C7F66F-8878-49CA-B3B9-4F34042A1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2EBE2B6-B931-4871-B7B4-9FCD4963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9A4529-A6F7-4298-AEFB-4D6A9BB6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DAD030-BE55-4E63-8D66-3FFF17D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C8D60-7E98-4CAF-82E4-50BF1A8E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6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5F68DC-F07F-4F50-9E7B-91595A79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E56329-F77F-430A-9A95-F0D927A5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A639B17-5E3D-4095-8E0B-B280BE99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9BF2B8B-921F-4A98-82EF-31BA76599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6EDCBBB-54A6-4EEA-80F3-47BE5F64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9271577-7ED0-4D5A-9319-3752641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AE95B69-08B0-45E2-AFAB-B8A60B6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CF9D98B-D3B8-472E-A367-BF3DDE25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11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895F1E-EF47-4A07-805B-40B8928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6647D2E-9244-424D-8291-A53B955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B0D7A47-00B4-4BB3-8C09-291A0BCA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0AEC83B-425C-4F64-99C7-509D426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5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DADBBD9-E841-4A76-A86D-A2FC139C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6AA1ACA-F12C-4101-9EB9-FFDF7BA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98E77C3-C824-4042-B236-208B75FD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04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30EABC-1651-4DC2-8B7E-157A538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D9D5BC-EE74-43AF-AF5F-3ADC6BFD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503F37-F7F2-41C1-AD40-578244F2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5EC0C5-E75E-4EED-AB63-EBECA810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D624F1-3F8B-4A79-BB4C-90D6D010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D712C9-3894-4D0C-87D2-B05718E9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07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D4E38-3A18-418C-BD9F-2BE7C7C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AFA400C-52AA-459F-90CC-DC7C78BA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84F226-344A-4CF5-8AB8-BFEB6BA9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43F36C-5E93-4FEA-9D42-C90A8FC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3420D1B-6FEA-4158-9DC7-3AC30B7C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8CF2087-1739-4BEC-A27B-8D05491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7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2AD6F3F-F5F8-49D3-BECD-A1F1126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FD17C47-99CC-46E7-95DE-A3610905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068D34-CF62-47BC-8C1C-82EE1CF7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02E3-27EA-4165-B78D-6090480ADFDD}" type="datetimeFigureOut">
              <a:rPr lang="nb-NO" smtClean="0"/>
              <a:t>06.07.2021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C09004-C81F-4AA4-BB22-011D113C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292BF1-F484-45DC-B77F-206B5BA6D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83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Programvare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52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6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5DB434AB-85BE-44B2-B3EB-5C6C9650F723}"/>
              </a:ext>
            </a:extLst>
          </p:cNvPr>
          <p:cNvSpPr/>
          <p:nvPr/>
        </p:nvSpPr>
        <p:spPr>
          <a:xfrm>
            <a:off x="1677880" y="1020932"/>
            <a:ext cx="2237172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BIM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5B6F43C-7478-45D6-A7F2-3391739731A3}"/>
              </a:ext>
            </a:extLst>
          </p:cNvPr>
          <p:cNvSpPr/>
          <p:nvPr/>
        </p:nvSpPr>
        <p:spPr>
          <a:xfrm>
            <a:off x="3915052" y="4492101"/>
            <a:ext cx="2180948" cy="1207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1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digital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135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digital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9561041-E1A2-455D-B5ED-B32D6703EE20}"/>
              </a:ext>
            </a:extLst>
          </p:cNvPr>
          <p:cNvSpPr/>
          <p:nvPr/>
        </p:nvSpPr>
        <p:spPr>
          <a:xfrm>
            <a:off x="3852909" y="4057095"/>
            <a:ext cx="2068497" cy="126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4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4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9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Digital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D094E19-5611-4D34-BCD0-4B5F27287B59}"/>
              </a:ext>
            </a:extLst>
          </p:cNvPr>
          <p:cNvSpPr/>
          <p:nvPr/>
        </p:nvSpPr>
        <p:spPr>
          <a:xfrm>
            <a:off x="3923930" y="4572000"/>
            <a:ext cx="2172070" cy="118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04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B25AE814-23CC-4BD9-945F-EC75BB28B3C5}"/>
              </a:ext>
            </a:extLst>
          </p:cNvPr>
          <p:cNvSpPr/>
          <p:nvPr/>
        </p:nvSpPr>
        <p:spPr>
          <a:xfrm>
            <a:off x="3373515" y="3107184"/>
            <a:ext cx="2722485" cy="126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7625C7A4-C2D6-469F-AAB7-A1147991D084}"/>
              </a:ext>
            </a:extLst>
          </p:cNvPr>
          <p:cNvSpPr/>
          <p:nvPr/>
        </p:nvSpPr>
        <p:spPr>
          <a:xfrm>
            <a:off x="639192" y="5015883"/>
            <a:ext cx="2734323" cy="1047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29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Modell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3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0" y="349703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Programvare</a:t>
            </a:r>
          </a:p>
        </p:txBody>
      </p:sp>
    </p:spTree>
    <p:extLst>
      <p:ext uri="{BB962C8B-B14F-4D97-AF65-F5344CB8AC3E}">
        <p14:creationId xmlns:p14="http://schemas.microsoft.com/office/powerpoint/2010/main" val="388893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modell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BDAD3DA-692A-4774-8BC8-A41DB73C3F72}"/>
              </a:ext>
            </a:extLst>
          </p:cNvPr>
          <p:cNvSpPr/>
          <p:nvPr/>
        </p:nvSpPr>
        <p:spPr>
          <a:xfrm>
            <a:off x="5948039" y="665825"/>
            <a:ext cx="1988598" cy="107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C0AEF63-4C0F-48BD-A4D2-84BF372EDFA1}"/>
              </a:ext>
            </a:extLst>
          </p:cNvPr>
          <p:cNvSpPr/>
          <p:nvPr/>
        </p:nvSpPr>
        <p:spPr>
          <a:xfrm>
            <a:off x="3897297" y="2237173"/>
            <a:ext cx="2050742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3503513-532C-4734-B9EE-9D5B38AA51AC}"/>
              </a:ext>
            </a:extLst>
          </p:cNvPr>
          <p:cNvSpPr/>
          <p:nvPr/>
        </p:nvSpPr>
        <p:spPr>
          <a:xfrm>
            <a:off x="3897297" y="665825"/>
            <a:ext cx="1988598" cy="107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899D82-F20E-42AF-8EE2-B7C1A244A56B}"/>
              </a:ext>
            </a:extLst>
          </p:cNvPr>
          <p:cNvSpPr/>
          <p:nvPr/>
        </p:nvSpPr>
        <p:spPr>
          <a:xfrm>
            <a:off x="5948039" y="2237173"/>
            <a:ext cx="1988598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80A526-724F-416B-A743-A40D5F8A9221}"/>
              </a:ext>
            </a:extLst>
          </p:cNvPr>
          <p:cNvSpPr/>
          <p:nvPr/>
        </p:nvSpPr>
        <p:spPr>
          <a:xfrm>
            <a:off x="1749425" y="5921406"/>
            <a:ext cx="2067973" cy="83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1881A1F-830E-4252-82FD-89FC006AB9E8}"/>
              </a:ext>
            </a:extLst>
          </p:cNvPr>
          <p:cNvSpPr/>
          <p:nvPr/>
        </p:nvSpPr>
        <p:spPr>
          <a:xfrm>
            <a:off x="3817398" y="4154750"/>
            <a:ext cx="2130641" cy="963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56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C892C079-5848-41A0-AAF8-BC69D95B7C71}"/>
              </a:ext>
            </a:extLst>
          </p:cNvPr>
          <p:cNvSpPr/>
          <p:nvPr/>
        </p:nvSpPr>
        <p:spPr>
          <a:xfrm>
            <a:off x="1393794" y="692458"/>
            <a:ext cx="2299317" cy="96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5B442D1-B8AC-48B9-AB71-6217FC2932C9}"/>
              </a:ext>
            </a:extLst>
          </p:cNvPr>
          <p:cNvSpPr/>
          <p:nvPr/>
        </p:nvSpPr>
        <p:spPr>
          <a:xfrm>
            <a:off x="5894773" y="5681709"/>
            <a:ext cx="2237173" cy="82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6206E11-0738-4434-A6BA-2774B8A7ADE8}"/>
              </a:ext>
            </a:extLst>
          </p:cNvPr>
          <p:cNvSpPr/>
          <p:nvPr/>
        </p:nvSpPr>
        <p:spPr>
          <a:xfrm>
            <a:off x="1524000" y="3284738"/>
            <a:ext cx="2169111" cy="79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ED09EC4-1542-43E8-93AC-9949714C9229}"/>
              </a:ext>
            </a:extLst>
          </p:cNvPr>
          <p:cNvSpPr/>
          <p:nvPr/>
        </p:nvSpPr>
        <p:spPr>
          <a:xfrm>
            <a:off x="5894773" y="692458"/>
            <a:ext cx="2299317" cy="105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02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ED025E97-F5B3-46CB-B18E-78DF5268C483}"/>
              </a:ext>
            </a:extLst>
          </p:cNvPr>
          <p:cNvSpPr/>
          <p:nvPr/>
        </p:nvSpPr>
        <p:spPr>
          <a:xfrm>
            <a:off x="5965794" y="4492101"/>
            <a:ext cx="2618913" cy="114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46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modell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CF8CA83-722E-4B9F-8BDD-6C3FF96AAF33}"/>
              </a:ext>
            </a:extLst>
          </p:cNvPr>
          <p:cNvSpPr/>
          <p:nvPr/>
        </p:nvSpPr>
        <p:spPr>
          <a:xfrm>
            <a:off x="8220722" y="2405849"/>
            <a:ext cx="2130641" cy="92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2A05635-BF44-4B31-9660-7DBA17A8BA98}"/>
              </a:ext>
            </a:extLst>
          </p:cNvPr>
          <p:cNvSpPr/>
          <p:nvPr/>
        </p:nvSpPr>
        <p:spPr>
          <a:xfrm>
            <a:off x="6096000" y="4536489"/>
            <a:ext cx="2124722" cy="106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7D2CB44-3371-4C0F-A5D0-2DE9FA3B9622}"/>
              </a:ext>
            </a:extLst>
          </p:cNvPr>
          <p:cNvSpPr/>
          <p:nvPr/>
        </p:nvSpPr>
        <p:spPr>
          <a:xfrm>
            <a:off x="3923930" y="4536489"/>
            <a:ext cx="2124722" cy="106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F799DC8-B20A-4EC5-AB52-358BBACB22EF}"/>
              </a:ext>
            </a:extLst>
          </p:cNvPr>
          <p:cNvSpPr/>
          <p:nvPr/>
        </p:nvSpPr>
        <p:spPr>
          <a:xfrm>
            <a:off x="6096000" y="5894773"/>
            <a:ext cx="212472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16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3D6082A-3344-4636-97D9-3E6DC744FEF6}"/>
              </a:ext>
            </a:extLst>
          </p:cNvPr>
          <p:cNvSpPr/>
          <p:nvPr/>
        </p:nvSpPr>
        <p:spPr>
          <a:xfrm>
            <a:off x="561975" y="3178206"/>
            <a:ext cx="2740518" cy="11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302DB87-5EF8-4215-8A99-CE5C08FE2676}"/>
              </a:ext>
            </a:extLst>
          </p:cNvPr>
          <p:cNvSpPr/>
          <p:nvPr/>
        </p:nvSpPr>
        <p:spPr>
          <a:xfrm>
            <a:off x="6027938" y="5042517"/>
            <a:ext cx="2911876" cy="119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68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Samarbeid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Samarbeid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A5E0904-6BD5-4364-8BE4-B8B569E5A92B}"/>
              </a:ext>
            </a:extLst>
          </p:cNvPr>
          <p:cNvSpPr/>
          <p:nvPr/>
        </p:nvSpPr>
        <p:spPr>
          <a:xfrm>
            <a:off x="3861786" y="736847"/>
            <a:ext cx="2041864" cy="932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F99EE74-417B-4804-ABE6-F1BC5BD72515}"/>
              </a:ext>
            </a:extLst>
          </p:cNvPr>
          <p:cNvSpPr/>
          <p:nvPr/>
        </p:nvSpPr>
        <p:spPr>
          <a:xfrm>
            <a:off x="1749425" y="5956917"/>
            <a:ext cx="2112361" cy="83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25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3A8C7757-0000-4A9B-AFAF-9CD3D06F8AC1}"/>
              </a:ext>
            </a:extLst>
          </p:cNvPr>
          <p:cNvSpPr/>
          <p:nvPr/>
        </p:nvSpPr>
        <p:spPr>
          <a:xfrm>
            <a:off x="1524000" y="763480"/>
            <a:ext cx="2160233" cy="727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64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6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Samarbeid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833DF61-02FC-4C6F-80B2-282E198AE7C7}"/>
              </a:ext>
            </a:extLst>
          </p:cNvPr>
          <p:cNvSpPr/>
          <p:nvPr/>
        </p:nvSpPr>
        <p:spPr>
          <a:xfrm>
            <a:off x="1757779" y="1100831"/>
            <a:ext cx="2077374" cy="781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3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12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0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067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Teknologi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5ACD4BD-F1F2-4D96-A786-285A5D25753E}"/>
              </a:ext>
            </a:extLst>
          </p:cNvPr>
          <p:cNvSpPr/>
          <p:nvPr/>
        </p:nvSpPr>
        <p:spPr>
          <a:xfrm>
            <a:off x="3879542" y="763480"/>
            <a:ext cx="1979720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4F22941-90AF-465C-999A-1AEF34AAF360}"/>
              </a:ext>
            </a:extLst>
          </p:cNvPr>
          <p:cNvSpPr/>
          <p:nvPr/>
        </p:nvSpPr>
        <p:spPr>
          <a:xfrm>
            <a:off x="5859262" y="2157274"/>
            <a:ext cx="2112886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2A0CE04-6C75-42B6-A60A-62E8CBB96B78}"/>
              </a:ext>
            </a:extLst>
          </p:cNvPr>
          <p:cNvSpPr/>
          <p:nvPr/>
        </p:nvSpPr>
        <p:spPr>
          <a:xfrm>
            <a:off x="1606858" y="5965794"/>
            <a:ext cx="2201662" cy="807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3834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E3495F77-7FE2-41FE-AB4B-9F97E316EEDF}"/>
              </a:ext>
            </a:extLst>
          </p:cNvPr>
          <p:cNvSpPr/>
          <p:nvPr/>
        </p:nvSpPr>
        <p:spPr>
          <a:xfrm>
            <a:off x="3701988" y="5646198"/>
            <a:ext cx="2219418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A24266D-6492-420A-A17C-91782CB6BF5A}"/>
              </a:ext>
            </a:extLst>
          </p:cNvPr>
          <p:cNvSpPr/>
          <p:nvPr/>
        </p:nvSpPr>
        <p:spPr>
          <a:xfrm>
            <a:off x="1524000" y="745724"/>
            <a:ext cx="2177988" cy="82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E53C7C1-B0A4-427E-ACAA-8FF02EDD8481}"/>
              </a:ext>
            </a:extLst>
          </p:cNvPr>
          <p:cNvSpPr/>
          <p:nvPr/>
        </p:nvSpPr>
        <p:spPr>
          <a:xfrm>
            <a:off x="8096435" y="4048217"/>
            <a:ext cx="2219417" cy="79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761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E598691-3756-4F94-B0BA-06CAD6D54829}"/>
              </a:ext>
            </a:extLst>
          </p:cNvPr>
          <p:cNvSpPr/>
          <p:nvPr/>
        </p:nvSpPr>
        <p:spPr>
          <a:xfrm>
            <a:off x="3329126" y="4367814"/>
            <a:ext cx="2583402" cy="146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75D4788-9E97-4AF0-BD57-F6B75851A178}"/>
              </a:ext>
            </a:extLst>
          </p:cNvPr>
          <p:cNvSpPr/>
          <p:nvPr/>
        </p:nvSpPr>
        <p:spPr>
          <a:xfrm>
            <a:off x="5912528" y="2485748"/>
            <a:ext cx="2583402" cy="943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750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Teknologi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7153713-BBB4-4ED3-A66F-1940C0C19BC1}"/>
              </a:ext>
            </a:extLst>
          </p:cNvPr>
          <p:cNvSpPr/>
          <p:nvPr/>
        </p:nvSpPr>
        <p:spPr>
          <a:xfrm>
            <a:off x="1713390" y="1056443"/>
            <a:ext cx="2166152" cy="83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619D103-3972-4DB4-9CCC-18A312CC359C}"/>
              </a:ext>
            </a:extLst>
          </p:cNvPr>
          <p:cNvSpPr/>
          <p:nvPr/>
        </p:nvSpPr>
        <p:spPr>
          <a:xfrm>
            <a:off x="8265111" y="2405849"/>
            <a:ext cx="209513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8AB9F1B-25DB-4251-B01C-6C11A493AE46}"/>
              </a:ext>
            </a:extLst>
          </p:cNvPr>
          <p:cNvSpPr/>
          <p:nvPr/>
        </p:nvSpPr>
        <p:spPr>
          <a:xfrm>
            <a:off x="6096000" y="4563122"/>
            <a:ext cx="2169111" cy="105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089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875138B-989F-4D5B-97D4-4EF6E29125F1}"/>
              </a:ext>
            </a:extLst>
          </p:cNvPr>
          <p:cNvSpPr/>
          <p:nvPr/>
        </p:nvSpPr>
        <p:spPr>
          <a:xfrm>
            <a:off x="8708994" y="1944210"/>
            <a:ext cx="2769833" cy="11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66BCC0D-7D00-461C-8CDD-D9D99D0A44C7}"/>
              </a:ext>
            </a:extLst>
          </p:cNvPr>
          <p:cNvSpPr/>
          <p:nvPr/>
        </p:nvSpPr>
        <p:spPr>
          <a:xfrm>
            <a:off x="656948" y="3116062"/>
            <a:ext cx="2689934" cy="130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62FAB98-8A35-4EEF-B24F-6B60B9FD4EFD}"/>
              </a:ext>
            </a:extLst>
          </p:cNvPr>
          <p:cNvSpPr/>
          <p:nvPr/>
        </p:nvSpPr>
        <p:spPr>
          <a:xfrm>
            <a:off x="3346882" y="4971495"/>
            <a:ext cx="2610035" cy="110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144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51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69446C9-E7C0-43C8-BF8F-452372B87D0E}"/>
              </a:ext>
            </a:extLst>
          </p:cNvPr>
          <p:cNvSpPr/>
          <p:nvPr/>
        </p:nvSpPr>
        <p:spPr>
          <a:xfrm>
            <a:off x="1749425" y="2192784"/>
            <a:ext cx="2112361" cy="8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2EDA741-0116-46AC-85FD-8E7ABA08B64F}"/>
              </a:ext>
            </a:extLst>
          </p:cNvPr>
          <p:cNvSpPr/>
          <p:nvPr/>
        </p:nvSpPr>
        <p:spPr>
          <a:xfrm>
            <a:off x="5921406" y="2192784"/>
            <a:ext cx="2032986" cy="8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38E78-1F3D-4685-B506-3067BC64CF76}"/>
              </a:ext>
            </a:extLst>
          </p:cNvPr>
          <p:cNvSpPr/>
          <p:nvPr/>
        </p:nvSpPr>
        <p:spPr>
          <a:xfrm>
            <a:off x="3861786" y="4119239"/>
            <a:ext cx="2059620" cy="949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637F78-5E74-403E-A263-2DEEC2E95DB9}"/>
              </a:ext>
            </a:extLst>
          </p:cNvPr>
          <p:cNvSpPr/>
          <p:nvPr/>
        </p:nvSpPr>
        <p:spPr>
          <a:xfrm>
            <a:off x="5921406" y="5992427"/>
            <a:ext cx="2059620" cy="86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916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A0B628C-390D-4425-8CD6-E0136A3777CC}"/>
              </a:ext>
            </a:extLst>
          </p:cNvPr>
          <p:cNvSpPr/>
          <p:nvPr/>
        </p:nvSpPr>
        <p:spPr>
          <a:xfrm>
            <a:off x="1524000" y="3284738"/>
            <a:ext cx="2177988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8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5BA3D07-FDBA-4C7F-9B79-70654A385D97}"/>
              </a:ext>
            </a:extLst>
          </p:cNvPr>
          <p:cNvSpPr/>
          <p:nvPr/>
        </p:nvSpPr>
        <p:spPr>
          <a:xfrm>
            <a:off x="578497" y="1548881"/>
            <a:ext cx="2724539" cy="951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28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0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851C4F96-9882-4851-9047-D412F3A3D22A}"/>
              </a:ext>
            </a:extLst>
          </p:cNvPr>
          <p:cNvSpPr/>
          <p:nvPr/>
        </p:nvSpPr>
        <p:spPr>
          <a:xfrm>
            <a:off x="1651247" y="4572000"/>
            <a:ext cx="2254928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644A71D-52B9-44CE-9DCC-AC87AF5C0BB9}"/>
              </a:ext>
            </a:extLst>
          </p:cNvPr>
          <p:cNvSpPr/>
          <p:nvPr/>
        </p:nvSpPr>
        <p:spPr>
          <a:xfrm>
            <a:off x="3906175" y="4572000"/>
            <a:ext cx="2189825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05F0F-2AB9-4D47-A974-9AF87553F453}"/>
              </a:ext>
            </a:extLst>
          </p:cNvPr>
          <p:cNvSpPr/>
          <p:nvPr/>
        </p:nvSpPr>
        <p:spPr>
          <a:xfrm>
            <a:off x="1651247" y="5912528"/>
            <a:ext cx="2254928" cy="94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598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B3673FE2-331C-4918-9C4B-89F0F8D8D8D7}"/>
              </a:ext>
            </a:extLst>
          </p:cNvPr>
          <p:cNvSpPr/>
          <p:nvPr/>
        </p:nvSpPr>
        <p:spPr>
          <a:xfrm>
            <a:off x="561975" y="3142695"/>
            <a:ext cx="2784907" cy="1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058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4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Programvare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650197E-3844-451C-9480-99CE58D3FFD3}"/>
              </a:ext>
            </a:extLst>
          </p:cNvPr>
          <p:cNvSpPr/>
          <p:nvPr/>
        </p:nvSpPr>
        <p:spPr>
          <a:xfrm>
            <a:off x="8201608" y="979714"/>
            <a:ext cx="2295331" cy="1156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E418FEB-3A0D-409E-92F3-ABF0B41DE085}"/>
              </a:ext>
            </a:extLst>
          </p:cNvPr>
          <p:cNvSpPr/>
          <p:nvPr/>
        </p:nvSpPr>
        <p:spPr>
          <a:xfrm>
            <a:off x="3909527" y="4562669"/>
            <a:ext cx="2118049" cy="89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534CFE5-7B7D-4747-9704-764AAED288F9}"/>
              </a:ext>
            </a:extLst>
          </p:cNvPr>
          <p:cNvSpPr/>
          <p:nvPr/>
        </p:nvSpPr>
        <p:spPr>
          <a:xfrm>
            <a:off x="3909527" y="5878286"/>
            <a:ext cx="2118049" cy="89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724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409BBCF1-DE6C-40CA-B9AF-72926018A49A}"/>
              </a:ext>
            </a:extLst>
          </p:cNvPr>
          <p:cNvSpPr/>
          <p:nvPr/>
        </p:nvSpPr>
        <p:spPr>
          <a:xfrm>
            <a:off x="561975" y="1922106"/>
            <a:ext cx="2731731" cy="125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1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BIM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87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BIM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9F33E59-4F6B-4399-A229-7C963CD88977}"/>
              </a:ext>
            </a:extLst>
          </p:cNvPr>
          <p:cNvSpPr/>
          <p:nvPr/>
        </p:nvSpPr>
        <p:spPr>
          <a:xfrm>
            <a:off x="5930283" y="2139518"/>
            <a:ext cx="2041865" cy="10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183270-D28F-49B8-B495-6A668FE63127}"/>
              </a:ext>
            </a:extLst>
          </p:cNvPr>
          <p:cNvSpPr/>
          <p:nvPr/>
        </p:nvSpPr>
        <p:spPr>
          <a:xfrm>
            <a:off x="3879542" y="763480"/>
            <a:ext cx="2041865" cy="1376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4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6128AAD-A7C8-469E-A313-95B75FC6C557}"/>
              </a:ext>
            </a:extLst>
          </p:cNvPr>
          <p:cNvSpPr/>
          <p:nvPr/>
        </p:nvSpPr>
        <p:spPr>
          <a:xfrm>
            <a:off x="1524000" y="5628443"/>
            <a:ext cx="2142478" cy="1229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33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</Words>
  <Application>Microsoft Office PowerPoint</Application>
  <PresentationFormat>Widescreen</PresentationFormat>
  <Paragraphs>35</Paragraphs>
  <Slides>42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Office-tema</vt:lpstr>
      <vt:lpstr>Programvare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BIM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digital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Modell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Samarbeid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Teknologi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Programm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Furu</dc:creator>
  <cp:lastModifiedBy>Stian Furu</cp:lastModifiedBy>
  <cp:revision>8</cp:revision>
  <dcterms:created xsi:type="dcterms:W3CDTF">2021-07-05T08:43:58Z</dcterms:created>
  <dcterms:modified xsi:type="dcterms:W3CDTF">2021-07-06T09:29:56Z</dcterms:modified>
</cp:coreProperties>
</file>