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61" r:id="rId4"/>
    <p:sldId id="257" r:id="rId5"/>
    <p:sldId id="263" r:id="rId6"/>
    <p:sldId id="264" r:id="rId7"/>
    <p:sldId id="262" r:id="rId8"/>
    <p:sldId id="258" r:id="rId9"/>
    <p:sldId id="266" r:id="rId10"/>
    <p:sldId id="260" r:id="rId11"/>
    <p:sldId id="267" r:id="rId12"/>
    <p:sldId id="259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43B18-9950-4402-830C-70DFF55A9D6A}" type="datetimeFigureOut">
              <a:rPr lang="nb-NO" smtClean="0"/>
              <a:t>16.02.2017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58FB-0425-4043-8123-60513F4596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4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Bruk F12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device</a:t>
            </a:r>
            <a:r>
              <a:rPr lang="nb-NO" baseline="0" dirty="0" smtClean="0"/>
              <a:t> hvis man ikke vil kjøre det på mobilen.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47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41" y="5422058"/>
            <a:ext cx="2515216" cy="796485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02.02.2017</a:t>
            </a:fld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86020" y="4294253"/>
            <a:ext cx="11519554" cy="5761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 smtClean="0"/>
              <a:t>KLIKK  undertittel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6020" y="2573208"/>
            <a:ext cx="11519555" cy="1708280"/>
          </a:xfrm>
        </p:spPr>
        <p:txBody>
          <a:bodyPr anchor="ctr">
            <a:normAutofit/>
          </a:bodyPr>
          <a:lstStyle>
            <a:lvl1pPr algn="ctr">
              <a:defRPr sz="6600">
                <a:solidFill>
                  <a:srgbClr val="2864A5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cxnSp>
        <p:nvCxnSpPr>
          <p:cNvPr id="11" name="Rett linje 10"/>
          <p:cNvCxnSpPr/>
          <p:nvPr/>
        </p:nvCxnSpPr>
        <p:spPr>
          <a:xfrm flipH="1">
            <a:off x="9912096" y="1984248"/>
            <a:ext cx="9284" cy="12893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/>
          <p:cNvSpPr/>
          <p:nvPr/>
        </p:nvSpPr>
        <p:spPr>
          <a:xfrm>
            <a:off x="10464800" y="6020293"/>
            <a:ext cx="1514764" cy="70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59381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02.02.2017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250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86116" y="2347274"/>
            <a:ext cx="11510128" cy="2168165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86116" y="4589464"/>
            <a:ext cx="11510128" cy="9817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02.02.2017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159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02.02.2017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403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02.02.2017</a:t>
            </a:fld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1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37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02.02.2017</a:t>
            </a:fld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00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02.02.2017</a:t>
            </a:fld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0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02.02.2017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8651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02.02.2017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-18473" y="6356349"/>
            <a:ext cx="387927" cy="365125"/>
          </a:xfrm>
        </p:spPr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705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0" y="6311900"/>
            <a:ext cx="401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48252" y="3247712"/>
            <a:ext cx="5477503" cy="380999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15" y="6220981"/>
            <a:ext cx="1321834" cy="300321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 rot="16200000">
            <a:off x="-290805" y="5506456"/>
            <a:ext cx="96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2976F7-1A1B-47BF-994D-21B9772F57A5}" type="datetimeFigureOut">
              <a:rPr lang="nb-NO" smtClean="0"/>
              <a:t>02.02.2017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049842" y="3782353"/>
            <a:ext cx="2483141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49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864A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deploy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componen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installa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Workshop</a:t>
            </a:r>
            <a:r>
              <a:rPr lang="nb-NO"/>
              <a:t> </a:t>
            </a:r>
            <a:r>
              <a:rPr lang="nb-NO" dirty="0"/>
              <a:t>med Stian </a:t>
            </a:r>
            <a:r>
              <a:rPr lang="nb-NO"/>
              <a:t>Standahl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Introduksjon</a:t>
            </a:r>
            <a:r>
              <a:rPr lang="nb-NO"/>
              <a:t> </a:t>
            </a:r>
            <a:r>
              <a:rPr lang="nb-NO" dirty="0"/>
              <a:t>til </a:t>
            </a:r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/>
              <a:t>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364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Testing av </a:t>
            </a:r>
            <a:r>
              <a:rPr lang="nb-NO" dirty="0" err="1" smtClean="0"/>
              <a:t>ionic</a:t>
            </a:r>
            <a:r>
              <a:rPr lang="nb-NO" dirty="0" smtClean="0"/>
              <a:t> på mobil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Chrome</a:t>
            </a:r>
            <a:endParaRPr lang="nb-NO" dirty="0" smtClean="0"/>
          </a:p>
          <a:p>
            <a:pPr lvl="1"/>
            <a:r>
              <a:rPr lang="nb-NO" dirty="0" smtClean="0"/>
              <a:t>F12 -&gt; </a:t>
            </a:r>
            <a:r>
              <a:rPr lang="nb-NO" dirty="0" err="1" smtClean="0"/>
              <a:t>emulate</a:t>
            </a:r>
            <a:r>
              <a:rPr lang="nb-NO" dirty="0" smtClean="0"/>
              <a:t> </a:t>
            </a:r>
            <a:r>
              <a:rPr lang="nb-NO" dirty="0" err="1" smtClean="0"/>
              <a:t>devices</a:t>
            </a:r>
            <a:endParaRPr lang="nb-NO" dirty="0" smtClean="0"/>
          </a:p>
          <a:p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endParaRPr lang="nb-NO" dirty="0" smtClean="0"/>
          </a:p>
          <a:p>
            <a:pPr lvl="1"/>
            <a:r>
              <a:rPr lang="nb-NO" dirty="0" smtClean="0"/>
              <a:t>Last ned </a:t>
            </a:r>
            <a:r>
              <a:rPr lang="nb-NO" dirty="0" err="1" smtClean="0"/>
              <a:t>appen</a:t>
            </a:r>
            <a:endParaRPr lang="nb-NO" dirty="0" smtClean="0"/>
          </a:p>
          <a:p>
            <a:pPr lvl="1"/>
            <a:r>
              <a:rPr lang="nb-NO" dirty="0" smtClean="0"/>
              <a:t>Lag bruker</a:t>
            </a:r>
            <a:endParaRPr lang="nb-NO" dirty="0"/>
          </a:p>
          <a:p>
            <a:pPr lvl="1"/>
            <a:r>
              <a:rPr lang="nb-NO" dirty="0" smtClean="0"/>
              <a:t>Kjør kommandoen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upload</a:t>
            </a:r>
            <a:endParaRPr lang="nb-NO" dirty="0" smtClean="0"/>
          </a:p>
          <a:p>
            <a:r>
              <a:rPr lang="nb-NO" dirty="0" smtClean="0"/>
              <a:t>Emulering på mobil</a:t>
            </a:r>
          </a:p>
          <a:p>
            <a:pPr lvl="1"/>
            <a:r>
              <a:rPr lang="nb-NO" dirty="0" smtClean="0">
                <a:hlinkClick r:id="rId2"/>
              </a:rPr>
              <a:t>http://ionicframework.com/docs/v2/intro/deploying/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13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2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Kjør </a:t>
            </a:r>
            <a:r>
              <a:rPr lang="nb-NO" dirty="0" err="1" smtClean="0"/>
              <a:t>appen</a:t>
            </a:r>
            <a:r>
              <a:rPr lang="nb-NO" dirty="0" smtClean="0"/>
              <a:t> på mobilen</a:t>
            </a:r>
          </a:p>
          <a:p>
            <a:pPr lvl="1"/>
            <a:r>
              <a:rPr lang="nb-NO" dirty="0" smtClean="0"/>
              <a:t>Enten ved å bruke 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r>
              <a:rPr lang="nb-NO" dirty="0" smtClean="0"/>
              <a:t> (raskest feedback loop)</a:t>
            </a:r>
          </a:p>
          <a:p>
            <a:pPr lvl="2"/>
            <a:r>
              <a:rPr lang="nb-NO" dirty="0" err="1" smtClean="0"/>
              <a:t>Emulate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32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Lage </a:t>
            </a:r>
            <a:r>
              <a:rPr lang="nb-NO" dirty="0" err="1" smtClean="0"/>
              <a:t>komponeter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Gjøres på akkurat samme måte som i </a:t>
            </a:r>
            <a:r>
              <a:rPr lang="nb-NO" dirty="0" err="1" smtClean="0"/>
              <a:t>Angular</a:t>
            </a:r>
            <a:r>
              <a:rPr lang="nb-NO" dirty="0" smtClean="0"/>
              <a:t> 2</a:t>
            </a:r>
          </a:p>
          <a:p>
            <a:r>
              <a:rPr lang="nb-NO" dirty="0" smtClean="0"/>
              <a:t>Bruker forskjellig HTML </a:t>
            </a:r>
            <a:r>
              <a:rPr lang="nb-NO" dirty="0" err="1" smtClean="0"/>
              <a:t>markup</a:t>
            </a:r>
            <a:endParaRPr lang="nb-NO" dirty="0" smtClean="0"/>
          </a:p>
          <a:p>
            <a:pPr lvl="1"/>
            <a:r>
              <a:rPr lang="nb-NO" smtClean="0"/>
              <a:t>Se </a:t>
            </a:r>
            <a:r>
              <a:rPr lang="nb-NO" smtClean="0">
                <a:hlinkClick r:id="rId2"/>
              </a:rPr>
              <a:t>http</a:t>
            </a:r>
            <a:r>
              <a:rPr lang="nb-NO" dirty="0">
                <a:hlinkClick r:id="rId2"/>
              </a:rPr>
              <a:t>://ionicframework.com/docs/v2/components</a:t>
            </a:r>
            <a:r>
              <a:rPr lang="nb-NO" dirty="0" smtClean="0">
                <a:hlinkClick r:id="rId2"/>
              </a:rPr>
              <a:t>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97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Oppsett av workshop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Fasiliteter trenger:</a:t>
            </a:r>
          </a:p>
          <a:p>
            <a:pPr lvl="1"/>
            <a:r>
              <a:rPr lang="nb-NO" dirty="0"/>
              <a:t>Prosjektor</a:t>
            </a:r>
          </a:p>
          <a:p>
            <a:pPr lvl="1"/>
            <a:r>
              <a:rPr lang="nb-NO" dirty="0"/>
              <a:t>Klasseromoppsett</a:t>
            </a:r>
          </a:p>
          <a:p>
            <a:pPr lvl="1"/>
            <a:r>
              <a:rPr lang="nb-NO" dirty="0"/>
              <a:t>Internett</a:t>
            </a:r>
          </a:p>
          <a:p>
            <a:pPr lvl="2"/>
            <a:r>
              <a:rPr lang="nb-NO" dirty="0" err="1"/>
              <a:t>Wifi</a:t>
            </a:r>
            <a:r>
              <a:rPr lang="nb-NO" dirty="0"/>
              <a:t> + passord lett tilgjengelig</a:t>
            </a:r>
          </a:p>
          <a:p>
            <a:r>
              <a:rPr lang="nb-NO" dirty="0"/>
              <a:t>Deltakere trenger:</a:t>
            </a:r>
          </a:p>
          <a:p>
            <a:pPr lvl="1"/>
            <a:r>
              <a:rPr lang="nb-NO" dirty="0"/>
              <a:t>Laptop</a:t>
            </a:r>
          </a:p>
          <a:p>
            <a:pPr lvl="1"/>
            <a:r>
              <a:rPr lang="nb-NO" dirty="0" err="1"/>
              <a:t>Texteditor</a:t>
            </a:r>
            <a:endParaRPr lang="nb-NO" dirty="0"/>
          </a:p>
          <a:p>
            <a:pPr lvl="2"/>
            <a:r>
              <a:rPr lang="nb-NO" dirty="0"/>
              <a:t>Sublime	</a:t>
            </a:r>
          </a:p>
          <a:p>
            <a:pPr lvl="2"/>
            <a:r>
              <a:rPr lang="nb-NO" dirty="0"/>
              <a:t>Visual </a:t>
            </a:r>
            <a:r>
              <a:rPr lang="nb-NO" dirty="0" err="1"/>
              <a:t>code</a:t>
            </a:r>
            <a:endParaRPr lang="nb-NO" dirty="0"/>
          </a:p>
          <a:p>
            <a:pPr lvl="2"/>
            <a:r>
              <a:rPr lang="nb-NO" dirty="0" err="1"/>
              <a:t>etc</a:t>
            </a:r>
            <a:endParaRPr lang="nb-NO" dirty="0"/>
          </a:p>
          <a:p>
            <a:pPr lvl="1"/>
            <a:r>
              <a:rPr lang="nb-NO" dirty="0" err="1"/>
              <a:t>Cmd</a:t>
            </a:r>
            <a:r>
              <a:rPr lang="nb-NO" dirty="0"/>
              <a:t>/Console/Terminal</a:t>
            </a:r>
          </a:p>
          <a:p>
            <a:pPr lvl="1"/>
            <a:r>
              <a:rPr lang="nb-NO" dirty="0"/>
              <a:t>Node JS</a:t>
            </a:r>
          </a:p>
          <a:p>
            <a:pPr lvl="2"/>
            <a:r>
              <a:rPr lang="nb-NO" dirty="0"/>
              <a:t>Latest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14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Mål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? </a:t>
            </a:r>
          </a:p>
          <a:p>
            <a:r>
              <a:rPr lang="nb-NO" dirty="0"/>
              <a:t>Et </a:t>
            </a:r>
            <a:r>
              <a:rPr lang="nb-NO" dirty="0" err="1"/>
              <a:t>ionic</a:t>
            </a:r>
            <a:r>
              <a:rPr lang="nb-NO" dirty="0"/>
              <a:t> prosjekt fra nyoppretting til </a:t>
            </a:r>
            <a:r>
              <a:rPr lang="nb-NO" dirty="0" err="1"/>
              <a:t>release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893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/>
          </a:bodyPr>
          <a:lstStyle/>
          <a:p>
            <a:r>
              <a:rPr lang="nb-NO" dirty="0"/>
              <a:t>Intro (slide)</a:t>
            </a:r>
          </a:p>
          <a:p>
            <a:pPr lvl="1"/>
            <a:r>
              <a:rPr lang="nb-NO" dirty="0"/>
              <a:t>Forskjell mellom hybrid, native og progressive</a:t>
            </a:r>
          </a:p>
          <a:p>
            <a:pPr lvl="1"/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  <a:p>
            <a:r>
              <a:rPr lang="nb-NO" dirty="0"/>
              <a:t>Installasjon av avhengigheter</a:t>
            </a:r>
          </a:p>
          <a:p>
            <a:r>
              <a:rPr lang="nb-NO" dirty="0"/>
              <a:t>Testing/kjøring av </a:t>
            </a:r>
            <a:r>
              <a:rPr lang="nb-NO" dirty="0" err="1"/>
              <a:t>app</a:t>
            </a:r>
            <a:endParaRPr lang="nb-NO" dirty="0"/>
          </a:p>
          <a:p>
            <a:r>
              <a:rPr lang="nb-NO" dirty="0"/>
              <a:t>Lage komponenter</a:t>
            </a:r>
          </a:p>
          <a:p>
            <a:r>
              <a:rPr lang="nb-NO" dirty="0"/>
              <a:t>Bruker </a:t>
            </a:r>
            <a:r>
              <a:rPr lang="nb-NO" dirty="0" err="1"/>
              <a:t>cordova</a:t>
            </a:r>
            <a:r>
              <a:rPr lang="nb-NO" dirty="0"/>
              <a:t> biblioteker</a:t>
            </a:r>
          </a:p>
          <a:p>
            <a:pPr marL="0" indent="0">
              <a:buNone/>
            </a:pPr>
            <a:endParaRPr lang="nb-NO" dirty="0"/>
          </a:p>
          <a:p>
            <a:pPr lvl="3"/>
            <a:endParaRPr lang="nb-NO" dirty="0"/>
          </a:p>
          <a:p>
            <a:pPr lvl="2"/>
            <a:endParaRPr lang="nb-NO" dirty="0"/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177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/>
              <a:t>Native</a:t>
            </a:r>
          </a:p>
          <a:p>
            <a:pPr lvl="1"/>
            <a:r>
              <a:rPr lang="nb-NO" dirty="0"/>
              <a:t>IOS</a:t>
            </a:r>
          </a:p>
          <a:p>
            <a:pPr lvl="1"/>
            <a:r>
              <a:rPr lang="nb-NO" dirty="0" err="1"/>
              <a:t>Android</a:t>
            </a:r>
            <a:endParaRPr lang="nb-NO" dirty="0"/>
          </a:p>
          <a:p>
            <a:pPr lvl="1"/>
            <a:r>
              <a:rPr lang="nb-NO" dirty="0"/>
              <a:t>Windows </a:t>
            </a:r>
            <a:r>
              <a:rPr lang="nb-NO" dirty="0" err="1"/>
              <a:t>phone</a:t>
            </a:r>
            <a:endParaRPr lang="nb-NO" dirty="0"/>
          </a:p>
          <a:p>
            <a:r>
              <a:rPr lang="nb-NO" dirty="0"/>
              <a:t>Hybrid</a:t>
            </a:r>
          </a:p>
          <a:p>
            <a:pPr lvl="1"/>
            <a:r>
              <a:rPr lang="nb-NO" dirty="0"/>
              <a:t>Kompilerer til flere enheter og vanligvis også web side.</a:t>
            </a:r>
          </a:p>
          <a:p>
            <a:pPr lvl="1"/>
            <a:r>
              <a:rPr lang="nb-NO" dirty="0"/>
              <a:t>HTML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Cordova</a:t>
            </a:r>
          </a:p>
          <a:p>
            <a:pPr lvl="2"/>
            <a:r>
              <a:rPr lang="nb-NO" dirty="0" err="1"/>
              <a:t>Devextreme</a:t>
            </a:r>
            <a:endParaRPr lang="nb-NO" dirty="0"/>
          </a:p>
          <a:p>
            <a:pPr lvl="2"/>
            <a:r>
              <a:rPr lang="nb-NO" dirty="0" err="1"/>
              <a:t>Ionic</a:t>
            </a:r>
            <a:endParaRPr lang="nb-NO" dirty="0"/>
          </a:p>
          <a:p>
            <a:pPr lvl="1"/>
            <a:r>
              <a:rPr lang="nb-NO" dirty="0"/>
              <a:t>XAML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Native script </a:t>
            </a:r>
          </a:p>
          <a:p>
            <a:pPr lvl="1"/>
            <a:r>
              <a:rPr lang="nb-NO" dirty="0"/>
              <a:t>C#</a:t>
            </a:r>
          </a:p>
          <a:p>
            <a:pPr lvl="2"/>
            <a:r>
              <a:rPr lang="nb-NO" dirty="0" err="1"/>
              <a:t>Xamarin</a:t>
            </a:r>
            <a:endParaRPr lang="nb-NO" dirty="0"/>
          </a:p>
          <a:p>
            <a:pPr lvl="2"/>
            <a:r>
              <a:rPr lang="nb-NO" dirty="0" err="1"/>
              <a:t>Unity</a:t>
            </a:r>
            <a:endParaRPr lang="nb-NO" dirty="0"/>
          </a:p>
          <a:p>
            <a:r>
              <a:rPr lang="nb-NO" dirty="0"/>
              <a:t>Progressive Web </a:t>
            </a:r>
            <a:r>
              <a:rPr lang="nb-NO" dirty="0" err="1"/>
              <a:t>App</a:t>
            </a:r>
            <a:endParaRPr lang="nb-NO" dirty="0"/>
          </a:p>
          <a:p>
            <a:pPr lvl="1"/>
            <a:r>
              <a:rPr lang="nb-NO" dirty="0"/>
              <a:t>Web side</a:t>
            </a:r>
          </a:p>
          <a:p>
            <a:pPr lvl="1"/>
            <a:r>
              <a:rPr lang="nb-NO" dirty="0"/>
              <a:t>Mobile-first</a:t>
            </a:r>
          </a:p>
          <a:p>
            <a:pPr lvl="1"/>
            <a:r>
              <a:rPr lang="nb-NO"/>
              <a:t>Offline-first</a:t>
            </a:r>
            <a:endParaRPr lang="nb-NO" dirty="0"/>
          </a:p>
          <a:p>
            <a:pPr lvl="1"/>
            <a:r>
              <a:rPr lang="nb-NO" dirty="0"/>
              <a:t>Slipper å gå igjennom </a:t>
            </a:r>
            <a:r>
              <a:rPr lang="nb-NO" dirty="0" err="1"/>
              <a:t>app</a:t>
            </a:r>
            <a:r>
              <a:rPr lang="nb-NO" dirty="0"/>
              <a:t> store eller google play.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28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velger man?</a:t>
            </a:r>
          </a:p>
          <a:p>
            <a:pPr lvl="1"/>
            <a:r>
              <a:rPr lang="nb-NO" dirty="0"/>
              <a:t>Kommer helt </a:t>
            </a:r>
            <a:r>
              <a:rPr lang="nb-NO" dirty="0" smtClean="0"/>
              <a:t>an </a:t>
            </a:r>
            <a:r>
              <a:rPr lang="nb-NO" dirty="0"/>
              <a:t>på</a:t>
            </a:r>
          </a:p>
          <a:p>
            <a:pPr lvl="1"/>
            <a:r>
              <a:rPr lang="nb-NO" dirty="0"/>
              <a:t>Hvis man vil være effektiv fra starten av</a:t>
            </a:r>
          </a:p>
          <a:p>
            <a:pPr lvl="2"/>
            <a:r>
              <a:rPr lang="nb-NO" dirty="0"/>
              <a:t>Velg det man er mest komfortabel med</a:t>
            </a:r>
          </a:p>
          <a:p>
            <a:pPr lvl="2"/>
            <a:r>
              <a:rPr lang="nb-NO" dirty="0"/>
              <a:t>Hybrid rammeverk begynner å bli ganske så bra å emulere «native-følelsen»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639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Ionic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err="1"/>
              <a:t>Angular</a:t>
            </a:r>
            <a:endParaRPr lang="nb-NO" dirty="0"/>
          </a:p>
          <a:p>
            <a:pPr lvl="1"/>
            <a:r>
              <a:rPr lang="nb-NO" dirty="0"/>
              <a:t>HTML og typescript (</a:t>
            </a:r>
            <a:r>
              <a:rPr lang="nb-NO" dirty="0" err="1"/>
              <a:t>javascript</a:t>
            </a:r>
            <a:r>
              <a:rPr lang="nb-NO" dirty="0"/>
              <a:t>)</a:t>
            </a:r>
          </a:p>
          <a:p>
            <a:r>
              <a:rPr lang="nb-NO" dirty="0"/>
              <a:t>Cordova</a:t>
            </a:r>
          </a:p>
          <a:p>
            <a:pPr lvl="1"/>
            <a:r>
              <a:rPr lang="nb-NO" dirty="0"/>
              <a:t>Integrering med native funksjonalitet</a:t>
            </a:r>
          </a:p>
          <a:p>
            <a:r>
              <a:rPr lang="nb-NO" dirty="0"/>
              <a:t>Open </a:t>
            </a:r>
            <a:r>
              <a:rPr lang="nb-NO" dirty="0" err="1"/>
              <a:t>source</a:t>
            </a:r>
            <a:endParaRPr lang="nb-NO" dirty="0"/>
          </a:p>
          <a:p>
            <a:r>
              <a:rPr lang="nb-NO" dirty="0"/>
              <a:t>Tjenester</a:t>
            </a:r>
          </a:p>
          <a:p>
            <a:pPr lvl="1"/>
            <a:r>
              <a:rPr lang="nb-NO" dirty="0" err="1"/>
              <a:t>Cloud</a:t>
            </a:r>
            <a:endParaRPr lang="nb-NO" dirty="0"/>
          </a:p>
          <a:p>
            <a:pPr lvl="2"/>
            <a:r>
              <a:rPr lang="nb-NO" dirty="0" err="1"/>
              <a:t>Package</a:t>
            </a:r>
            <a:endParaRPr lang="nb-NO" dirty="0"/>
          </a:p>
          <a:p>
            <a:pPr lvl="2"/>
            <a:r>
              <a:rPr lang="nb-NO" dirty="0"/>
              <a:t>Hot </a:t>
            </a:r>
            <a:r>
              <a:rPr lang="nb-NO" dirty="0" err="1"/>
              <a:t>deploy</a:t>
            </a:r>
            <a:endParaRPr lang="nb-NO" dirty="0"/>
          </a:p>
          <a:p>
            <a:pPr lvl="2"/>
            <a:r>
              <a:rPr lang="nb-NO" dirty="0"/>
              <a:t>Push </a:t>
            </a:r>
            <a:r>
              <a:rPr lang="nb-NO" dirty="0" err="1"/>
              <a:t>notifications</a:t>
            </a:r>
            <a:endParaRPr lang="nb-NO" dirty="0"/>
          </a:p>
          <a:p>
            <a:pPr lvl="1"/>
            <a:r>
              <a:rPr lang="nb-NO" dirty="0" err="1"/>
              <a:t>View</a:t>
            </a:r>
            <a:endParaRPr lang="nb-NO" dirty="0"/>
          </a:p>
          <a:p>
            <a:pPr lvl="1"/>
            <a:r>
              <a:rPr lang="nb-NO" dirty="0" err="1"/>
              <a:t>Creator</a:t>
            </a:r>
            <a:endParaRPr lang="nb-NO" dirty="0"/>
          </a:p>
          <a:p>
            <a:pPr lvl="1"/>
            <a:r>
              <a:rPr lang="nb-NO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2709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Installering av avhengigheter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CLI og </a:t>
            </a:r>
            <a:r>
              <a:rPr lang="nb-NO" dirty="0" err="1" smtClean="0"/>
              <a:t>cordova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npm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–g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cordova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Lag prosjektmappe</a:t>
            </a:r>
          </a:p>
          <a:p>
            <a:pPr lvl="1"/>
            <a:r>
              <a:rPr lang="nb-NO" dirty="0" smtClean="0"/>
              <a:t>Gå til </a:t>
            </a:r>
            <a:r>
              <a:rPr lang="nb-NO" dirty="0" err="1" smtClean="0"/>
              <a:t>path</a:t>
            </a:r>
            <a:r>
              <a:rPr lang="nb-NO" dirty="0" smtClean="0"/>
              <a:t> der mappen skal ligge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start [NAVNPÅPROSJEKT] --v2</a:t>
            </a:r>
          </a:p>
          <a:p>
            <a:endParaRPr lang="nb-NO" dirty="0" smtClean="0"/>
          </a:p>
          <a:p>
            <a:r>
              <a:rPr lang="nb-NO" dirty="0" smtClean="0"/>
              <a:t>Kjør prosjektet</a:t>
            </a:r>
          </a:p>
          <a:p>
            <a:pPr lvl="1"/>
            <a:r>
              <a:rPr lang="nb-NO" dirty="0" smtClean="0"/>
              <a:t>cd [NAVNPÅPROSJEKT]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serve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>
              <a:hlinkClick r:id="rId2"/>
            </a:endParaRPr>
          </a:p>
          <a:p>
            <a:pPr marL="0" indent="0">
              <a:buNone/>
            </a:pPr>
            <a:r>
              <a:rPr lang="nb-NO" dirty="0" smtClean="0">
                <a:hlinkClick r:id="rId2"/>
              </a:rPr>
              <a:t>http://ionicframework.com/docs/v2/intro/installation/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1	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Installer </a:t>
            </a:r>
            <a:r>
              <a:rPr lang="nb-NO" dirty="0" err="1" smtClean="0"/>
              <a:t>ionic</a:t>
            </a:r>
            <a:r>
              <a:rPr lang="nb-NO" dirty="0" smtClean="0"/>
              <a:t> 2</a:t>
            </a:r>
          </a:p>
          <a:p>
            <a:r>
              <a:rPr lang="nb-NO" dirty="0" smtClean="0"/>
              <a:t>Opprett et nytt prosjekt</a:t>
            </a:r>
          </a:p>
          <a:p>
            <a:pPr lvl="1"/>
            <a:r>
              <a:rPr lang="nb-NO" dirty="0" smtClean="0"/>
              <a:t>Bruk navn [NAVN ?]</a:t>
            </a:r>
          </a:p>
          <a:p>
            <a:r>
              <a:rPr lang="nb-NO" dirty="0" smtClean="0"/>
              <a:t>Kjør prosjektet</a:t>
            </a:r>
          </a:p>
          <a:p>
            <a:pPr lvl="1"/>
            <a:r>
              <a:rPr lang="nb-NO" dirty="0" smtClean="0"/>
              <a:t>Prøv </a:t>
            </a:r>
            <a:r>
              <a:rPr lang="nb-NO" dirty="0" err="1" smtClean="0"/>
              <a:t>ionic</a:t>
            </a:r>
            <a:r>
              <a:rPr lang="nb-NO" dirty="0" smtClean="0"/>
              <a:t> serve --lab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85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cos ny profil 1 sept 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icos ny profil 1 sept 2014" id="{B612ADA2-706D-438B-9181-9574E71E7BA3}" vid="{A4666947-228F-4934-A6D9-B7BE22DB5A6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Sticos ny profil 1 sept 2014</Template>
  <TotalTime>20204</TotalTime>
  <Words>320</Words>
  <Application>Microsoft Office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5" baseType="lpstr">
      <vt:lpstr>Arial</vt:lpstr>
      <vt:lpstr>Calibri</vt:lpstr>
      <vt:lpstr>Sticos ny profil 1 sept 2014</vt:lpstr>
      <vt:lpstr>Introduksjon til Ionic 2</vt:lpstr>
      <vt:lpstr>Oppsett av workshop </vt:lpstr>
      <vt:lpstr>Mål </vt:lpstr>
      <vt:lpstr>Agenda </vt:lpstr>
      <vt:lpstr>Apputviklingsmetoder</vt:lpstr>
      <vt:lpstr>Apputviklingsmetoder</vt:lpstr>
      <vt:lpstr>Ionic</vt:lpstr>
      <vt:lpstr>Installering av avhengigheter</vt:lpstr>
      <vt:lpstr>Oppgave 1  </vt:lpstr>
      <vt:lpstr>Testing av ionic på mobil</vt:lpstr>
      <vt:lpstr>Oppgave 2</vt:lpstr>
      <vt:lpstr>Lage komponeter</vt:lpstr>
    </vt:vector>
  </TitlesOfParts>
  <Company>Sticos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Stian Standahl</dc:creator>
  <cp:lastModifiedBy>Stian Standahl</cp:lastModifiedBy>
  <cp:revision>14</cp:revision>
  <dcterms:created xsi:type="dcterms:W3CDTF">2017-02-02T10:58:01Z</dcterms:created>
  <dcterms:modified xsi:type="dcterms:W3CDTF">2017-02-16T11:42:46Z</dcterms:modified>
</cp:coreProperties>
</file>