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270" r:id="rId4"/>
    <p:sldId id="261" r:id="rId5"/>
    <p:sldId id="257" r:id="rId6"/>
    <p:sldId id="263" r:id="rId7"/>
    <p:sldId id="282" r:id="rId8"/>
    <p:sldId id="283" r:id="rId9"/>
    <p:sldId id="264" r:id="rId10"/>
    <p:sldId id="262" r:id="rId11"/>
    <p:sldId id="258" r:id="rId12"/>
    <p:sldId id="269" r:id="rId13"/>
    <p:sldId id="266" r:id="rId14"/>
    <p:sldId id="260" r:id="rId15"/>
    <p:sldId id="267" r:id="rId16"/>
    <p:sldId id="272" r:id="rId17"/>
    <p:sldId id="273" r:id="rId18"/>
    <p:sldId id="259" r:id="rId19"/>
    <p:sldId id="268" r:id="rId20"/>
    <p:sldId id="274" r:id="rId21"/>
    <p:sldId id="271" r:id="rId22"/>
    <p:sldId id="276" r:id="rId23"/>
    <p:sldId id="275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63975" autoAdjust="0"/>
  </p:normalViewPr>
  <p:slideViewPr>
    <p:cSldViewPr snapToGrid="0">
      <p:cViewPr varScale="1">
        <p:scale>
          <a:sx n="161" d="100"/>
          <a:sy n="161" d="100"/>
        </p:scale>
        <p:origin x="13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697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Bruk F12</a:t>
            </a:r>
            <a:r>
              <a:rPr lang="nb-NO" baseline="0" dirty="0"/>
              <a:t> og </a:t>
            </a:r>
            <a:r>
              <a:rPr lang="nb-NO" baseline="0" dirty="0" err="1"/>
              <a:t>device</a:t>
            </a:r>
            <a:r>
              <a:rPr lang="nb-NO" baseline="0" dirty="0"/>
              <a:t> hvis man ikke vil kjøre det på mobilen.</a:t>
            </a:r>
          </a:p>
          <a:p>
            <a:endParaRPr lang="nb-NO" baseline="0" dirty="0"/>
          </a:p>
          <a:p>
            <a:r>
              <a:rPr lang="nb-NO" baseline="0" dirty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/>
              <a:t>Root</a:t>
            </a:r>
            <a:r>
              <a:rPr lang="nb-NO" baseline="0" dirty="0"/>
              <a:t> </a:t>
            </a:r>
            <a:r>
              <a:rPr lang="nb-NO" baseline="0" dirty="0" err="1"/>
              <a:t>component</a:t>
            </a:r>
            <a:r>
              <a:rPr lang="nb-NO" baseline="0" dirty="0"/>
              <a:t> under app.html og </a:t>
            </a:r>
            <a:r>
              <a:rPr lang="nb-NO" baseline="0" dirty="0" err="1"/>
              <a:t>app.module</a:t>
            </a:r>
            <a:r>
              <a:rPr lang="nb-NO" baseline="0" dirty="0"/>
              <a:t> </a:t>
            </a:r>
            <a:r>
              <a:rPr lang="nb-NO" baseline="0" dirty="0" err="1"/>
              <a:t>route</a:t>
            </a:r>
            <a:r>
              <a:rPr lang="nb-NO" baseline="0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7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en </a:t>
            </a:r>
            <a:r>
              <a:rPr lang="nb-NO" dirty="0" err="1"/>
              <a:t>webkomponent</a:t>
            </a:r>
            <a:r>
              <a:rPr lang="nb-NO"/>
              <a:t>?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80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Fasit</a:t>
            </a:r>
          </a:p>
          <a:p>
            <a:r>
              <a:rPr lang="nb-NO" dirty="0" err="1"/>
              <a:t>Ionic</a:t>
            </a:r>
            <a:r>
              <a:rPr lang="nb-NO" baseline="0" dirty="0"/>
              <a:t> g </a:t>
            </a:r>
            <a:r>
              <a:rPr lang="nb-NO" baseline="0" dirty="0" err="1"/>
              <a:t>component</a:t>
            </a:r>
            <a:r>
              <a:rPr lang="nb-NO" baseline="0" dirty="0"/>
              <a:t> </a:t>
            </a:r>
            <a:r>
              <a:rPr lang="nb-NO" baseline="0" dirty="0" err="1"/>
              <a:t>chatInput</a:t>
            </a:r>
            <a:endParaRPr lang="nb-NO" baseline="0" dirty="0"/>
          </a:p>
          <a:p>
            <a:r>
              <a:rPr lang="nb-NO" baseline="0" dirty="0" err="1"/>
              <a:t>Ionic</a:t>
            </a:r>
            <a:r>
              <a:rPr lang="nb-NO" baseline="0" dirty="0"/>
              <a:t> g </a:t>
            </a:r>
            <a:r>
              <a:rPr lang="nb-NO" baseline="0" dirty="0" err="1"/>
              <a:t>component</a:t>
            </a:r>
            <a:r>
              <a:rPr lang="nb-NO" baseline="0" dirty="0"/>
              <a:t> </a:t>
            </a:r>
            <a:r>
              <a:rPr lang="nb-NO" baseline="0" dirty="0" err="1"/>
              <a:t>chatContent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/>
              <a:t>Content:</a:t>
            </a:r>
          </a:p>
          <a:p>
            <a:r>
              <a:rPr lang="nb-NO" baseline="0" dirty="0"/>
              <a:t>&lt;ion-</a:t>
            </a:r>
            <a:r>
              <a:rPr lang="nb-NO" baseline="0" dirty="0" err="1"/>
              <a:t>card</a:t>
            </a:r>
            <a:r>
              <a:rPr lang="nb-NO" baseline="0" dirty="0"/>
              <a:t>&gt;</a:t>
            </a:r>
          </a:p>
          <a:p>
            <a:r>
              <a:rPr lang="nb-NO" baseline="0" dirty="0"/>
              <a:t>&lt;ion-</a:t>
            </a:r>
            <a:r>
              <a:rPr lang="nb-NO" baseline="0" dirty="0" err="1"/>
              <a:t>card</a:t>
            </a:r>
            <a:r>
              <a:rPr lang="nb-NO" baseline="0" dirty="0"/>
              <a:t>-header&gt;</a:t>
            </a:r>
          </a:p>
          <a:p>
            <a:r>
              <a:rPr lang="nb-NO" baseline="0" dirty="0"/>
              <a:t>&lt;ion-</a:t>
            </a:r>
            <a:r>
              <a:rPr lang="nb-NO" baseline="0" dirty="0" err="1"/>
              <a:t>card</a:t>
            </a:r>
            <a:r>
              <a:rPr lang="nb-NO" baseline="0" dirty="0"/>
              <a:t>-</a:t>
            </a:r>
            <a:r>
              <a:rPr lang="nb-NO" baseline="0" dirty="0" err="1"/>
              <a:t>content</a:t>
            </a:r>
            <a:r>
              <a:rPr lang="nb-NO" baseline="0" dirty="0"/>
              <a:t>&gt;</a:t>
            </a:r>
          </a:p>
          <a:p>
            <a:endParaRPr lang="nb-NO" baseline="0" dirty="0"/>
          </a:p>
          <a:p>
            <a:r>
              <a:rPr lang="nb-NO" baseline="0" dirty="0"/>
              <a:t>Input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 undertittel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14.03.2017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asta/foredr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nicframework.com/docs/v2/components" TargetMode="External"/><Relationship Id="rId4" Type="http://schemas.openxmlformats.org/officeDocument/2006/relationships/hyperlink" Target="https://angular.io/docs/ts/latest/guide/cheatshee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rchitectur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rchitecture.html#!#compon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v2/compon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architecture.html#!#servi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lse-api-test.sticos.no/api/ElseChat?unikId=testId1&amp;text=SP&#216;RSM&#197;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v2/native/texttospeech/" TargetMode="External"/><Relationship Id="rId2" Type="http://schemas.openxmlformats.org/officeDocument/2006/relationships/hyperlink" Target="https://ionicframework.com/docs/v2/native/speechrecogni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.ionic.io/" TargetMode="External"/><Relationship Id="rId3" Type="http://schemas.openxmlformats.org/officeDocument/2006/relationships/hyperlink" Target="https://docs.ionic.io/services/deploy" TargetMode="External"/><Relationship Id="rId7" Type="http://schemas.openxmlformats.org/officeDocument/2006/relationships/hyperlink" Target="https://docs.ionic.io/services/database/" TargetMode="External"/><Relationship Id="rId2" Type="http://schemas.openxmlformats.org/officeDocument/2006/relationships/hyperlink" Target="https://docs.ionic.io/services/pu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ionic.io/services/auth" TargetMode="External"/><Relationship Id="rId5" Type="http://schemas.openxmlformats.org/officeDocument/2006/relationships/hyperlink" Target="https://aviatorci.com/" TargetMode="External"/><Relationship Id="rId4" Type="http://schemas.openxmlformats.org/officeDocument/2006/relationships/hyperlink" Target="http://docs.ionic.io/services/pack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lack.bartjs.io/" TargetMode="External"/><Relationship Id="rId2" Type="http://schemas.openxmlformats.org/officeDocument/2006/relationships/hyperlink" Target="mailto:stian_standahl@hot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Fra kode til </a:t>
            </a:r>
            <a:r>
              <a:rPr lang="nb-NO" dirty="0" err="1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Installering av avhengigheter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 err="1"/>
              <a:t>Ionic</a:t>
            </a:r>
            <a:r>
              <a:rPr lang="nb-NO" dirty="0"/>
              <a:t> CLI og </a:t>
            </a:r>
            <a:r>
              <a:rPr lang="nb-NO" dirty="0" err="1"/>
              <a:t>cordova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npm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install</a:t>
            </a:r>
            <a:r>
              <a:rPr lang="nb-NO" dirty="0">
                <a:latin typeface="Consolas" panose="020B0609020204030204" pitchFamily="49" charset="0"/>
              </a:rPr>
              <a:t> –g </a:t>
            </a: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cordova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Lag prosjektmappe</a:t>
            </a:r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start [NAVNPÅPROSJEKT] --v2 </a:t>
            </a:r>
            <a:r>
              <a:rPr lang="nb-NO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nb-NO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template</a:t>
            </a:r>
            <a:r>
              <a:rPr lang="nb-NO" dirty="0">
                <a:solidFill>
                  <a:schemeClr val="tx1"/>
                </a:solidFill>
                <a:latin typeface="Consolas" panose="020B0609020204030204" pitchFamily="49" charset="0"/>
              </a:rPr>
              <a:t> blank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Kjør prosjektet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cd [NAVNPÅPROSJEKT]</a:t>
            </a:r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>
                <a:hlinkClick r:id="rId2"/>
              </a:rPr>
              <a:t>http://ionicframework.com/docs/v2/intro/installation/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Lage en </a:t>
            </a:r>
            <a:r>
              <a:rPr lang="nb-NO" dirty="0" err="1"/>
              <a:t>chat</a:t>
            </a:r>
            <a:r>
              <a:rPr lang="nb-NO" dirty="0"/>
              <a:t> som integrerer med </a:t>
            </a:r>
            <a:r>
              <a:rPr lang="nb-NO" dirty="0" err="1"/>
              <a:t>Sticos</a:t>
            </a:r>
            <a:r>
              <a:rPr lang="nb-NO" dirty="0"/>
              <a:t> sin </a:t>
            </a:r>
            <a:r>
              <a:rPr lang="nb-NO" dirty="0" err="1"/>
              <a:t>chatbot</a:t>
            </a:r>
            <a:r>
              <a:rPr lang="nb-NO" dirty="0"/>
              <a:t>, @</a:t>
            </a:r>
            <a:r>
              <a:rPr lang="nb-NO" dirty="0" err="1"/>
              <a:t>else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Oppgaver er lagt ut på </a:t>
            </a:r>
          </a:p>
          <a:p>
            <a:pPr lvl="1"/>
            <a:r>
              <a:rPr lang="nb-NO" dirty="0">
                <a:hlinkClick r:id="rId3"/>
              </a:rPr>
              <a:t>https://github.com/stiasta/foredrag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Under </a:t>
            </a:r>
            <a:r>
              <a:rPr lang="nb-NO" dirty="0" err="1"/>
              <a:t>Ionic</a:t>
            </a:r>
            <a:r>
              <a:rPr lang="nb-NO" dirty="0"/>
              <a:t> 2 workshop &gt; Code</a:t>
            </a:r>
          </a:p>
          <a:p>
            <a:pPr lvl="1"/>
            <a:r>
              <a:rPr lang="nb-NO" dirty="0"/>
              <a:t>Før man kjører koden så burde man kjøre en </a:t>
            </a:r>
            <a:r>
              <a:rPr lang="nb-NO" dirty="0" err="1"/>
              <a:t>npm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4"/>
              </a:rPr>
              <a:t>https://angular.io/docs/ts/latest/guide/cheatsheet.html</a:t>
            </a:r>
            <a:r>
              <a:rPr lang="nb-NO" dirty="0"/>
              <a:t> </a:t>
            </a:r>
          </a:p>
          <a:p>
            <a:pPr lvl="1"/>
            <a:r>
              <a:rPr lang="nb-NO" dirty="0">
                <a:hlinkClick r:id="rId5"/>
              </a:rPr>
              <a:t>https://ionicframework.com/docs/v2/components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	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Installer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Opprett et nytt prosjekt</a:t>
            </a:r>
          </a:p>
          <a:p>
            <a:pPr lvl="1"/>
            <a:r>
              <a:rPr lang="nb-NO" dirty="0"/>
              <a:t>Bruk «Blank» </a:t>
            </a:r>
            <a:r>
              <a:rPr lang="nb-NO" dirty="0" err="1"/>
              <a:t>template</a:t>
            </a:r>
            <a:endParaRPr lang="nb-NO" dirty="0"/>
          </a:p>
          <a:p>
            <a:pPr lvl="1"/>
            <a:r>
              <a:rPr lang="nb-NO" dirty="0"/>
              <a:t>Prosjektnavn: «</a:t>
            </a:r>
            <a:r>
              <a:rPr lang="nb-NO" dirty="0" err="1"/>
              <a:t>ElseChat</a:t>
            </a:r>
            <a:r>
              <a:rPr lang="nb-NO" dirty="0"/>
              <a:t>»</a:t>
            </a:r>
          </a:p>
          <a:p>
            <a:r>
              <a:rPr lang="nb-NO" dirty="0"/>
              <a:t>Opprett en </a:t>
            </a:r>
            <a:r>
              <a:rPr lang="nb-NO" dirty="0" err="1"/>
              <a:t>ionicbruker</a:t>
            </a:r>
            <a:endParaRPr lang="nb-NO" dirty="0"/>
          </a:p>
          <a:p>
            <a:r>
              <a:rPr lang="nb-NO" dirty="0"/>
              <a:t>Kjør prosjektet</a:t>
            </a:r>
          </a:p>
          <a:p>
            <a:endParaRPr lang="nb-NO" dirty="0"/>
          </a:p>
          <a:p>
            <a:r>
              <a:rPr lang="nb-NO" sz="1800" dirty="0"/>
              <a:t>Bonus </a:t>
            </a:r>
            <a:r>
              <a:rPr lang="nb-NO" sz="1800" dirty="0" err="1"/>
              <a:t>oppg</a:t>
            </a:r>
            <a:r>
              <a:rPr lang="nb-NO" sz="1800" dirty="0"/>
              <a:t>: Prøv </a:t>
            </a:r>
            <a:r>
              <a:rPr lang="nb-NO" sz="1800" dirty="0">
                <a:latin typeface="Consolas" panose="020B0609020204030204" pitchFamily="49" charset="0"/>
              </a:rPr>
              <a:t>--lab </a:t>
            </a:r>
            <a:r>
              <a:rPr lang="nb-NO" sz="1800" dirty="0"/>
              <a:t>bak kjørekommandoen</a:t>
            </a:r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Testing av </a:t>
            </a:r>
            <a:r>
              <a:rPr lang="nb-NO" dirty="0" err="1"/>
              <a:t>ionic</a:t>
            </a:r>
            <a:r>
              <a:rPr lang="nb-NO" dirty="0"/>
              <a:t> på mobil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Chrome</a:t>
            </a:r>
            <a:endParaRPr lang="nb-NO" dirty="0"/>
          </a:p>
          <a:p>
            <a:pPr lvl="1"/>
            <a:r>
              <a:rPr lang="nb-NO" dirty="0"/>
              <a:t>F12 -&gt; </a:t>
            </a:r>
            <a:r>
              <a:rPr lang="nb-NO" dirty="0" err="1"/>
              <a:t>emulate</a:t>
            </a:r>
            <a:r>
              <a:rPr lang="nb-NO" dirty="0"/>
              <a:t> </a:t>
            </a:r>
            <a:r>
              <a:rPr lang="nb-NO" dirty="0" err="1"/>
              <a:t>devices</a:t>
            </a:r>
            <a:endParaRPr lang="nb-NO" dirty="0"/>
          </a:p>
          <a:p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/>
              <a:t>Last ned </a:t>
            </a:r>
            <a:r>
              <a:rPr lang="nb-NO" dirty="0" err="1"/>
              <a:t>appen</a:t>
            </a:r>
            <a:endParaRPr lang="nb-NO" dirty="0"/>
          </a:p>
          <a:p>
            <a:pPr lvl="1"/>
            <a:r>
              <a:rPr lang="nb-NO" dirty="0"/>
              <a:t>Lag bruker</a:t>
            </a:r>
          </a:p>
          <a:p>
            <a:pPr lvl="1"/>
            <a:r>
              <a:rPr lang="nb-NO" dirty="0"/>
              <a:t>Kjør kommandoen</a:t>
            </a:r>
          </a:p>
          <a:p>
            <a:pPr marL="914400" lvl="2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upload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/>
              <a:t>Emulering på mobil</a:t>
            </a:r>
          </a:p>
          <a:p>
            <a:pPr lvl="1"/>
            <a:r>
              <a:rPr lang="nb-NO" dirty="0">
                <a:hlinkClick r:id="rId2"/>
              </a:rPr>
              <a:t>http://ionicframework.com/docs/v2/intro/deploying/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/>
              <a:t>Kjør </a:t>
            </a:r>
            <a:r>
              <a:rPr lang="nb-NO" dirty="0" err="1"/>
              <a:t>appen</a:t>
            </a:r>
            <a:r>
              <a:rPr lang="nb-NO" dirty="0"/>
              <a:t> på mobilen</a:t>
            </a:r>
          </a:p>
          <a:p>
            <a:pPr lvl="1"/>
            <a:r>
              <a:rPr lang="nb-NO" dirty="0"/>
              <a:t>Enten ved å bruke </a:t>
            </a:r>
          </a:p>
          <a:p>
            <a:pPr lvl="2"/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(raskest feedback loop)</a:t>
            </a:r>
          </a:p>
          <a:p>
            <a:pPr lvl="2"/>
            <a:r>
              <a:rPr lang="nb-NO" dirty="0" err="1"/>
              <a:t>Emulate</a:t>
            </a:r>
            <a:endParaRPr lang="nb-NO" dirty="0"/>
          </a:p>
          <a:p>
            <a:endParaRPr lang="nb-NO" dirty="0"/>
          </a:p>
          <a:p>
            <a:r>
              <a:rPr lang="nb-NO" sz="1800" dirty="0"/>
              <a:t>Bonus </a:t>
            </a:r>
            <a:r>
              <a:rPr lang="nb-NO" sz="1800" dirty="0" err="1"/>
              <a:t>oppg</a:t>
            </a:r>
            <a:r>
              <a:rPr lang="nb-NO" sz="1800" dirty="0"/>
              <a:t>:</a:t>
            </a:r>
          </a:p>
          <a:p>
            <a:pPr lvl="1"/>
            <a:r>
              <a:rPr lang="nb-NO" sz="1400" dirty="0"/>
              <a:t>Oppdater home.html til å ha forskjellig </a:t>
            </a:r>
            <a:r>
              <a:rPr lang="nb-NO" sz="1400" dirty="0" err="1"/>
              <a:t>text</a:t>
            </a:r>
            <a:r>
              <a:rPr lang="nb-NO" sz="1400" dirty="0"/>
              <a:t> i body</a:t>
            </a:r>
          </a:p>
          <a:p>
            <a:pPr lvl="1"/>
            <a:r>
              <a:rPr lang="nb-NO" sz="1400" dirty="0"/>
              <a:t>Prøv også overskriften «Dette er en overskrift som er lang» med </a:t>
            </a:r>
            <a:r>
              <a:rPr lang="nb-NO" sz="1400" dirty="0">
                <a:latin typeface="Consolas" panose="020B0609020204030204" pitchFamily="49" charset="0"/>
              </a:rPr>
              <a:t>--labs</a:t>
            </a:r>
          </a:p>
          <a:p>
            <a:pPr lvl="2"/>
            <a:r>
              <a:rPr lang="nb-NO" sz="1000" dirty="0"/>
              <a:t>Merk forskjellen mellom mobil </a:t>
            </a:r>
            <a:r>
              <a:rPr lang="nb-NO" sz="1000" dirty="0" err="1"/>
              <a:t>platformene</a:t>
            </a:r>
            <a:r>
              <a:rPr lang="nb-NO" sz="1000" dirty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Angular</a:t>
            </a:r>
            <a:r>
              <a:rPr lang="nb-NO" dirty="0"/>
              <a:t>-struktur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420" y="1690688"/>
            <a:ext cx="6905160" cy="3433346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38200" y="5852160"/>
            <a:ext cx="610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Kilde: </a:t>
            </a:r>
            <a:r>
              <a:rPr lang="nb-NO" dirty="0">
                <a:hlinkClick r:id="rId3"/>
              </a:rPr>
              <a:t>https://angular.io/docs/ts/latest/guide/architecture.html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89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Components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«Kommuniserer med </a:t>
            </a:r>
            <a:r>
              <a:rPr lang="nb-NO" dirty="0" err="1"/>
              <a:t>HTML’en</a:t>
            </a:r>
            <a:endParaRPr lang="nb-NO" dirty="0"/>
          </a:p>
          <a:p>
            <a:r>
              <a:rPr lang="nb-NO" dirty="0"/>
              <a:t>Binder HTML og </a:t>
            </a:r>
            <a:r>
              <a:rPr lang="nb-NO" dirty="0" err="1"/>
              <a:t>javascript</a:t>
            </a:r>
            <a:r>
              <a:rPr lang="nb-NO" dirty="0"/>
              <a:t> sammen</a:t>
            </a:r>
          </a:p>
          <a:p>
            <a:r>
              <a:rPr lang="nb-NO" dirty="0"/>
              <a:t>Kan ha underkomponenter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1800" dirty="0"/>
              <a:t>Kilde: </a:t>
            </a:r>
            <a:r>
              <a:rPr lang="nb-NO" sz="1800" dirty="0">
                <a:hlinkClick r:id="rId3"/>
              </a:rPr>
              <a:t>https://angular.io/docs/ts/latest/guide/architecture.html#!#components</a:t>
            </a:r>
            <a:r>
              <a:rPr lang="nb-NO" sz="1800" dirty="0"/>
              <a:t> 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74" y="1690688"/>
            <a:ext cx="4633026" cy="34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8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Lage (web)</a:t>
            </a:r>
            <a:r>
              <a:rPr lang="nb-NO" dirty="0" err="1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/>
              <a:t>Bruker html </a:t>
            </a:r>
            <a:r>
              <a:rPr lang="nb-NO" dirty="0" err="1"/>
              <a:t>selectors</a:t>
            </a:r>
            <a:r>
              <a:rPr lang="nb-NO" dirty="0"/>
              <a:t> med typescript komponenter</a:t>
            </a:r>
          </a:p>
          <a:p>
            <a:r>
              <a:rPr lang="nb-NO" dirty="0"/>
              <a:t>Se </a:t>
            </a:r>
            <a:r>
              <a:rPr lang="nb-NO" dirty="0">
                <a:hlinkClick r:id="rId3"/>
              </a:rPr>
              <a:t>http://ionicframework.com/docs/v2/components/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/>
              <a:t>For å lage komponenter så kan cli kommandoen</a:t>
            </a:r>
          </a:p>
          <a:p>
            <a:pPr lvl="1"/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generate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  <a:p>
            <a:pPr lvl="1"/>
            <a:r>
              <a:rPr lang="nb-NO" dirty="0"/>
              <a:t>(kjør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generate</a:t>
            </a:r>
            <a:r>
              <a:rPr lang="nb-NO" dirty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3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Generer komponentene</a:t>
            </a:r>
          </a:p>
          <a:p>
            <a:pPr lvl="1"/>
            <a:r>
              <a:rPr lang="nb-NO" dirty="0" err="1"/>
              <a:t>ChatInput</a:t>
            </a:r>
            <a:endParaRPr lang="nb-NO" dirty="0"/>
          </a:p>
          <a:p>
            <a:pPr lvl="1"/>
            <a:r>
              <a:rPr lang="nb-NO" dirty="0" err="1"/>
              <a:t>ChatContent</a:t>
            </a:r>
            <a:endParaRPr lang="nb-NO" dirty="0"/>
          </a:p>
          <a:p>
            <a:pPr lvl="2"/>
            <a:r>
              <a:rPr lang="nb-NO" dirty="0"/>
              <a:t>Bruker Cards for å presentere </a:t>
            </a:r>
            <a:r>
              <a:rPr lang="nb-NO" dirty="0" err="1"/>
              <a:t>chat</a:t>
            </a:r>
            <a:r>
              <a:rPr lang="nb-NO" dirty="0"/>
              <a:t>-teksten </a:t>
            </a:r>
          </a:p>
          <a:p>
            <a:pPr lvl="2"/>
            <a:r>
              <a:rPr lang="nb-NO" dirty="0"/>
              <a:t>&lt;ion-</a:t>
            </a:r>
            <a:r>
              <a:rPr lang="nb-NO" dirty="0" err="1"/>
              <a:t>card</a:t>
            </a:r>
            <a:r>
              <a:rPr lang="nb-NO" dirty="0"/>
              <a:t>&gt;</a:t>
            </a:r>
          </a:p>
          <a:p>
            <a:pPr lvl="2"/>
            <a:endParaRPr lang="nb-NO" dirty="0"/>
          </a:p>
          <a:p>
            <a:r>
              <a:rPr lang="nb-NO" dirty="0"/>
              <a:t>Test gjerne mot </a:t>
            </a:r>
            <a:r>
              <a:rPr lang="nb-NO" dirty="0" err="1"/>
              <a:t>View</a:t>
            </a:r>
            <a:r>
              <a:rPr lang="nb-NO" dirty="0"/>
              <a:t>.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Service/Provider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Brukes til	</a:t>
            </a:r>
          </a:p>
          <a:p>
            <a:pPr lvl="1"/>
            <a:r>
              <a:rPr lang="nb-NO" dirty="0"/>
              <a:t>Validering av brukerinput</a:t>
            </a:r>
          </a:p>
          <a:p>
            <a:pPr lvl="1"/>
            <a:r>
              <a:rPr lang="nb-NO" dirty="0"/>
              <a:t>Kommunikasjon med server</a:t>
            </a:r>
          </a:p>
          <a:p>
            <a:pPr lvl="1"/>
            <a:r>
              <a:rPr lang="nb-NO" dirty="0"/>
              <a:t>Logging</a:t>
            </a:r>
          </a:p>
          <a:p>
            <a:pPr lvl="1"/>
            <a:r>
              <a:rPr lang="nb-NO" dirty="0"/>
              <a:t>Alt som er ikke-trivielt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1900" dirty="0"/>
              <a:t>Kilde: </a:t>
            </a:r>
            <a:r>
              <a:rPr lang="nb-NO" sz="1900" dirty="0">
                <a:hlinkClick r:id="rId2"/>
              </a:rPr>
              <a:t>https://angular.io/docs/ts/latest/guide/architecture.html#!#services</a:t>
            </a:r>
            <a:r>
              <a:rPr lang="nb-NO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638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4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82527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Lag en service som kalles </a:t>
            </a:r>
            <a:r>
              <a:rPr lang="nb-NO" dirty="0" err="1"/>
              <a:t>chatbot-service.ts</a:t>
            </a:r>
            <a:endParaRPr lang="nb-NO" dirty="0"/>
          </a:p>
          <a:p>
            <a:r>
              <a:rPr lang="nb-NO" dirty="0"/>
              <a:t>Send </a:t>
            </a:r>
            <a:r>
              <a:rPr lang="nb-NO" dirty="0" err="1"/>
              <a:t>chat</a:t>
            </a:r>
            <a:r>
              <a:rPr lang="nb-NO" dirty="0"/>
              <a:t> input til servicen</a:t>
            </a:r>
          </a:p>
          <a:p>
            <a:r>
              <a:rPr lang="nb-NO" dirty="0"/>
              <a:t>Send </a:t>
            </a:r>
            <a:r>
              <a:rPr lang="nb-NO" dirty="0" err="1"/>
              <a:t>response</a:t>
            </a:r>
            <a:r>
              <a:rPr lang="nb-NO" dirty="0"/>
              <a:t> til </a:t>
            </a:r>
            <a:r>
              <a:rPr lang="nb-NO" dirty="0" err="1"/>
              <a:t>chat-content</a:t>
            </a:r>
            <a:r>
              <a:rPr lang="nb-NO" dirty="0"/>
              <a:t> som nytt ion-</a:t>
            </a:r>
            <a:r>
              <a:rPr lang="nb-NO" dirty="0" err="1"/>
              <a:t>card</a:t>
            </a:r>
            <a:endParaRPr lang="nb-NO" dirty="0"/>
          </a:p>
          <a:p>
            <a:endParaRPr lang="nb-NO" dirty="0"/>
          </a:p>
          <a:p>
            <a:r>
              <a:rPr lang="nb-NO" dirty="0"/>
              <a:t>API-detaljer</a:t>
            </a:r>
          </a:p>
          <a:p>
            <a:pPr lvl="1"/>
            <a:r>
              <a:rPr lang="nb-NO" dirty="0"/>
              <a:t>URL: </a:t>
            </a:r>
            <a:r>
              <a:rPr lang="nb-NO" dirty="0">
                <a:hlinkClick r:id="rId2"/>
              </a:rPr>
              <a:t>https://else-api-test.sticos.no/api/ElseChat?unikId=testId1&amp;text=SPØRSMÅL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Method: </a:t>
            </a:r>
            <a:r>
              <a:rPr lang="nb-NO" dirty="0">
                <a:latin typeface="Consolas" panose="020B0609020204030204" pitchFamily="49" charset="0"/>
              </a:rPr>
              <a:t>GET</a:t>
            </a:r>
          </a:p>
          <a:p>
            <a:r>
              <a:rPr lang="nb-NO" dirty="0"/>
              <a:t>Bonus:</a:t>
            </a:r>
          </a:p>
          <a:p>
            <a:pPr lvl="1"/>
            <a:r>
              <a:rPr lang="nb-NO" dirty="0"/>
              <a:t>Gjør slik at GUI skiller på spørsmål og svar ved å </a:t>
            </a:r>
            <a:r>
              <a:rPr lang="nb-NO" dirty="0" err="1"/>
              <a:t>venstrejustere</a:t>
            </a:r>
            <a:r>
              <a:rPr lang="nb-NO" dirty="0"/>
              <a:t> spørsmål og </a:t>
            </a:r>
            <a:r>
              <a:rPr lang="nb-NO" dirty="0" err="1"/>
              <a:t>høyrejustere</a:t>
            </a:r>
            <a:r>
              <a:rPr lang="nb-NO" dirty="0"/>
              <a:t> svar.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9" y="618836"/>
            <a:ext cx="2792177" cy="49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Native integrasjon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for å integrere med mobilen.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Legge til </a:t>
            </a:r>
            <a:r>
              <a:rPr lang="nb-NO" dirty="0" err="1"/>
              <a:t>platformer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$(</a:t>
            </a:r>
            <a:r>
              <a:rPr lang="nb-NO" dirty="0" err="1">
                <a:latin typeface="Consolas" panose="020B0609020204030204" pitchFamily="49" charset="0"/>
              </a:rPr>
              <a:t>sudo</a:t>
            </a:r>
            <a:r>
              <a:rPr lang="nb-NO" dirty="0">
                <a:latin typeface="Consolas" panose="020B0609020204030204" pitchFamily="49" charset="0"/>
              </a:rPr>
              <a:t>) </a:t>
            </a: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platform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add</a:t>
            </a:r>
            <a:r>
              <a:rPr lang="nb-NO" dirty="0">
                <a:latin typeface="Consolas" panose="020B0609020204030204" pitchFamily="49" charset="0"/>
              </a:rPr>
              <a:t> [</a:t>
            </a:r>
            <a:r>
              <a:rPr lang="nb-NO" dirty="0" err="1">
                <a:latin typeface="Consolas" panose="020B0609020204030204" pitchFamily="49" charset="0"/>
              </a:rPr>
              <a:t>platform</a:t>
            </a:r>
            <a:r>
              <a:rPr lang="nb-NO" dirty="0">
                <a:latin typeface="Consolas" panose="020B0609020204030204" pitchFamily="49" charset="0"/>
              </a:rPr>
              <a:t>]</a:t>
            </a:r>
            <a:endParaRPr lang="nb-NO" dirty="0"/>
          </a:p>
          <a:p>
            <a:r>
              <a:rPr lang="nb-NO" sz="1200" dirty="0"/>
              <a:t>Der </a:t>
            </a:r>
            <a:r>
              <a:rPr lang="nb-NO" sz="1200" dirty="0">
                <a:latin typeface="Consolas" panose="020B0609020204030204" pitchFamily="49" charset="0"/>
              </a:rPr>
              <a:t>[</a:t>
            </a:r>
            <a:r>
              <a:rPr lang="nb-NO" sz="1200" dirty="0" err="1">
                <a:latin typeface="Consolas" panose="020B0609020204030204" pitchFamily="49" charset="0"/>
              </a:rPr>
              <a:t>platform</a:t>
            </a:r>
            <a:r>
              <a:rPr lang="nb-NO" sz="1200" dirty="0">
                <a:latin typeface="Consolas" panose="020B0609020204030204" pitchFamily="49" charset="0"/>
              </a:rPr>
              <a:t>]</a:t>
            </a:r>
            <a:r>
              <a:rPr lang="nb-NO" sz="1200" dirty="0"/>
              <a:t> kan være </a:t>
            </a:r>
            <a:r>
              <a:rPr lang="nb-NO" sz="1200" dirty="0" err="1"/>
              <a:t>ios</a:t>
            </a:r>
            <a:r>
              <a:rPr lang="nb-NO" sz="1200" dirty="0"/>
              <a:t>, </a:t>
            </a:r>
            <a:r>
              <a:rPr lang="nb-NO" sz="1200" dirty="0" err="1"/>
              <a:t>android</a:t>
            </a:r>
            <a:r>
              <a:rPr lang="nb-NO" sz="1200" dirty="0"/>
              <a:t>, wp8, </a:t>
            </a:r>
            <a:r>
              <a:rPr lang="nb-NO" sz="1200" dirty="0" err="1"/>
              <a:t>windows</a:t>
            </a:r>
            <a:r>
              <a:rPr lang="nb-NO" sz="1200" dirty="0"/>
              <a:t>, blackberry10…</a:t>
            </a:r>
          </a:p>
          <a:p>
            <a:r>
              <a:rPr lang="nb-NO" sz="1200" dirty="0"/>
              <a:t>Sjekk tilgjengelige </a:t>
            </a:r>
            <a:r>
              <a:rPr lang="nb-NO" sz="1200" dirty="0" err="1"/>
              <a:t>platformer</a:t>
            </a:r>
            <a:r>
              <a:rPr lang="nb-NO" sz="1200" dirty="0"/>
              <a:t> med </a:t>
            </a:r>
            <a:r>
              <a:rPr lang="nb-NO" sz="1200" dirty="0" err="1">
                <a:latin typeface="Consolas" panose="020B0609020204030204" pitchFamily="49" charset="0"/>
              </a:rPr>
              <a:t>ionic</a:t>
            </a:r>
            <a:r>
              <a:rPr lang="nb-NO" sz="1200" dirty="0">
                <a:latin typeface="Consolas" panose="020B0609020204030204" pitchFamily="49" charset="0"/>
              </a:rPr>
              <a:t> </a:t>
            </a:r>
            <a:r>
              <a:rPr lang="nb-NO" sz="1200" dirty="0" err="1">
                <a:latin typeface="Consolas" panose="020B0609020204030204" pitchFamily="49" charset="0"/>
              </a:rPr>
              <a:t>platform</a:t>
            </a:r>
            <a:endParaRPr lang="nb-NO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Kommando for å installere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$</a:t>
            </a: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plugin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add</a:t>
            </a:r>
            <a:r>
              <a:rPr lang="nb-NO" dirty="0">
                <a:latin typeface="Consolas" panose="020B0609020204030204" pitchFamily="49" charset="0"/>
              </a:rPr>
              <a:t> [</a:t>
            </a:r>
            <a:r>
              <a:rPr lang="nb-NO" dirty="0" err="1">
                <a:latin typeface="Consolas" panose="020B0609020204030204" pitchFamily="49" charset="0"/>
              </a:rPr>
              <a:t>plugin</a:t>
            </a:r>
            <a:r>
              <a:rPr lang="nb-NO" dirty="0">
                <a:latin typeface="Consolas" panose="020B0609020204030204" pitchFamily="49" charset="0"/>
              </a:rPr>
              <a:t>]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724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 5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Legg inn </a:t>
            </a:r>
            <a:r>
              <a:rPr lang="nb-NO" dirty="0" err="1"/>
              <a:t>speech</a:t>
            </a:r>
            <a:r>
              <a:rPr lang="nb-NO" dirty="0"/>
              <a:t> to </a:t>
            </a:r>
            <a:r>
              <a:rPr lang="nb-NO" dirty="0" err="1"/>
              <a:t>text</a:t>
            </a:r>
            <a:r>
              <a:rPr lang="nb-NO" dirty="0"/>
              <a:t> integrasjon</a:t>
            </a:r>
          </a:p>
          <a:p>
            <a:pPr lvl="1"/>
            <a:r>
              <a:rPr lang="nb-NO" dirty="0">
                <a:hlinkClick r:id="rId2"/>
              </a:rPr>
              <a:t>https://ionicframework.com/docs/v2/native/speechrecognition/</a:t>
            </a:r>
            <a:endParaRPr lang="nb-NO" dirty="0"/>
          </a:p>
          <a:p>
            <a:endParaRPr lang="nb-NO" dirty="0"/>
          </a:p>
          <a:p>
            <a:r>
              <a:rPr lang="nb-NO" dirty="0"/>
              <a:t>Bonus: Legg inn </a:t>
            </a:r>
            <a:r>
              <a:rPr lang="nb-NO" dirty="0" err="1"/>
              <a:t>text</a:t>
            </a:r>
            <a:r>
              <a:rPr lang="nb-NO" dirty="0"/>
              <a:t> to </a:t>
            </a:r>
            <a:r>
              <a:rPr lang="nb-NO" dirty="0" err="1"/>
              <a:t>speech</a:t>
            </a:r>
            <a:r>
              <a:rPr lang="nb-NO" dirty="0"/>
              <a:t> for svarene som kommer tilbake</a:t>
            </a:r>
          </a:p>
          <a:p>
            <a:pPr lvl="1"/>
            <a:r>
              <a:rPr lang="nb-NO" dirty="0">
                <a:hlinkClick r:id="rId3"/>
              </a:rPr>
              <a:t>https://ionicframework.com/docs/v2/native/texttospeech/</a:t>
            </a:r>
            <a:r>
              <a:rPr lang="nb-NO" dirty="0"/>
              <a:t> 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4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Deploy</a:t>
            </a:r>
            <a:r>
              <a:rPr lang="nb-NO" dirty="0"/>
              <a:t> </a:t>
            </a:r>
            <a:r>
              <a:rPr lang="nb-NO" dirty="0" err="1"/>
              <a:t>App</a:t>
            </a:r>
            <a:r>
              <a:rPr lang="nb-NO" dirty="0"/>
              <a:t> til mobil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Gjøres for å teste native integrasjon</a:t>
            </a:r>
          </a:p>
          <a:p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Trenger</a:t>
            </a:r>
          </a:p>
          <a:p>
            <a:pPr lvl="2"/>
            <a:r>
              <a:rPr lang="nb-NO" dirty="0" err="1"/>
              <a:t>Android</a:t>
            </a:r>
            <a:r>
              <a:rPr lang="nb-NO" dirty="0"/>
              <a:t> studio</a:t>
            </a:r>
          </a:p>
          <a:p>
            <a:pPr lvl="2"/>
            <a:r>
              <a:rPr lang="nb-NO" dirty="0" err="1"/>
              <a:t>Android</a:t>
            </a:r>
            <a:r>
              <a:rPr lang="nb-NO" dirty="0"/>
              <a:t> SDK </a:t>
            </a:r>
            <a:r>
              <a:rPr lang="nb-NO" dirty="0" err="1"/>
              <a:t>tools</a:t>
            </a:r>
            <a:r>
              <a:rPr lang="nb-NO" dirty="0"/>
              <a:t> med riktige avhengigheter installert</a:t>
            </a:r>
          </a:p>
          <a:p>
            <a:pPr lvl="1"/>
            <a:r>
              <a:rPr lang="nb-NO" dirty="0"/>
              <a:t>Aktiver USB Debugging og Developer mode på enheten</a:t>
            </a:r>
          </a:p>
          <a:p>
            <a:pPr lvl="1"/>
            <a:r>
              <a:rPr lang="nb-NO" dirty="0"/>
              <a:t>Kjør kommandoen </a:t>
            </a:r>
            <a:r>
              <a:rPr lang="nb-NO" dirty="0" err="1">
                <a:latin typeface="Consolas" panose="020B0609020204030204" pitchFamily="49" charset="0"/>
              </a:rPr>
              <a:t>ionic</a:t>
            </a:r>
            <a:r>
              <a:rPr lang="nb-NO" dirty="0">
                <a:latin typeface="Consolas" panose="020B0609020204030204" pitchFamily="49" charset="0"/>
              </a:rPr>
              <a:t> run </a:t>
            </a:r>
            <a:r>
              <a:rPr lang="nb-NO" dirty="0" err="1">
                <a:latin typeface="Consolas" panose="020B0609020204030204" pitchFamily="49" charset="0"/>
              </a:rPr>
              <a:t>android</a:t>
            </a:r>
            <a:r>
              <a:rPr lang="nb-NO" dirty="0">
                <a:latin typeface="Consolas" panose="020B0609020204030204" pitchFamily="49" charset="0"/>
              </a:rPr>
              <a:t> --</a:t>
            </a:r>
            <a:r>
              <a:rPr lang="nb-NO" dirty="0" err="1">
                <a:latin typeface="Consolas" panose="020B0609020204030204" pitchFamily="49" charset="0"/>
              </a:rPr>
              <a:t>device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1800" dirty="0"/>
              <a:t>Kilde: </a:t>
            </a:r>
            <a:r>
              <a:rPr lang="nb-NO" sz="1800" dirty="0">
                <a:hlinkClick r:id="rId2"/>
              </a:rPr>
              <a:t>http://ionicframework.com/docs/v2/intro/deploying/</a:t>
            </a:r>
            <a:r>
              <a:rPr lang="nb-NO" sz="1800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029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Deploy</a:t>
            </a:r>
            <a:r>
              <a:rPr lang="nb-NO" dirty="0"/>
              <a:t> </a:t>
            </a:r>
            <a:r>
              <a:rPr lang="nb-NO" dirty="0" err="1"/>
              <a:t>App</a:t>
            </a:r>
            <a:r>
              <a:rPr lang="nb-NO" dirty="0"/>
              <a:t> til mobil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Ios</a:t>
            </a:r>
          </a:p>
          <a:p>
            <a:pPr lvl="1"/>
            <a:r>
              <a:rPr lang="nb-NO" dirty="0"/>
              <a:t>Trenger </a:t>
            </a:r>
          </a:p>
          <a:p>
            <a:pPr lvl="2"/>
            <a:r>
              <a:rPr lang="nb-NO" dirty="0"/>
              <a:t>Mac</a:t>
            </a:r>
          </a:p>
          <a:p>
            <a:pPr lvl="2"/>
            <a:r>
              <a:rPr lang="nb-NO" dirty="0"/>
              <a:t>Nyeste </a:t>
            </a:r>
            <a:r>
              <a:rPr lang="nb-NO" dirty="0" err="1"/>
              <a:t>xcode</a:t>
            </a:r>
            <a:r>
              <a:rPr lang="nb-NO" dirty="0"/>
              <a:t> installert</a:t>
            </a:r>
          </a:p>
          <a:p>
            <a:pPr lvl="1"/>
            <a:r>
              <a:rPr lang="nb-NO" dirty="0"/>
              <a:t>Kjør kommandoen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ios</a:t>
            </a:r>
            <a:endParaRPr lang="nb-NO" dirty="0"/>
          </a:p>
          <a:p>
            <a:pPr lvl="1"/>
            <a:r>
              <a:rPr lang="nb-NO" dirty="0"/>
              <a:t>Åpne prosjektet under</a:t>
            </a:r>
          </a:p>
          <a:p>
            <a:pPr lvl="2"/>
            <a:r>
              <a:rPr lang="nb-NO" dirty="0"/>
              <a:t>[prosjekt </a:t>
            </a:r>
            <a:r>
              <a:rPr lang="nb-NO" dirty="0" err="1"/>
              <a:t>root</a:t>
            </a:r>
            <a:r>
              <a:rPr lang="nb-NO" dirty="0"/>
              <a:t>] &gt; </a:t>
            </a:r>
            <a:r>
              <a:rPr lang="nb-NO" dirty="0" err="1"/>
              <a:t>platforms</a:t>
            </a:r>
            <a:r>
              <a:rPr lang="nb-NO" dirty="0"/>
              <a:t> &gt; </a:t>
            </a:r>
            <a:r>
              <a:rPr lang="nb-NO" dirty="0" err="1"/>
              <a:t>ios</a:t>
            </a:r>
            <a:r>
              <a:rPr lang="nb-NO" dirty="0"/>
              <a:t> &gt; [navn].</a:t>
            </a:r>
            <a:r>
              <a:rPr lang="nb-NO" dirty="0" err="1"/>
              <a:t>xcodeproj</a:t>
            </a:r>
            <a:endParaRPr lang="nb-NO" dirty="0"/>
          </a:p>
          <a:p>
            <a:pPr lvl="2"/>
            <a:r>
              <a:rPr lang="nb-NO" dirty="0"/>
              <a:t>Koble til </a:t>
            </a:r>
            <a:r>
              <a:rPr lang="nb-NO" dirty="0" err="1"/>
              <a:t>developer</a:t>
            </a:r>
            <a:r>
              <a:rPr lang="nb-NO" dirty="0"/>
              <a:t> </a:t>
            </a:r>
            <a:r>
              <a:rPr lang="nb-NO" dirty="0" err="1"/>
              <a:t>account</a:t>
            </a:r>
            <a:endParaRPr lang="nb-NO" dirty="0"/>
          </a:p>
          <a:p>
            <a:pPr lvl="2"/>
            <a:r>
              <a:rPr lang="nb-NO" dirty="0"/>
              <a:t>Kjør </a:t>
            </a:r>
            <a:r>
              <a:rPr lang="nb-NO" dirty="0" err="1"/>
              <a:t>appen</a:t>
            </a:r>
            <a:r>
              <a:rPr lang="nb-NO" dirty="0"/>
              <a:t> på enheten</a:t>
            </a:r>
          </a:p>
          <a:p>
            <a:pPr lvl="1"/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1800" dirty="0"/>
              <a:t>Kilde: </a:t>
            </a:r>
            <a:r>
              <a:rPr lang="nb-NO" sz="1800" dirty="0">
                <a:hlinkClick r:id="rId2"/>
              </a:rPr>
              <a:t>http://ionicframework.com/docs/v2/intro/deploying/</a:t>
            </a:r>
            <a:r>
              <a:rPr lang="nb-NO" sz="1800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335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cloud</a:t>
            </a:r>
            <a:r>
              <a:rPr lang="nb-NO" dirty="0"/>
              <a:t> services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>
                <a:hlinkClick r:id="rId2"/>
              </a:rPr>
              <a:t>https://docs.ionic.io/services/push</a:t>
            </a:r>
            <a:r>
              <a:rPr lang="nb-NO" dirty="0"/>
              <a:t> </a:t>
            </a:r>
          </a:p>
          <a:p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https://docs.ionic.io/services/deploy</a:t>
            </a:r>
            <a:r>
              <a:rPr lang="nb-NO" dirty="0"/>
              <a:t> </a:t>
            </a:r>
          </a:p>
          <a:p>
            <a:r>
              <a:rPr lang="nb-NO" dirty="0" err="1"/>
              <a:t>Package</a:t>
            </a:r>
            <a:endParaRPr lang="nb-NO" dirty="0"/>
          </a:p>
          <a:p>
            <a:pPr lvl="1"/>
            <a:r>
              <a:rPr lang="nb-NO" dirty="0">
                <a:hlinkClick r:id="rId4"/>
              </a:rPr>
              <a:t>http://docs.ionic.io/services/package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… for </a:t>
            </a:r>
            <a:r>
              <a:rPr lang="nb-NO" dirty="0" err="1"/>
              <a:t>ios</a:t>
            </a:r>
            <a:r>
              <a:rPr lang="nb-NO" dirty="0"/>
              <a:t> så må man enda ha </a:t>
            </a:r>
            <a:r>
              <a:rPr lang="nb-NO" dirty="0" err="1"/>
              <a:t>mac</a:t>
            </a:r>
            <a:r>
              <a:rPr lang="nb-NO" dirty="0"/>
              <a:t> for å laste opp .</a:t>
            </a:r>
            <a:r>
              <a:rPr lang="nb-NO" dirty="0" err="1"/>
              <a:t>ipa</a:t>
            </a:r>
            <a:r>
              <a:rPr lang="nb-NO" dirty="0"/>
              <a:t> fil</a:t>
            </a:r>
          </a:p>
          <a:p>
            <a:pPr lvl="1"/>
            <a:r>
              <a:rPr lang="nb-NO" dirty="0"/>
              <a:t>Kan bruke </a:t>
            </a:r>
            <a:r>
              <a:rPr lang="nb-NO" dirty="0" err="1"/>
              <a:t>ipa</a:t>
            </a:r>
            <a:r>
              <a:rPr lang="nb-NO" dirty="0"/>
              <a:t>-behandlingstjenester 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>
                <a:hlinkClick r:id="rId5"/>
              </a:rPr>
              <a:t>https://aviatorci.com/</a:t>
            </a:r>
            <a:r>
              <a:rPr lang="nb-NO" dirty="0"/>
              <a:t> </a:t>
            </a:r>
          </a:p>
          <a:p>
            <a:r>
              <a:rPr lang="nb-NO" dirty="0"/>
              <a:t>Autorisering</a:t>
            </a:r>
          </a:p>
          <a:p>
            <a:pPr lvl="1"/>
            <a:r>
              <a:rPr lang="nb-NO" dirty="0">
                <a:hlinkClick r:id="rId6"/>
              </a:rPr>
              <a:t>https://docs.ionic.io/services/auth</a:t>
            </a:r>
            <a:r>
              <a:rPr lang="nb-NO" dirty="0"/>
              <a:t> </a:t>
            </a:r>
          </a:p>
          <a:p>
            <a:r>
              <a:rPr lang="nb-NO" dirty="0"/>
              <a:t>Database</a:t>
            </a:r>
          </a:p>
          <a:p>
            <a:pPr lvl="1"/>
            <a:r>
              <a:rPr lang="nb-NO" dirty="0">
                <a:hlinkClick r:id="rId7"/>
              </a:rPr>
              <a:t>https://docs.ionic.io/services/database/</a:t>
            </a:r>
            <a:r>
              <a:rPr lang="nb-NO" dirty="0"/>
              <a:t> </a:t>
            </a:r>
          </a:p>
          <a:p>
            <a:pPr lvl="1"/>
            <a:endParaRPr lang="nb-NO" dirty="0"/>
          </a:p>
          <a:p>
            <a:endParaRPr lang="nb-NO" dirty="0"/>
          </a:p>
          <a:p>
            <a:r>
              <a:rPr lang="nb-NO" dirty="0"/>
              <a:t>Ligger her </a:t>
            </a:r>
            <a:r>
              <a:rPr lang="nb-NO" dirty="0">
                <a:hlinkClick r:id="rId8"/>
              </a:rPr>
              <a:t>https://apps.ionic.io/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034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Package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Bygg </a:t>
            </a:r>
            <a:r>
              <a:rPr lang="nb-NO" dirty="0" err="1"/>
              <a:t>binærfil</a:t>
            </a:r>
            <a:r>
              <a:rPr lang="nb-NO" dirty="0"/>
              <a:t> for </a:t>
            </a:r>
            <a:r>
              <a:rPr lang="nb-NO" dirty="0" err="1"/>
              <a:t>ios</a:t>
            </a:r>
            <a:r>
              <a:rPr lang="nb-NO" dirty="0"/>
              <a:t> eller </a:t>
            </a:r>
            <a:r>
              <a:rPr lang="nb-NO" dirty="0" err="1"/>
              <a:t>android</a:t>
            </a:r>
            <a:endParaRPr lang="nb-NO" dirty="0"/>
          </a:p>
          <a:p>
            <a:r>
              <a:rPr lang="nb-NO" dirty="0"/>
              <a:t>Kommando</a:t>
            </a:r>
          </a:p>
          <a:p>
            <a:pPr lvl="1"/>
            <a:r>
              <a:rPr lang="nb-NO" dirty="0" err="1"/>
              <a:t>Debug</a:t>
            </a:r>
            <a:r>
              <a:rPr lang="nb-NO" dirty="0"/>
              <a:t>: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PLATFORM_TAG --</a:t>
            </a:r>
            <a:r>
              <a:rPr lang="nb-NO" dirty="0" err="1"/>
              <a:t>profile</a:t>
            </a:r>
            <a:r>
              <a:rPr lang="nb-NO" dirty="0"/>
              <a:t> PROFILE_TAG </a:t>
            </a:r>
          </a:p>
          <a:p>
            <a:pPr lvl="1"/>
            <a:r>
              <a:rPr lang="nb-NO" altLang="nb-NO" dirty="0" err="1">
                <a:solidFill>
                  <a:schemeClr val="tx1"/>
                </a:solidFill>
                <a:cs typeface="Arial" panose="020B0604020202020204" pitchFamily="34" charset="0"/>
              </a:rPr>
              <a:t>Release</a:t>
            </a:r>
            <a:r>
              <a:rPr lang="nb-NO" altLang="nb-NO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nb-NO" dirty="0">
                <a:solidFill>
                  <a:schemeClr val="tx1"/>
                </a:solidFill>
                <a:cs typeface="Arial" panose="020B0604020202020204" pitchFamily="34" charset="0"/>
              </a:rPr>
              <a:t>ionic package build PLATFORM_TAG --profile PROFILE_TAG --release</a:t>
            </a:r>
            <a:endParaRPr lang="nb-NO" altLang="nb-NO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7F8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2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Kontakt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Twitter</a:t>
            </a:r>
            <a:r>
              <a:rPr lang="nb-NO" dirty="0"/>
              <a:t>: @</a:t>
            </a:r>
            <a:r>
              <a:rPr lang="nb-NO" dirty="0" err="1"/>
              <a:t>stiasta</a:t>
            </a:r>
            <a:endParaRPr lang="nb-NO" dirty="0"/>
          </a:p>
          <a:p>
            <a:r>
              <a:rPr lang="nb-NO" dirty="0"/>
              <a:t>E-post: </a:t>
            </a:r>
            <a:r>
              <a:rPr lang="nb-NO" dirty="0">
                <a:hlinkClick r:id="rId2"/>
              </a:rPr>
              <a:t>stian_standahl@hotmail.com</a:t>
            </a:r>
            <a:endParaRPr lang="nb-NO" dirty="0"/>
          </a:p>
          <a:p>
            <a:r>
              <a:rPr lang="nb-NO" dirty="0" err="1"/>
              <a:t>Slack</a:t>
            </a:r>
            <a:r>
              <a:rPr lang="nb-NO" dirty="0"/>
              <a:t>: </a:t>
            </a:r>
            <a:r>
              <a:rPr lang="nb-NO" dirty="0" err="1"/>
              <a:t>BartJS</a:t>
            </a:r>
            <a:r>
              <a:rPr lang="nb-NO" dirty="0"/>
              <a:t> ( </a:t>
            </a:r>
            <a:r>
              <a:rPr lang="nb-NO" dirty="0">
                <a:hlinkClick r:id="rId3"/>
              </a:rPr>
              <a:t>http://slack.bartjs.io/</a:t>
            </a:r>
            <a:r>
              <a:rPr lang="nb-NO" dirty="0"/>
              <a:t> 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74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Forhåndskunnskap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Vant med CLI</a:t>
            </a:r>
          </a:p>
          <a:p>
            <a:r>
              <a:rPr lang="nb-NO" dirty="0"/>
              <a:t>Litt </a:t>
            </a:r>
            <a:r>
              <a:rPr lang="nb-NO" dirty="0" err="1"/>
              <a:t>Angular</a:t>
            </a:r>
            <a:r>
              <a:rPr lang="nb-NO" dirty="0"/>
              <a:t> 2</a:t>
            </a:r>
          </a:p>
          <a:p>
            <a:r>
              <a:rPr lang="nb-NO" dirty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endParaRPr lang="nb-NO" dirty="0"/>
          </a:p>
          <a:p>
            <a:r>
              <a:rPr lang="nb-NO" dirty="0"/>
              <a:t>Workshop!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03390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Workshop</a:t>
            </a:r>
          </a:p>
          <a:p>
            <a:pPr lvl="1"/>
            <a:r>
              <a:rPr lang="nb-NO" dirty="0"/>
              <a:t>Installasjon av avhengigheter</a:t>
            </a:r>
          </a:p>
          <a:p>
            <a:pPr lvl="1"/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Lage komponenter og servicer</a:t>
            </a:r>
          </a:p>
          <a:p>
            <a:pPr lvl="1"/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 - Swift</a:t>
            </a:r>
          </a:p>
          <a:p>
            <a:pPr lvl="1"/>
            <a:r>
              <a:rPr lang="nb-NO" dirty="0" err="1"/>
              <a:t>Android</a:t>
            </a:r>
            <a:r>
              <a:rPr lang="nb-NO" dirty="0"/>
              <a:t> - Java	</a:t>
            </a:r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r>
              <a:rPr lang="nb-NO" dirty="0"/>
              <a:t> - C#</a:t>
            </a:r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Hybrid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Native (Cross </a:t>
            </a:r>
            <a:r>
              <a:rPr lang="nb-NO" dirty="0" err="1"/>
              <a:t>compilation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Native script – </a:t>
            </a:r>
            <a:r>
              <a:rPr lang="nb-NO" dirty="0"/>
              <a:t>XAML +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 err="1"/>
              <a:t>React</a:t>
            </a:r>
            <a:r>
              <a:rPr lang="nb-NO" dirty="0"/>
              <a:t> native – </a:t>
            </a:r>
            <a:r>
              <a:rPr lang="nb-NO" dirty="0" err="1"/>
              <a:t>react</a:t>
            </a:r>
            <a:r>
              <a:rPr lang="nb-NO" dirty="0"/>
              <a:t> +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 err="1"/>
              <a:t>Xamarin</a:t>
            </a:r>
            <a:r>
              <a:rPr lang="nb-NO" dirty="0"/>
              <a:t> – C#</a:t>
            </a:r>
          </a:p>
          <a:p>
            <a:pPr lvl="2"/>
            <a:r>
              <a:rPr lang="nb-NO" dirty="0" err="1"/>
              <a:t>Unity</a:t>
            </a:r>
            <a:r>
              <a:rPr lang="nb-NO" dirty="0"/>
              <a:t> – C#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662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Webside</a:t>
            </a:r>
          </a:p>
          <a:p>
            <a:pPr lvl="1"/>
            <a:r>
              <a:rPr lang="nb-NO" dirty="0" err="1"/>
              <a:t>Responsive</a:t>
            </a:r>
            <a:endParaRPr lang="nb-NO" dirty="0"/>
          </a:p>
          <a:p>
            <a:pPr lvl="1"/>
            <a:r>
              <a:rPr lang="nb-NO" dirty="0"/>
              <a:t>Tilpasset offline og dårlige nettverk</a:t>
            </a:r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</p:txBody>
      </p:sp>
    </p:spTree>
    <p:extLst>
      <p:ext uri="{BB962C8B-B14F-4D97-AF65-F5344CB8AC3E}">
        <p14:creationId xmlns:p14="http://schemas.microsoft.com/office/powerpoint/2010/main" val="20491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an 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34547</TotalTime>
  <Words>1072</Words>
  <Application>Microsoft Office PowerPoint</Application>
  <PresentationFormat>Widescreen</PresentationFormat>
  <Paragraphs>280</Paragraphs>
  <Slides>28</Slides>
  <Notes>5</Notes>
  <HiddenSlides>3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Angular-struktur</vt:lpstr>
      <vt:lpstr>Components</vt:lpstr>
      <vt:lpstr>Lage (web)komponeter</vt:lpstr>
      <vt:lpstr>Oppgave 3</vt:lpstr>
      <vt:lpstr>Service/Provider</vt:lpstr>
      <vt:lpstr>Oppgave 4</vt:lpstr>
      <vt:lpstr>Native integrasjon</vt:lpstr>
      <vt:lpstr>Oppgave  5</vt:lpstr>
      <vt:lpstr>Deploy App til mobil </vt:lpstr>
      <vt:lpstr>Deploy App til mobil </vt:lpstr>
      <vt:lpstr>Ionic cloud services</vt:lpstr>
      <vt:lpstr>Package</vt:lpstr>
      <vt:lpstr>Kontakt 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70</cp:revision>
  <dcterms:created xsi:type="dcterms:W3CDTF">2017-02-02T10:58:01Z</dcterms:created>
  <dcterms:modified xsi:type="dcterms:W3CDTF">2017-03-14T19:21:25Z</dcterms:modified>
</cp:coreProperties>
</file>