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5" r:id="rId3"/>
    <p:sldId id="270" r:id="rId4"/>
    <p:sldId id="261" r:id="rId5"/>
    <p:sldId id="257" r:id="rId6"/>
    <p:sldId id="263" r:id="rId7"/>
    <p:sldId id="264" r:id="rId8"/>
    <p:sldId id="262" r:id="rId9"/>
    <p:sldId id="258" r:id="rId10"/>
    <p:sldId id="269" r:id="rId11"/>
    <p:sldId id="266" r:id="rId12"/>
    <p:sldId id="260" r:id="rId13"/>
    <p:sldId id="267" r:id="rId14"/>
    <p:sldId id="272" r:id="rId15"/>
    <p:sldId id="273" r:id="rId16"/>
    <p:sldId id="259" r:id="rId17"/>
    <p:sldId id="268" r:id="rId18"/>
    <p:sldId id="274" r:id="rId19"/>
    <p:sldId id="271" r:id="rId20"/>
    <p:sldId id="276" r:id="rId21"/>
    <p:sldId id="275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63975" autoAdjust="0"/>
  </p:normalViewPr>
  <p:slideViewPr>
    <p:cSldViewPr snapToGrid="0">
      <p:cViewPr varScale="1">
        <p:scale>
          <a:sx n="145" d="100"/>
          <a:sy n="145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43B18-9950-4402-830C-70DFF55A9D6A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58FB-0425-4043-8123-60513F459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697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Bruk F12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device</a:t>
            </a:r>
            <a:r>
              <a:rPr lang="nb-NO" baseline="0" dirty="0" smtClean="0"/>
              <a:t> hvis man ikke vil kjøre det på mobilen.</a:t>
            </a:r>
          </a:p>
          <a:p>
            <a:endParaRPr lang="nb-NO" baseline="0" dirty="0" smtClean="0"/>
          </a:p>
          <a:p>
            <a:r>
              <a:rPr lang="nb-NO" baseline="0" dirty="0" smtClean="0"/>
              <a:t>Vis fram prosjektstruktur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Pages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Root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under app.html</a:t>
            </a:r>
            <a:r>
              <a:rPr lang="nb-NO" baseline="0" dirty="0"/>
              <a:t> </a:t>
            </a:r>
            <a:r>
              <a:rPr lang="nb-NO" baseline="0" dirty="0" smtClean="0"/>
              <a:t>og </a:t>
            </a:r>
            <a:r>
              <a:rPr lang="nb-NO" baseline="0" dirty="0" err="1" smtClean="0"/>
              <a:t>app.module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route</a:t>
            </a:r>
            <a:r>
              <a:rPr lang="nb-NO" baseline="0" dirty="0" smtClean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7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72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en </a:t>
            </a:r>
            <a:r>
              <a:rPr lang="nb-NO" dirty="0" err="1" smtClean="0"/>
              <a:t>webkomponent</a:t>
            </a:r>
            <a:r>
              <a:rPr lang="nb-NO" smtClean="0"/>
              <a:t>?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80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Fasit</a:t>
            </a:r>
          </a:p>
          <a:p>
            <a:r>
              <a:rPr lang="nb-NO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chatInput</a:t>
            </a:r>
            <a:endParaRPr lang="nb-NO" baseline="0" dirty="0" smtClean="0"/>
          </a:p>
          <a:p>
            <a:r>
              <a:rPr lang="nb-NO" baseline="0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chatContent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Content: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-header&gt;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&gt;</a:t>
            </a:r>
          </a:p>
          <a:p>
            <a:endParaRPr lang="nb-NO" baseline="0" dirty="0" smtClean="0"/>
          </a:p>
          <a:p>
            <a:r>
              <a:rPr lang="nb-NO" baseline="0" dirty="0" smtClean="0"/>
              <a:t>Input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&lt;ion-item&gt;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&lt;ion-label&gt;Chat: &lt;/ion-label&gt;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&lt;ion-input type="text"&gt;&lt;/ion-input&gt;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&lt;/ion-item&gt;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Home.html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&lt;ion-content class="cards-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padding&gt;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&lt;chat-content&gt;&lt;/chat-content&gt;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&lt;ion-footer&gt;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&lt;chat-input&gt;&lt;/chat-input&gt;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&lt;/ion-footer&gt;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05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1" y="5422058"/>
            <a:ext cx="2515216" cy="796485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86020" y="4294253"/>
            <a:ext cx="11519554" cy="5761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 smtClean="0"/>
              <a:t>KLIKK  undertittel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6020" y="2573208"/>
            <a:ext cx="11519555" cy="170828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rgbClr val="2864A5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cxnSp>
        <p:nvCxnSpPr>
          <p:cNvPr id="11" name="Rett linje 10"/>
          <p:cNvCxnSpPr/>
          <p:nvPr/>
        </p:nvCxnSpPr>
        <p:spPr>
          <a:xfrm flipH="1">
            <a:off x="9912096" y="1984248"/>
            <a:ext cx="9284" cy="12893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10464800" y="6020293"/>
            <a:ext cx="1514764" cy="70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9381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5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86116" y="2347274"/>
            <a:ext cx="11510128" cy="216816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86116" y="4589464"/>
            <a:ext cx="11510128" cy="981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59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3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1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7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00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0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65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-18473" y="6356349"/>
            <a:ext cx="387927" cy="365125"/>
          </a:xfrm>
        </p:spPr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70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0" y="6311900"/>
            <a:ext cx="401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48252" y="3247712"/>
            <a:ext cx="5477503" cy="380999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5" y="6220981"/>
            <a:ext cx="1321834" cy="300321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 rot="16200000">
            <a:off x="-290805" y="5506456"/>
            <a:ext cx="96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049842" y="3782353"/>
            <a:ext cx="2483141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4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64A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asta/foredr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onicframework.com/docs/v2/components" TargetMode="External"/><Relationship Id="rId4" Type="http://schemas.openxmlformats.org/officeDocument/2006/relationships/hyperlink" Target="https://angular.io/docs/ts/latest/guide/cheatshee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v2/compone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lse.sticos.no/wp-content/plugins/elseBot/elseAPI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install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Fra kode til </a:t>
            </a:r>
            <a:r>
              <a:rPr lang="nb-NO" dirty="0" err="1" smtClean="0"/>
              <a:t>app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136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Lage en </a:t>
            </a:r>
            <a:r>
              <a:rPr lang="nb-NO" dirty="0" err="1" smtClean="0"/>
              <a:t>chat</a:t>
            </a:r>
            <a:r>
              <a:rPr lang="nb-NO" dirty="0" smtClean="0"/>
              <a:t> som integrerer med </a:t>
            </a:r>
            <a:r>
              <a:rPr lang="nb-NO" dirty="0" err="1" smtClean="0"/>
              <a:t>Sticos</a:t>
            </a:r>
            <a:r>
              <a:rPr lang="nb-NO" dirty="0" smtClean="0"/>
              <a:t> sin </a:t>
            </a:r>
            <a:r>
              <a:rPr lang="nb-NO" dirty="0" err="1" smtClean="0"/>
              <a:t>chatbot</a:t>
            </a:r>
            <a:r>
              <a:rPr lang="nb-NO" dirty="0" smtClean="0"/>
              <a:t>, @</a:t>
            </a:r>
            <a:r>
              <a:rPr lang="nb-NO" dirty="0" err="1" smtClean="0"/>
              <a:t>else</a:t>
            </a:r>
            <a:r>
              <a:rPr lang="nb-NO" dirty="0" smtClean="0"/>
              <a:t>.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Oppgaver er lagt </a:t>
            </a:r>
            <a:r>
              <a:rPr lang="nb-NO" dirty="0"/>
              <a:t>ut på </a:t>
            </a:r>
            <a:endParaRPr lang="nb-NO" dirty="0" smtClean="0"/>
          </a:p>
          <a:p>
            <a:pPr lvl="1"/>
            <a:r>
              <a:rPr lang="nb-NO" dirty="0" smtClean="0">
                <a:hlinkClick r:id="rId3"/>
              </a:rPr>
              <a:t>https</a:t>
            </a:r>
            <a:r>
              <a:rPr lang="nb-NO" dirty="0">
                <a:hlinkClick r:id="rId3"/>
              </a:rPr>
              <a:t>://</a:t>
            </a:r>
            <a:r>
              <a:rPr lang="nb-NO" dirty="0" smtClean="0">
                <a:hlinkClick r:id="rId3"/>
              </a:rPr>
              <a:t>github.com/stiasta/foredrag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Under </a:t>
            </a:r>
            <a:r>
              <a:rPr lang="nb-NO" dirty="0" err="1" smtClean="0"/>
              <a:t>Ionic</a:t>
            </a:r>
            <a:r>
              <a:rPr lang="nb-NO" dirty="0" smtClean="0"/>
              <a:t> 2 workshop &gt; Code</a:t>
            </a:r>
          </a:p>
          <a:p>
            <a:pPr lvl="1"/>
            <a:r>
              <a:rPr lang="nb-NO" dirty="0" smtClean="0"/>
              <a:t>Før man kjører koden så burde man kjøre en </a:t>
            </a:r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</a:p>
          <a:p>
            <a:pPr lvl="1"/>
            <a:endParaRPr lang="nb-NO" dirty="0"/>
          </a:p>
          <a:p>
            <a:pPr lvl="1"/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angular.io/docs/ts/latest/guide/cheatsheet.html</a:t>
            </a:r>
            <a:r>
              <a:rPr lang="nb-NO" dirty="0" smtClean="0"/>
              <a:t> </a:t>
            </a:r>
          </a:p>
          <a:p>
            <a:pPr lvl="1"/>
            <a:r>
              <a:rPr lang="nb-NO" dirty="0">
                <a:hlinkClick r:id="rId5"/>
              </a:rPr>
              <a:t>https://</a:t>
            </a:r>
            <a:r>
              <a:rPr lang="nb-NO" dirty="0" smtClean="0">
                <a:hlinkClick r:id="rId5"/>
              </a:rPr>
              <a:t>ionicframework.com/docs/v2/components</a:t>
            </a:r>
            <a:r>
              <a:rPr lang="nb-NO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5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	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Installer </a:t>
            </a:r>
            <a:r>
              <a:rPr lang="nb-NO" dirty="0" err="1" smtClean="0"/>
              <a:t>ionic</a:t>
            </a:r>
            <a:r>
              <a:rPr lang="nb-NO" dirty="0" smtClean="0"/>
              <a:t> 2</a:t>
            </a:r>
          </a:p>
          <a:p>
            <a:r>
              <a:rPr lang="nb-NO" dirty="0" smtClean="0"/>
              <a:t>Opprett et nytt prosjekt</a:t>
            </a:r>
          </a:p>
          <a:p>
            <a:pPr lvl="1"/>
            <a:r>
              <a:rPr lang="nb-NO" dirty="0" smtClean="0"/>
              <a:t>Bruk «Blank» </a:t>
            </a:r>
            <a:r>
              <a:rPr lang="nb-NO" dirty="0" err="1" smtClean="0"/>
              <a:t>template</a:t>
            </a:r>
            <a:endParaRPr lang="nb-NO" dirty="0" smtClean="0"/>
          </a:p>
          <a:p>
            <a:pPr lvl="1"/>
            <a:r>
              <a:rPr lang="nb-NO" dirty="0" smtClean="0"/>
              <a:t>Navngi som [NAVN ?]</a:t>
            </a:r>
          </a:p>
          <a:p>
            <a:pPr lvl="1"/>
            <a:r>
              <a:rPr lang="nb-NO" dirty="0" smtClean="0"/>
              <a:t>Opprett en </a:t>
            </a:r>
            <a:r>
              <a:rPr lang="nb-NO" dirty="0" err="1" smtClean="0"/>
              <a:t>ionicbruker</a:t>
            </a:r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endParaRPr lang="nb-NO" dirty="0" smtClean="0"/>
          </a:p>
          <a:p>
            <a:r>
              <a:rPr lang="nb-NO" sz="1800" dirty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 Prøv --lab bak kjørekommandoen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808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 av </a:t>
            </a:r>
            <a:r>
              <a:rPr lang="nb-NO" dirty="0" err="1" smtClean="0"/>
              <a:t>ionic</a:t>
            </a:r>
            <a:r>
              <a:rPr lang="nb-NO" dirty="0" smtClean="0"/>
              <a:t> på mobil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Chrome</a:t>
            </a:r>
            <a:endParaRPr lang="nb-NO" dirty="0" smtClean="0"/>
          </a:p>
          <a:p>
            <a:pPr lvl="1"/>
            <a:r>
              <a:rPr lang="nb-NO" dirty="0" smtClean="0"/>
              <a:t>F12 -&gt; </a:t>
            </a:r>
            <a:r>
              <a:rPr lang="nb-NO" dirty="0" err="1" smtClean="0"/>
              <a:t>emulate</a:t>
            </a:r>
            <a:r>
              <a:rPr lang="nb-NO" dirty="0" smtClean="0"/>
              <a:t> </a:t>
            </a:r>
            <a:r>
              <a:rPr lang="nb-NO" dirty="0" err="1" smtClean="0"/>
              <a:t>devices</a:t>
            </a:r>
            <a:endParaRPr lang="nb-NO" dirty="0" smtClean="0"/>
          </a:p>
          <a:p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endParaRPr lang="nb-NO" dirty="0" smtClean="0"/>
          </a:p>
          <a:p>
            <a:pPr lvl="1"/>
            <a:r>
              <a:rPr lang="nb-NO" dirty="0" smtClean="0"/>
              <a:t>Last ned </a:t>
            </a:r>
            <a:r>
              <a:rPr lang="nb-NO" dirty="0" err="1" smtClean="0"/>
              <a:t>appen</a:t>
            </a:r>
            <a:endParaRPr lang="nb-NO" dirty="0" smtClean="0"/>
          </a:p>
          <a:p>
            <a:pPr lvl="1"/>
            <a:r>
              <a:rPr lang="nb-NO" dirty="0" smtClean="0"/>
              <a:t>Lag bruker</a:t>
            </a:r>
            <a:endParaRPr lang="nb-NO" dirty="0"/>
          </a:p>
          <a:p>
            <a:pPr lvl="1"/>
            <a:r>
              <a:rPr lang="nb-NO" dirty="0" smtClean="0"/>
              <a:t>Kjør kommandoen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upload</a:t>
            </a:r>
            <a:endParaRPr lang="nb-NO" dirty="0" smtClean="0"/>
          </a:p>
          <a:p>
            <a:r>
              <a:rPr lang="nb-NO" dirty="0" smtClean="0"/>
              <a:t>Emulering på mobil</a:t>
            </a:r>
          </a:p>
          <a:p>
            <a:pPr lvl="1"/>
            <a:r>
              <a:rPr lang="nb-NO" dirty="0" smtClean="0">
                <a:hlinkClick r:id="rId2"/>
              </a:rPr>
              <a:t>http://ionicframework.com/docs/v2/intro/deploying/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13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3646"/>
            <a:ext cx="10515600" cy="4351338"/>
          </a:xfrm>
        </p:spPr>
        <p:txBody>
          <a:bodyPr/>
          <a:lstStyle/>
          <a:p>
            <a:r>
              <a:rPr lang="nb-NO" dirty="0" smtClean="0"/>
              <a:t>Kjør </a:t>
            </a:r>
            <a:r>
              <a:rPr lang="nb-NO" dirty="0" err="1" smtClean="0"/>
              <a:t>appen</a:t>
            </a:r>
            <a:r>
              <a:rPr lang="nb-NO" dirty="0" smtClean="0"/>
              <a:t> på mobilen</a:t>
            </a:r>
          </a:p>
          <a:p>
            <a:pPr lvl="1"/>
            <a:r>
              <a:rPr lang="nb-NO" dirty="0" smtClean="0"/>
              <a:t>Enten ved å bruke 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r>
              <a:rPr lang="nb-NO" dirty="0" smtClean="0"/>
              <a:t> (raskest feedback loop)</a:t>
            </a:r>
          </a:p>
          <a:p>
            <a:pPr lvl="2"/>
            <a:r>
              <a:rPr lang="nb-NO" dirty="0" err="1" smtClean="0"/>
              <a:t>Emulate</a:t>
            </a:r>
            <a:endParaRPr lang="nb-NO" dirty="0" smtClean="0"/>
          </a:p>
          <a:p>
            <a:endParaRPr lang="nb-NO" dirty="0" smtClean="0"/>
          </a:p>
          <a:p>
            <a:r>
              <a:rPr lang="nb-NO" sz="1800" dirty="0" smtClean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</a:t>
            </a:r>
          </a:p>
          <a:p>
            <a:pPr lvl="1"/>
            <a:r>
              <a:rPr lang="nb-NO" sz="1400" dirty="0" smtClean="0"/>
              <a:t>Oppdater home.html til å ha forskjellig </a:t>
            </a:r>
            <a:r>
              <a:rPr lang="nb-NO" sz="1400" dirty="0" err="1" smtClean="0"/>
              <a:t>text</a:t>
            </a:r>
            <a:r>
              <a:rPr lang="nb-NO" sz="1400" dirty="0" smtClean="0"/>
              <a:t> i body</a:t>
            </a:r>
          </a:p>
          <a:p>
            <a:pPr lvl="1"/>
            <a:r>
              <a:rPr lang="nb-NO" sz="1400" dirty="0" smtClean="0"/>
              <a:t>Prøv </a:t>
            </a:r>
            <a:r>
              <a:rPr lang="nb-NO" sz="1400" dirty="0"/>
              <a:t>også </a:t>
            </a:r>
            <a:r>
              <a:rPr lang="nb-NO" sz="1400" dirty="0" smtClean="0"/>
              <a:t>overskriften «Dette </a:t>
            </a:r>
            <a:r>
              <a:rPr lang="nb-NO" sz="1400" dirty="0"/>
              <a:t>er en overskrift som er </a:t>
            </a:r>
            <a:r>
              <a:rPr lang="nb-NO" sz="1400" dirty="0" smtClean="0"/>
              <a:t>lang» med --labs</a:t>
            </a:r>
          </a:p>
          <a:p>
            <a:pPr lvl="2"/>
            <a:r>
              <a:rPr lang="nb-NO" sz="1000" dirty="0" smtClean="0"/>
              <a:t>Merk forskjellen mellom mobil </a:t>
            </a:r>
            <a:r>
              <a:rPr lang="nb-NO" sz="1000" dirty="0" err="1" smtClean="0"/>
              <a:t>platformene</a:t>
            </a:r>
            <a:r>
              <a:rPr lang="nb-NO" sz="1000" dirty="0" smtClean="0"/>
              <a:t>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Angular</a:t>
            </a:r>
            <a:r>
              <a:rPr lang="nb-NO" dirty="0" smtClean="0"/>
              <a:t>-struktur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360" y="2148408"/>
            <a:ext cx="5136196" cy="2553791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45" y="2339999"/>
            <a:ext cx="3209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9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Components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«Kommuniserer med </a:t>
            </a:r>
            <a:r>
              <a:rPr lang="nb-NO" dirty="0" err="1" smtClean="0"/>
              <a:t>HTML’en</a:t>
            </a:r>
            <a:endParaRPr lang="nb-NO" dirty="0" smtClean="0"/>
          </a:p>
          <a:p>
            <a:r>
              <a:rPr lang="nb-NO" dirty="0" smtClean="0"/>
              <a:t>Binder HTML og </a:t>
            </a:r>
            <a:r>
              <a:rPr lang="nb-NO" dirty="0" err="1" smtClean="0"/>
              <a:t>javascript</a:t>
            </a:r>
            <a:r>
              <a:rPr lang="nb-NO" dirty="0"/>
              <a:t> </a:t>
            </a:r>
            <a:r>
              <a:rPr lang="nb-NO" dirty="0" smtClean="0"/>
              <a:t>sammen</a:t>
            </a:r>
          </a:p>
          <a:p>
            <a:r>
              <a:rPr lang="nb-NO" dirty="0" smtClean="0"/>
              <a:t>Kan ha underkomponenter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3768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Lage (web)</a:t>
            </a:r>
            <a:r>
              <a:rPr lang="nb-NO" dirty="0" err="1" smtClean="0"/>
              <a:t>komponeter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1803"/>
            <a:ext cx="10515600" cy="4351338"/>
          </a:xfrm>
        </p:spPr>
        <p:txBody>
          <a:bodyPr/>
          <a:lstStyle/>
          <a:p>
            <a:r>
              <a:rPr lang="nb-NO" dirty="0" smtClean="0"/>
              <a:t>Bruker html </a:t>
            </a:r>
            <a:r>
              <a:rPr lang="nb-NO" dirty="0" err="1" smtClean="0"/>
              <a:t>selectors</a:t>
            </a:r>
            <a:r>
              <a:rPr lang="nb-NO" dirty="0" smtClean="0"/>
              <a:t> med typescript komponenter</a:t>
            </a:r>
          </a:p>
          <a:p>
            <a:r>
              <a:rPr lang="nb-NO" dirty="0" smtClean="0"/>
              <a:t>Se </a:t>
            </a:r>
            <a:r>
              <a:rPr lang="nb-NO" dirty="0" smtClean="0">
                <a:hlinkClick r:id="rId3"/>
              </a:rPr>
              <a:t>http</a:t>
            </a:r>
            <a:r>
              <a:rPr lang="nb-NO" dirty="0">
                <a:hlinkClick r:id="rId3"/>
              </a:rPr>
              <a:t>://ionicframework.com/docs/v2/components</a:t>
            </a:r>
            <a:r>
              <a:rPr lang="nb-NO" dirty="0" smtClean="0">
                <a:hlinkClick r:id="rId3"/>
              </a:rPr>
              <a:t>/</a:t>
            </a:r>
            <a:r>
              <a:rPr lang="nb-NO" dirty="0" smtClean="0"/>
              <a:t> </a:t>
            </a:r>
          </a:p>
          <a:p>
            <a:endParaRPr lang="nb-NO" dirty="0" smtClean="0"/>
          </a:p>
          <a:p>
            <a:r>
              <a:rPr lang="nb-NO" dirty="0" smtClean="0"/>
              <a:t>For å lage komponenter så kan cli kommandoen</a:t>
            </a:r>
          </a:p>
          <a:p>
            <a:pPr lvl="1"/>
            <a:r>
              <a:rPr lang="nb-NO" dirty="0" err="1"/>
              <a:t>i</a:t>
            </a:r>
            <a:r>
              <a:rPr lang="nb-NO" dirty="0" err="1" smtClean="0"/>
              <a:t>onic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component</a:t>
            </a:r>
            <a:endParaRPr lang="nb-NO" dirty="0" smtClean="0"/>
          </a:p>
          <a:p>
            <a:pPr lvl="1"/>
            <a:r>
              <a:rPr lang="nb-NO" dirty="0" smtClean="0"/>
              <a:t>(kjør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for mer informasjon)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3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Generer komponentene</a:t>
            </a:r>
          </a:p>
          <a:p>
            <a:pPr lvl="1"/>
            <a:r>
              <a:rPr lang="nb-NO" dirty="0" err="1" smtClean="0"/>
              <a:t>ChatInput</a:t>
            </a:r>
            <a:endParaRPr lang="nb-NO" dirty="0" smtClean="0"/>
          </a:p>
          <a:p>
            <a:pPr lvl="1"/>
            <a:r>
              <a:rPr lang="nb-NO" dirty="0" err="1" smtClean="0"/>
              <a:t>ChatContent</a:t>
            </a:r>
            <a:endParaRPr lang="nb-NO" dirty="0" smtClean="0"/>
          </a:p>
          <a:p>
            <a:pPr lvl="2"/>
            <a:r>
              <a:rPr lang="nb-NO" dirty="0" smtClean="0"/>
              <a:t>Bruker Cards for å presentere </a:t>
            </a:r>
            <a:r>
              <a:rPr lang="nb-NO" dirty="0" err="1" smtClean="0"/>
              <a:t>chat</a:t>
            </a:r>
            <a:r>
              <a:rPr lang="nb-NO" dirty="0" smtClean="0"/>
              <a:t>-teksten </a:t>
            </a:r>
          </a:p>
          <a:p>
            <a:pPr lvl="2"/>
            <a:r>
              <a:rPr lang="nb-NO" dirty="0" smtClean="0"/>
              <a:t>&lt;ion-</a:t>
            </a:r>
            <a:r>
              <a:rPr lang="nb-NO" dirty="0" err="1" smtClean="0"/>
              <a:t>card</a:t>
            </a:r>
            <a:r>
              <a:rPr lang="nb-NO" dirty="0" smtClean="0"/>
              <a:t>&gt;</a:t>
            </a:r>
          </a:p>
          <a:p>
            <a:pPr lvl="2"/>
            <a:endParaRPr lang="nb-NO" dirty="0"/>
          </a:p>
          <a:p>
            <a:r>
              <a:rPr lang="nb-NO" dirty="0" smtClean="0"/>
              <a:t>Test gjerne mot </a:t>
            </a:r>
            <a:r>
              <a:rPr lang="nb-NO" dirty="0" err="1" smtClean="0"/>
              <a:t>View</a:t>
            </a:r>
            <a:r>
              <a:rPr lang="nb-NO" dirty="0"/>
              <a:t>.</a:t>
            </a:r>
            <a:endParaRPr lang="nb-NO" dirty="0" smtClean="0"/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07" y="1027906"/>
            <a:ext cx="2562493" cy="4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Service/Provider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3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4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82527" cy="4351338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Lag en service som kalles </a:t>
            </a:r>
            <a:r>
              <a:rPr lang="nb-NO" dirty="0" err="1" smtClean="0"/>
              <a:t>chatbot</a:t>
            </a:r>
            <a:r>
              <a:rPr lang="nb-NO" dirty="0" err="1"/>
              <a:t>-</a:t>
            </a:r>
            <a:r>
              <a:rPr lang="nb-NO" dirty="0" err="1" smtClean="0"/>
              <a:t>service.ts</a:t>
            </a:r>
            <a:endParaRPr lang="nb-NO" dirty="0" smtClean="0"/>
          </a:p>
          <a:p>
            <a:r>
              <a:rPr lang="nb-NO" dirty="0" smtClean="0"/>
              <a:t>Send </a:t>
            </a:r>
            <a:r>
              <a:rPr lang="nb-NO" dirty="0" err="1" smtClean="0"/>
              <a:t>chat</a:t>
            </a:r>
            <a:r>
              <a:rPr lang="nb-NO" dirty="0" smtClean="0"/>
              <a:t> input til servicen</a:t>
            </a:r>
          </a:p>
          <a:p>
            <a:r>
              <a:rPr lang="nb-NO" dirty="0" smtClean="0"/>
              <a:t>Send </a:t>
            </a:r>
            <a:r>
              <a:rPr lang="nb-NO" dirty="0" err="1" smtClean="0"/>
              <a:t>response</a:t>
            </a:r>
            <a:r>
              <a:rPr lang="nb-NO" dirty="0" smtClean="0"/>
              <a:t> til </a:t>
            </a:r>
            <a:r>
              <a:rPr lang="nb-NO" dirty="0" err="1" smtClean="0"/>
              <a:t>chat-content</a:t>
            </a:r>
            <a:r>
              <a:rPr lang="nb-NO" dirty="0"/>
              <a:t> </a:t>
            </a:r>
            <a:r>
              <a:rPr lang="nb-NO" dirty="0" smtClean="0"/>
              <a:t>som nytt ion-</a:t>
            </a:r>
            <a:r>
              <a:rPr lang="nb-NO" dirty="0" err="1" smtClean="0"/>
              <a:t>card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API-detaljer</a:t>
            </a:r>
          </a:p>
          <a:p>
            <a:pPr lvl="1"/>
            <a:r>
              <a:rPr lang="nb-NO" dirty="0"/>
              <a:t>URL: </a:t>
            </a:r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else.sticos.no/wp-content/plugins/elseBot/elseAPI.php</a:t>
            </a:r>
            <a:r>
              <a:rPr lang="nb-NO" dirty="0" smtClean="0"/>
              <a:t> </a:t>
            </a:r>
            <a:endParaRPr lang="nb-NO" dirty="0"/>
          </a:p>
          <a:p>
            <a:pPr lvl="1"/>
            <a:r>
              <a:rPr lang="nb-NO" dirty="0" smtClean="0"/>
              <a:t>Method: POST</a:t>
            </a:r>
          </a:p>
          <a:p>
            <a:pPr lvl="1"/>
            <a:r>
              <a:rPr lang="nb-NO" dirty="0" err="1" smtClean="0"/>
              <a:t>Params</a:t>
            </a:r>
            <a:r>
              <a:rPr lang="nb-NO" dirty="0" smtClean="0"/>
              <a:t>: </a:t>
            </a:r>
          </a:p>
          <a:p>
            <a:pPr lvl="2"/>
            <a:r>
              <a:rPr lang="nb-NO" dirty="0" err="1" smtClean="0"/>
              <a:t>unikId</a:t>
            </a:r>
            <a:r>
              <a:rPr lang="nb-NO" dirty="0" smtClean="0"/>
              <a:t>=testId1</a:t>
            </a:r>
          </a:p>
          <a:p>
            <a:pPr lvl="2"/>
            <a:r>
              <a:rPr lang="nb-NO" dirty="0" err="1" smtClean="0"/>
              <a:t>text</a:t>
            </a:r>
            <a:r>
              <a:rPr lang="nb-NO" dirty="0" smtClean="0"/>
              <a:t> = [spørsmål]</a:t>
            </a:r>
          </a:p>
          <a:p>
            <a:endParaRPr lang="nb-NO" dirty="0"/>
          </a:p>
          <a:p>
            <a:r>
              <a:rPr lang="nb-NO" dirty="0" smtClean="0"/>
              <a:t>Bonus:</a:t>
            </a:r>
          </a:p>
          <a:p>
            <a:pPr lvl="1"/>
            <a:r>
              <a:rPr lang="nb-NO" dirty="0" smtClean="0"/>
              <a:t>Gjør slik at GUI skiller på spørsmål og svar ved å </a:t>
            </a:r>
            <a:r>
              <a:rPr lang="nb-NO" dirty="0" err="1" smtClean="0"/>
              <a:t>venstrejustere</a:t>
            </a:r>
            <a:r>
              <a:rPr lang="nb-NO" dirty="0" smtClean="0"/>
              <a:t> spørsmål</a:t>
            </a:r>
            <a:r>
              <a:rPr lang="nb-NO" dirty="0"/>
              <a:t> </a:t>
            </a:r>
            <a:r>
              <a:rPr lang="nb-NO" dirty="0" smtClean="0"/>
              <a:t>og </a:t>
            </a:r>
            <a:r>
              <a:rPr lang="nb-NO" dirty="0" err="1" smtClean="0"/>
              <a:t>høyrejustere</a:t>
            </a:r>
            <a:r>
              <a:rPr lang="nb-NO" dirty="0" smtClean="0"/>
              <a:t> svar.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9" y="618836"/>
            <a:ext cx="2792177" cy="49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workshop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Fasiliteter trenger:</a:t>
            </a:r>
          </a:p>
          <a:p>
            <a:pPr lvl="1"/>
            <a:r>
              <a:rPr lang="nb-NO" dirty="0"/>
              <a:t>Prosjektor</a:t>
            </a:r>
          </a:p>
          <a:p>
            <a:pPr lvl="1"/>
            <a:r>
              <a:rPr lang="nb-NO" dirty="0"/>
              <a:t>Klasseromoppsett</a:t>
            </a:r>
          </a:p>
          <a:p>
            <a:pPr lvl="1"/>
            <a:r>
              <a:rPr lang="nb-NO" dirty="0"/>
              <a:t>Internett</a:t>
            </a:r>
          </a:p>
          <a:p>
            <a:pPr lvl="2"/>
            <a:r>
              <a:rPr lang="nb-NO" dirty="0" err="1"/>
              <a:t>Wifi</a:t>
            </a:r>
            <a:r>
              <a:rPr lang="nb-NO" dirty="0"/>
              <a:t> + passord lett tilgjengelig</a:t>
            </a:r>
          </a:p>
          <a:p>
            <a:r>
              <a:rPr lang="nb-NO" dirty="0"/>
              <a:t>Deltakere trenger:</a:t>
            </a:r>
          </a:p>
          <a:p>
            <a:pPr lvl="1"/>
            <a:r>
              <a:rPr lang="nb-NO" dirty="0"/>
              <a:t>Laptop</a:t>
            </a:r>
          </a:p>
          <a:p>
            <a:pPr lvl="1"/>
            <a:r>
              <a:rPr lang="nb-NO" dirty="0" err="1"/>
              <a:t>Texteditor</a:t>
            </a:r>
            <a:endParaRPr lang="nb-NO" dirty="0"/>
          </a:p>
          <a:p>
            <a:pPr lvl="2"/>
            <a:r>
              <a:rPr lang="nb-NO" dirty="0"/>
              <a:t>Sublime	</a:t>
            </a:r>
          </a:p>
          <a:p>
            <a:pPr lvl="2"/>
            <a:r>
              <a:rPr lang="nb-NO" dirty="0"/>
              <a:t>Visual </a:t>
            </a:r>
            <a:r>
              <a:rPr lang="nb-NO" dirty="0" err="1"/>
              <a:t>code</a:t>
            </a:r>
            <a:endParaRPr lang="nb-NO" dirty="0"/>
          </a:p>
          <a:p>
            <a:pPr lvl="2"/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Cmd</a:t>
            </a:r>
            <a:r>
              <a:rPr lang="nb-NO" dirty="0"/>
              <a:t>/Console/Terminal</a:t>
            </a:r>
          </a:p>
          <a:p>
            <a:pPr lvl="1"/>
            <a:r>
              <a:rPr lang="nb-NO" dirty="0"/>
              <a:t>Node JS</a:t>
            </a:r>
          </a:p>
          <a:p>
            <a:pPr lvl="2"/>
            <a:r>
              <a:rPr lang="nb-NO" dirty="0"/>
              <a:t>Latest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14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Native integrasjon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Bruker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  <a:r>
              <a:rPr lang="nb-NO" dirty="0" err="1" smtClean="0"/>
              <a:t>plugin</a:t>
            </a:r>
            <a:r>
              <a:rPr lang="nb-NO" dirty="0" smtClean="0"/>
              <a:t> i bunnen</a:t>
            </a:r>
          </a:p>
          <a:p>
            <a:r>
              <a:rPr lang="nb-NO" dirty="0"/>
              <a:t>Legg til </a:t>
            </a:r>
            <a:r>
              <a:rPr lang="nb-NO" dirty="0" err="1"/>
              <a:t>platformer</a:t>
            </a:r>
            <a:endParaRPr lang="nb-NO" dirty="0"/>
          </a:p>
          <a:p>
            <a:pPr lvl="1"/>
            <a:r>
              <a:rPr lang="nb-NO" dirty="0"/>
              <a:t>(</a:t>
            </a:r>
            <a:r>
              <a:rPr lang="nb-NO" dirty="0" err="1"/>
              <a:t>sudo</a:t>
            </a:r>
            <a:r>
              <a:rPr lang="nb-NO" dirty="0"/>
              <a:t>) </a:t>
            </a:r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[</a:t>
            </a:r>
            <a:r>
              <a:rPr lang="nb-NO" dirty="0" err="1"/>
              <a:t>platform</a:t>
            </a:r>
            <a:r>
              <a:rPr lang="nb-NO" dirty="0"/>
              <a:t>]</a:t>
            </a:r>
          </a:p>
          <a:p>
            <a:pPr lvl="2"/>
            <a:r>
              <a:rPr lang="nb-NO" dirty="0"/>
              <a:t>Der </a:t>
            </a:r>
            <a:r>
              <a:rPr lang="nb-NO" dirty="0" err="1"/>
              <a:t>platform</a:t>
            </a:r>
            <a:r>
              <a:rPr lang="nb-NO" dirty="0"/>
              <a:t> kan være </a:t>
            </a:r>
            <a:r>
              <a:rPr lang="nb-NO" dirty="0" err="1"/>
              <a:t>ios</a:t>
            </a:r>
            <a:r>
              <a:rPr lang="nb-NO" dirty="0"/>
              <a:t>, </a:t>
            </a:r>
            <a:r>
              <a:rPr lang="nb-NO" dirty="0" err="1"/>
              <a:t>android</a:t>
            </a:r>
            <a:r>
              <a:rPr lang="nb-NO" dirty="0"/>
              <a:t>, wp8, </a:t>
            </a:r>
            <a:r>
              <a:rPr lang="nb-NO" dirty="0" err="1"/>
              <a:t>windows</a:t>
            </a:r>
            <a:r>
              <a:rPr lang="nb-NO" dirty="0"/>
              <a:t>, blackberry10…</a:t>
            </a:r>
          </a:p>
          <a:p>
            <a:pPr lvl="2"/>
            <a:r>
              <a:rPr lang="nb-NO" dirty="0"/>
              <a:t>Sjekk tilgjengelige </a:t>
            </a:r>
            <a:r>
              <a:rPr lang="nb-NO" dirty="0" err="1"/>
              <a:t>platformer</a:t>
            </a:r>
            <a:r>
              <a:rPr lang="nb-NO" dirty="0"/>
              <a:t> med </a:t>
            </a:r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platform</a:t>
            </a:r>
            <a:endParaRPr lang="nb-NO" dirty="0"/>
          </a:p>
          <a:p>
            <a:r>
              <a:rPr lang="nb-NO" dirty="0" smtClean="0"/>
              <a:t>Kommando for å installere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plugin</a:t>
            </a:r>
            <a:r>
              <a:rPr lang="nb-NO" dirty="0" smtClean="0"/>
              <a:t> </a:t>
            </a:r>
            <a:r>
              <a:rPr lang="nb-NO" dirty="0" err="1" smtClean="0"/>
              <a:t>add</a:t>
            </a:r>
            <a:r>
              <a:rPr lang="nb-NO" dirty="0" smtClean="0"/>
              <a:t> [</a:t>
            </a:r>
            <a:r>
              <a:rPr lang="nb-NO" dirty="0" err="1" smtClean="0"/>
              <a:t>plugin</a:t>
            </a:r>
            <a:r>
              <a:rPr lang="nb-NO" dirty="0" smtClean="0"/>
              <a:t>]</a:t>
            </a:r>
          </a:p>
          <a:p>
            <a:pPr lvl="1"/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724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 5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Legg inn </a:t>
            </a:r>
            <a:r>
              <a:rPr lang="nb-NO" dirty="0" err="1" smtClean="0"/>
              <a:t>speech</a:t>
            </a:r>
            <a:r>
              <a:rPr lang="nb-NO" dirty="0" smtClean="0"/>
              <a:t> to </a:t>
            </a:r>
            <a:r>
              <a:rPr lang="nb-NO" dirty="0" err="1" smtClean="0"/>
              <a:t>text</a:t>
            </a:r>
            <a:r>
              <a:rPr lang="nb-NO" dirty="0" smtClean="0"/>
              <a:t> integrasjon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62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Forhåndskunnskap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Vant med CLI</a:t>
            </a:r>
          </a:p>
          <a:p>
            <a:r>
              <a:rPr lang="nb-NO" dirty="0" smtClean="0"/>
              <a:t>Litt </a:t>
            </a:r>
            <a:r>
              <a:rPr lang="nb-NO" dirty="0" err="1" smtClean="0"/>
              <a:t>Angular</a:t>
            </a:r>
            <a:r>
              <a:rPr lang="nb-NO" dirty="0" smtClean="0"/>
              <a:t> 2</a:t>
            </a:r>
          </a:p>
          <a:p>
            <a:r>
              <a:rPr lang="nb-NO" dirty="0" smtClean="0"/>
              <a:t>HTML, CSS, Typescript</a:t>
            </a:r>
          </a:p>
        </p:txBody>
      </p:sp>
    </p:spTree>
    <p:extLst>
      <p:ext uri="{BB962C8B-B14F-4D97-AF65-F5344CB8AC3E}">
        <p14:creationId xmlns:p14="http://schemas.microsoft.com/office/powerpoint/2010/main" val="10145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? </a:t>
            </a:r>
          </a:p>
          <a:p>
            <a:r>
              <a:rPr lang="nb-NO" dirty="0"/>
              <a:t>Et </a:t>
            </a:r>
            <a:r>
              <a:rPr lang="nb-NO" dirty="0" err="1"/>
              <a:t>ionic</a:t>
            </a:r>
            <a:r>
              <a:rPr lang="nb-NO" dirty="0"/>
              <a:t> prosjekt fra nyoppretting til </a:t>
            </a:r>
            <a:r>
              <a:rPr lang="nb-NO" dirty="0" err="1"/>
              <a:t>release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9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Intro (slide)</a:t>
            </a:r>
          </a:p>
          <a:p>
            <a:pPr lvl="1"/>
            <a:r>
              <a:rPr lang="nb-NO" dirty="0"/>
              <a:t>Forskjell mellom hybrid, native og progressive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  <a:p>
            <a:r>
              <a:rPr lang="nb-NO" dirty="0"/>
              <a:t>Installasjon av avhengigheter</a:t>
            </a:r>
          </a:p>
          <a:p>
            <a:r>
              <a:rPr lang="nb-NO" dirty="0"/>
              <a:t>Testing/kjøring av </a:t>
            </a:r>
            <a:r>
              <a:rPr lang="nb-NO" dirty="0" err="1"/>
              <a:t>app</a:t>
            </a:r>
            <a:endParaRPr lang="nb-NO" dirty="0"/>
          </a:p>
          <a:p>
            <a:r>
              <a:rPr lang="nb-NO" dirty="0"/>
              <a:t>Lage komponenter</a:t>
            </a:r>
          </a:p>
          <a:p>
            <a:r>
              <a:rPr lang="nb-NO" dirty="0"/>
              <a:t>Bruker </a:t>
            </a:r>
            <a:r>
              <a:rPr lang="nb-NO" dirty="0" err="1"/>
              <a:t>cordova</a:t>
            </a:r>
            <a:r>
              <a:rPr lang="nb-NO" dirty="0"/>
              <a:t> biblioteker</a:t>
            </a:r>
          </a:p>
          <a:p>
            <a:pPr marL="0" indent="0">
              <a:buNone/>
            </a:pPr>
            <a:endParaRPr lang="nb-NO" dirty="0"/>
          </a:p>
          <a:p>
            <a:pPr lvl="3"/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17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Native</a:t>
            </a:r>
          </a:p>
          <a:p>
            <a:pPr lvl="1"/>
            <a:r>
              <a:rPr lang="nb-NO" dirty="0"/>
              <a:t>IOS</a:t>
            </a:r>
          </a:p>
          <a:p>
            <a:pPr lvl="1"/>
            <a:r>
              <a:rPr lang="nb-NO" dirty="0" err="1"/>
              <a:t>Android</a:t>
            </a:r>
            <a:endParaRPr lang="nb-NO" dirty="0"/>
          </a:p>
          <a:p>
            <a:pPr lvl="1"/>
            <a:r>
              <a:rPr lang="nb-NO" dirty="0"/>
              <a:t>Windows </a:t>
            </a:r>
            <a:r>
              <a:rPr lang="nb-NO" dirty="0" err="1"/>
              <a:t>phone</a:t>
            </a:r>
            <a:endParaRPr lang="nb-NO" dirty="0"/>
          </a:p>
          <a:p>
            <a:r>
              <a:rPr lang="nb-NO" dirty="0"/>
              <a:t>Hybrid</a:t>
            </a:r>
          </a:p>
          <a:p>
            <a:pPr lvl="1"/>
            <a:r>
              <a:rPr lang="nb-NO" dirty="0"/>
              <a:t>Kompilerer til flere enheter og vanligvis også web side.</a:t>
            </a:r>
          </a:p>
          <a:p>
            <a:pPr lvl="1"/>
            <a:r>
              <a:rPr lang="nb-NO" dirty="0"/>
              <a:t>HTML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Cordova</a:t>
            </a:r>
          </a:p>
          <a:p>
            <a:pPr lvl="2"/>
            <a:r>
              <a:rPr lang="nb-NO" dirty="0" err="1"/>
              <a:t>Devextreme</a:t>
            </a:r>
            <a:endParaRPr lang="nb-NO" dirty="0"/>
          </a:p>
          <a:p>
            <a:pPr lvl="2"/>
            <a:r>
              <a:rPr lang="nb-NO" dirty="0" err="1"/>
              <a:t>Ionic</a:t>
            </a:r>
            <a:endParaRPr lang="nb-NO" dirty="0"/>
          </a:p>
          <a:p>
            <a:pPr lvl="1"/>
            <a:r>
              <a:rPr lang="nb-NO" dirty="0"/>
              <a:t>XAML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Native script </a:t>
            </a:r>
          </a:p>
          <a:p>
            <a:pPr lvl="1"/>
            <a:r>
              <a:rPr lang="nb-NO" dirty="0"/>
              <a:t>C#</a:t>
            </a:r>
          </a:p>
          <a:p>
            <a:pPr lvl="2"/>
            <a:r>
              <a:rPr lang="nb-NO" dirty="0" err="1"/>
              <a:t>Xamarin</a:t>
            </a:r>
            <a:endParaRPr lang="nb-NO" dirty="0"/>
          </a:p>
          <a:p>
            <a:pPr lvl="2"/>
            <a:r>
              <a:rPr lang="nb-NO" dirty="0" err="1"/>
              <a:t>Unity</a:t>
            </a:r>
            <a:endParaRPr lang="nb-NO" dirty="0"/>
          </a:p>
          <a:p>
            <a:r>
              <a:rPr lang="nb-NO" dirty="0"/>
              <a:t>Progressive Web </a:t>
            </a:r>
            <a:r>
              <a:rPr lang="nb-NO" dirty="0" err="1"/>
              <a:t>App</a:t>
            </a:r>
            <a:endParaRPr lang="nb-NO" dirty="0"/>
          </a:p>
          <a:p>
            <a:pPr lvl="1"/>
            <a:r>
              <a:rPr lang="nb-NO" dirty="0"/>
              <a:t>Web side</a:t>
            </a:r>
          </a:p>
          <a:p>
            <a:pPr lvl="1"/>
            <a:r>
              <a:rPr lang="nb-NO" dirty="0"/>
              <a:t>Mobile-first</a:t>
            </a:r>
          </a:p>
          <a:p>
            <a:pPr lvl="1"/>
            <a:r>
              <a:rPr lang="nb-NO"/>
              <a:t>Offline-first</a:t>
            </a:r>
            <a:endParaRPr lang="nb-NO" dirty="0"/>
          </a:p>
          <a:p>
            <a:pPr lvl="1"/>
            <a:r>
              <a:rPr lang="nb-NO" dirty="0"/>
              <a:t>Slipper å gå igjennom </a:t>
            </a:r>
            <a:r>
              <a:rPr lang="nb-NO" dirty="0" err="1"/>
              <a:t>app</a:t>
            </a:r>
            <a:r>
              <a:rPr lang="nb-NO" dirty="0"/>
              <a:t> store eller google play.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28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velger man?</a:t>
            </a:r>
          </a:p>
          <a:p>
            <a:pPr lvl="1"/>
            <a:r>
              <a:rPr lang="nb-NO" dirty="0"/>
              <a:t>Kommer helt </a:t>
            </a:r>
            <a:r>
              <a:rPr lang="nb-NO" dirty="0" smtClean="0"/>
              <a:t>an </a:t>
            </a:r>
            <a:r>
              <a:rPr lang="nb-NO" dirty="0"/>
              <a:t>på</a:t>
            </a:r>
          </a:p>
          <a:p>
            <a:pPr lvl="1"/>
            <a:r>
              <a:rPr lang="nb-NO" dirty="0"/>
              <a:t>Hvis man vil være effektiv fra starten av</a:t>
            </a:r>
          </a:p>
          <a:p>
            <a:pPr lvl="2"/>
            <a:r>
              <a:rPr lang="nb-NO" dirty="0"/>
              <a:t>Velg det man er mest komfortabel med</a:t>
            </a:r>
          </a:p>
          <a:p>
            <a:pPr lvl="2"/>
            <a:r>
              <a:rPr lang="nb-NO" dirty="0"/>
              <a:t>Hybrid rammeverk begynner å bli ganske så bra å emulere «native-følelsen»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63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Ionic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Angular</a:t>
            </a:r>
            <a:endParaRPr lang="nb-NO" dirty="0"/>
          </a:p>
          <a:p>
            <a:pPr lvl="1"/>
            <a:r>
              <a:rPr lang="nb-NO" dirty="0"/>
              <a:t>HTML og typescript (</a:t>
            </a:r>
            <a:r>
              <a:rPr lang="nb-NO" dirty="0" err="1"/>
              <a:t>javascript</a:t>
            </a:r>
            <a:r>
              <a:rPr lang="nb-NO" dirty="0"/>
              <a:t>)</a:t>
            </a:r>
          </a:p>
          <a:p>
            <a:r>
              <a:rPr lang="nb-NO" dirty="0"/>
              <a:t>Cordova</a:t>
            </a:r>
          </a:p>
          <a:p>
            <a:pPr lvl="1"/>
            <a:r>
              <a:rPr lang="nb-NO" dirty="0"/>
              <a:t>Integrering med native funksjonalitet</a:t>
            </a:r>
          </a:p>
          <a:p>
            <a:r>
              <a:rPr lang="nb-NO" dirty="0"/>
              <a:t>Open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/>
              <a:t>Tjenester</a:t>
            </a:r>
          </a:p>
          <a:p>
            <a:pPr lvl="1"/>
            <a:r>
              <a:rPr lang="nb-NO" dirty="0" err="1"/>
              <a:t>Cloud</a:t>
            </a:r>
            <a:endParaRPr lang="nb-NO" dirty="0"/>
          </a:p>
          <a:p>
            <a:pPr lvl="2"/>
            <a:r>
              <a:rPr lang="nb-NO" dirty="0" err="1"/>
              <a:t>Package</a:t>
            </a:r>
            <a:endParaRPr lang="nb-NO" dirty="0"/>
          </a:p>
          <a:p>
            <a:pPr lvl="2"/>
            <a:r>
              <a:rPr lang="nb-NO" dirty="0"/>
              <a:t>Hot </a:t>
            </a:r>
            <a:r>
              <a:rPr lang="nb-NO" dirty="0" err="1"/>
              <a:t>deploy</a:t>
            </a:r>
            <a:endParaRPr lang="nb-NO" dirty="0"/>
          </a:p>
          <a:p>
            <a:pPr lvl="2"/>
            <a:r>
              <a:rPr lang="nb-NO" dirty="0"/>
              <a:t>Push </a:t>
            </a:r>
            <a:r>
              <a:rPr lang="nb-NO" dirty="0" err="1"/>
              <a:t>notifications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Creator</a:t>
            </a:r>
            <a:endParaRPr lang="nb-NO" dirty="0"/>
          </a:p>
          <a:p>
            <a:pPr lvl="1"/>
            <a:r>
              <a:rPr lang="nb-NO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2709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Installering av avhengigheter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CLI og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–g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cordova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Lag prosjektmappe</a:t>
            </a:r>
          </a:p>
          <a:p>
            <a:pPr lvl="1"/>
            <a:r>
              <a:rPr lang="nb-NO" dirty="0" smtClean="0"/>
              <a:t>Gå til </a:t>
            </a:r>
            <a:r>
              <a:rPr lang="nb-NO" dirty="0" err="1" smtClean="0"/>
              <a:t>path</a:t>
            </a:r>
            <a:r>
              <a:rPr lang="nb-NO" dirty="0" smtClean="0"/>
              <a:t> der mappen skal ligge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start [NAVNPÅPROSJEKT] --v2  </a:t>
            </a:r>
            <a:r>
              <a:rPr lang="nb-NO" dirty="0" smtClean="0">
                <a:solidFill>
                  <a:schemeClr val="tx1"/>
                </a:solidFill>
              </a:rPr>
              <a:t>--</a:t>
            </a:r>
            <a:r>
              <a:rPr lang="nb-NO" dirty="0" err="1" smtClean="0">
                <a:solidFill>
                  <a:schemeClr val="tx1"/>
                </a:solidFill>
              </a:rPr>
              <a:t>template</a:t>
            </a:r>
            <a:r>
              <a:rPr lang="nb-NO" dirty="0" smtClean="0">
                <a:solidFill>
                  <a:schemeClr val="tx1"/>
                </a:solidFill>
              </a:rPr>
              <a:t> blank</a:t>
            </a:r>
          </a:p>
          <a:p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pPr lvl="1"/>
            <a:r>
              <a:rPr lang="nb-NO" dirty="0" smtClean="0"/>
              <a:t>cd [NAVNPÅPROSJEKT]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serve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>
              <a:hlinkClick r:id="rId2"/>
            </a:endParaRPr>
          </a:p>
          <a:p>
            <a:pPr marL="0" indent="0">
              <a:buNone/>
            </a:pPr>
            <a:r>
              <a:rPr lang="nb-NO" dirty="0" smtClean="0">
                <a:hlinkClick r:id="rId2"/>
              </a:rPr>
              <a:t>http://ionicframework.com/docs/v2/intro/installation/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6939"/>
      </p:ext>
    </p:extLst>
  </p:cSld>
  <p:clrMapOvr>
    <a:masterClrMapping/>
  </p:clrMapOvr>
</p:sld>
</file>

<file path=ppt/theme/theme1.xml><?xml version="1.0" encoding="utf-8"?>
<a:theme xmlns:a="http://schemas.openxmlformats.org/drawingml/2006/main" name="Sticos ny profil 1 sept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icos ny profil 1 sept 2014" id="{B612ADA2-706D-438B-9181-9574E71E7BA3}" vid="{A4666947-228F-4934-A6D9-B7BE22DB5A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Sticos ny profil 1 sept 2014</Template>
  <TotalTime>30371</TotalTime>
  <Words>631</Words>
  <Application>Microsoft Office PowerPoint</Application>
  <PresentationFormat>Widescreen</PresentationFormat>
  <Paragraphs>210</Paragraphs>
  <Slides>21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4" baseType="lpstr">
      <vt:lpstr>Arial</vt:lpstr>
      <vt:lpstr>Calibri</vt:lpstr>
      <vt:lpstr>Sticos ny profil 1 sept 2014</vt:lpstr>
      <vt:lpstr>Introduksjon til Ionic 2</vt:lpstr>
      <vt:lpstr>Oppsett av workshop </vt:lpstr>
      <vt:lpstr>Forhåndskunnskap</vt:lpstr>
      <vt:lpstr>Mål </vt:lpstr>
      <vt:lpstr>Agenda </vt:lpstr>
      <vt:lpstr>Apputviklingsmetoder</vt:lpstr>
      <vt:lpstr>Apputviklingsmetoder</vt:lpstr>
      <vt:lpstr>Ionic</vt:lpstr>
      <vt:lpstr>Installering av avhengigheter</vt:lpstr>
      <vt:lpstr>Oppgave</vt:lpstr>
      <vt:lpstr>Oppgave 1  </vt:lpstr>
      <vt:lpstr>Testing av ionic på mobil</vt:lpstr>
      <vt:lpstr>Oppgave 2</vt:lpstr>
      <vt:lpstr>Angular-struktur</vt:lpstr>
      <vt:lpstr>Components</vt:lpstr>
      <vt:lpstr>Lage (web)komponeter</vt:lpstr>
      <vt:lpstr>Oppgave 3</vt:lpstr>
      <vt:lpstr>Service/Provider</vt:lpstr>
      <vt:lpstr>Oppgave 4</vt:lpstr>
      <vt:lpstr>Native integrasjon</vt:lpstr>
      <vt:lpstr>Oppgave  5</vt:lpstr>
    </vt:vector>
  </TitlesOfParts>
  <Company>Sticos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Standahl</dc:creator>
  <cp:lastModifiedBy>Stian Standahl</cp:lastModifiedBy>
  <cp:revision>56</cp:revision>
  <dcterms:created xsi:type="dcterms:W3CDTF">2017-02-02T10:58:01Z</dcterms:created>
  <dcterms:modified xsi:type="dcterms:W3CDTF">2017-03-11T21:40:12Z</dcterms:modified>
</cp:coreProperties>
</file>