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72" r:id="rId15"/>
    <p:sldId id="273" r:id="rId16"/>
    <p:sldId id="259" r:id="rId17"/>
    <p:sldId id="268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3975" autoAdjust="0"/>
  </p:normalViewPr>
  <p:slideViewPr>
    <p:cSldViewPr snapToGrid="0">
      <p:cViewPr varScale="1">
        <p:scale>
          <a:sx n="104" d="100"/>
          <a:sy n="104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7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en </a:t>
            </a:r>
            <a:r>
              <a:rPr lang="nb-NO" dirty="0" err="1" smtClean="0"/>
              <a:t>webkomponent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06.03.2017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asta/foredra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lse.sticos.no/wp-content/plugins/elseBot/else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Oppgaver er lagt </a:t>
            </a:r>
            <a:r>
              <a:rPr lang="nb-NO" dirty="0"/>
              <a:t>ut på </a:t>
            </a:r>
            <a:endParaRPr lang="nb-NO" dirty="0" smtClean="0"/>
          </a:p>
          <a:p>
            <a:pPr lvl="1"/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github.com/stiasta/foredrag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Under </a:t>
            </a:r>
            <a:r>
              <a:rPr lang="nb-NO" dirty="0" err="1" smtClean="0"/>
              <a:t>Ionic</a:t>
            </a:r>
            <a:r>
              <a:rPr lang="nb-NO" dirty="0" smtClean="0"/>
              <a:t> 2 workshop &gt; Code</a:t>
            </a:r>
          </a:p>
          <a:p>
            <a:pPr lvl="1"/>
            <a:r>
              <a:rPr lang="nb-NO" dirty="0" smtClean="0"/>
              <a:t>Før man kjører koden så burde man kjøre en </a:t>
            </a:r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Angular</a:t>
            </a:r>
            <a:r>
              <a:rPr lang="nb-NO" dirty="0" smtClean="0"/>
              <a:t>-struktur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89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Components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6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://ionicframework.com/docs/v2/components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2"/>
            <a:endParaRPr lang="nb-NO" dirty="0"/>
          </a:p>
          <a:p>
            <a:r>
              <a:rPr lang="nb-NO" dirty="0" smtClean="0"/>
              <a:t>Test gjerne mot </a:t>
            </a:r>
            <a:r>
              <a:rPr lang="nb-NO" dirty="0" err="1" smtClean="0"/>
              <a:t>View</a:t>
            </a:r>
            <a:r>
              <a:rPr lang="nb-NO" dirty="0"/>
              <a:t>.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Service/Provider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3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82527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Lag </a:t>
            </a:r>
            <a:r>
              <a:rPr lang="nb-NO" dirty="0" smtClean="0"/>
              <a:t>en service som kalles </a:t>
            </a:r>
            <a:r>
              <a:rPr lang="nb-NO" dirty="0" err="1" smtClean="0"/>
              <a:t>chatbot</a:t>
            </a:r>
            <a:r>
              <a:rPr lang="nb-NO" dirty="0" err="1"/>
              <a:t>-</a:t>
            </a:r>
            <a:r>
              <a:rPr lang="nb-NO" dirty="0" err="1" smtClean="0"/>
              <a:t>service.ts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chat</a:t>
            </a:r>
            <a:r>
              <a:rPr lang="nb-NO" dirty="0" smtClean="0"/>
              <a:t> input til servicen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</a:t>
            </a:r>
            <a:r>
              <a:rPr lang="nb-NO" dirty="0" smtClean="0"/>
              <a:t>ion-</a:t>
            </a:r>
            <a:r>
              <a:rPr lang="nb-NO" dirty="0" err="1" smtClean="0"/>
              <a:t>card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else.sticos.no/wp-content/plugins/elseBot/elseAPI.php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smtClean="0"/>
              <a:t>Method: POST</a:t>
            </a:r>
          </a:p>
          <a:p>
            <a:pPr lvl="1"/>
            <a:r>
              <a:rPr lang="nb-NO" dirty="0" err="1" smtClean="0"/>
              <a:t>Params</a:t>
            </a:r>
            <a:r>
              <a:rPr lang="nb-NO" dirty="0" smtClean="0"/>
              <a:t>: </a:t>
            </a:r>
          </a:p>
          <a:p>
            <a:pPr lvl="2"/>
            <a:r>
              <a:rPr lang="nb-NO" dirty="0" err="1" smtClean="0"/>
              <a:t>unikId</a:t>
            </a:r>
            <a:r>
              <a:rPr lang="nb-NO" dirty="0" smtClean="0"/>
              <a:t>=testId1</a:t>
            </a:r>
          </a:p>
          <a:p>
            <a:pPr lvl="2"/>
            <a:r>
              <a:rPr lang="nb-NO" dirty="0" err="1" smtClean="0"/>
              <a:t>text</a:t>
            </a:r>
            <a:r>
              <a:rPr lang="nb-NO" dirty="0" smtClean="0"/>
              <a:t> = [spørsmål]</a:t>
            </a:r>
          </a:p>
          <a:p>
            <a:endParaRPr lang="nb-NO" dirty="0"/>
          </a:p>
          <a:p>
            <a:r>
              <a:rPr lang="nb-NO" dirty="0" smtClean="0"/>
              <a:t>Bonus:</a:t>
            </a:r>
          </a:p>
          <a:p>
            <a:pPr lvl="1"/>
            <a:r>
              <a:rPr lang="nb-NO" dirty="0" smtClean="0"/>
              <a:t>Gjør slik at </a:t>
            </a:r>
            <a:r>
              <a:rPr lang="nb-NO" dirty="0" smtClean="0"/>
              <a:t>GUI </a:t>
            </a:r>
            <a:r>
              <a:rPr lang="nb-NO" dirty="0" smtClean="0"/>
              <a:t>skiller på spørsmål og svar ved å </a:t>
            </a:r>
            <a:r>
              <a:rPr lang="nb-NO" dirty="0" err="1" smtClean="0"/>
              <a:t>venstrejustere</a:t>
            </a:r>
            <a:r>
              <a:rPr lang="nb-NO" dirty="0" smtClean="0"/>
              <a:t> spørsmål</a:t>
            </a:r>
            <a:r>
              <a:rPr lang="nb-NO" dirty="0"/>
              <a:t> </a:t>
            </a:r>
            <a:r>
              <a:rPr lang="nb-NO" dirty="0" smtClean="0"/>
              <a:t>og </a:t>
            </a:r>
            <a:r>
              <a:rPr lang="nb-NO" dirty="0" err="1" smtClean="0"/>
              <a:t>høyrejustere</a:t>
            </a:r>
            <a:r>
              <a:rPr lang="nb-NO" dirty="0" smtClean="0"/>
              <a:t> svar.</a:t>
            </a:r>
            <a:endParaRPr lang="nb-NO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9" y="618836"/>
            <a:ext cx="2792177" cy="49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 5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Legg inn </a:t>
            </a:r>
            <a:r>
              <a:rPr lang="nb-NO" dirty="0" err="1" smtClean="0"/>
              <a:t>speech</a:t>
            </a:r>
            <a:r>
              <a:rPr lang="nb-NO" dirty="0" smtClean="0"/>
              <a:t> to </a:t>
            </a:r>
            <a:r>
              <a:rPr lang="nb-NO" dirty="0" err="1" smtClean="0"/>
              <a:t>text</a:t>
            </a:r>
            <a:r>
              <a:rPr lang="nb-NO" dirty="0" smtClean="0"/>
              <a:t> integrasjon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25365</TotalTime>
  <Words>563</Words>
  <Application>Microsoft Office PowerPoint</Application>
  <PresentationFormat>Widescreen</PresentationFormat>
  <Paragraphs>195</Paragraphs>
  <Slides>20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3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Angular-struktur</vt:lpstr>
      <vt:lpstr>Components</vt:lpstr>
      <vt:lpstr>Lage (web)komponeter</vt:lpstr>
      <vt:lpstr>Oppgave 3</vt:lpstr>
      <vt:lpstr>Service/Provider</vt:lpstr>
      <vt:lpstr>Oppgave 4</vt:lpstr>
      <vt:lpstr>Oppgave  5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46</cp:revision>
  <dcterms:created xsi:type="dcterms:W3CDTF">2017-02-02T10:58:01Z</dcterms:created>
  <dcterms:modified xsi:type="dcterms:W3CDTF">2017-03-07T19:36:38Z</dcterms:modified>
</cp:coreProperties>
</file>