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78" y="-3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51295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Dauer: 10-12min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-CH" dirty="0" smtClean="0"/>
              <a:t>4min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0" y="1541738"/>
            <a:ext cx="9143999" cy="915711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0"/>
            <a:ext cx="9144000" cy="16001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 rot="-186991">
            <a:off x="1102116" y="2348618"/>
            <a:ext cx="7576304" cy="39394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buNone/>
              <a:defRPr sz="2000"/>
            </a:lvl1pPr>
            <a:lvl2pPr>
              <a:spcBef>
                <a:spcPts val="0"/>
              </a:spcBef>
              <a:buSzPct val="100000"/>
              <a:buNone/>
              <a:defRPr sz="2000"/>
            </a:lvl2pPr>
            <a:lvl3pPr>
              <a:spcBef>
                <a:spcPts val="0"/>
              </a:spcBef>
              <a:buSzPct val="100000"/>
              <a:buNone/>
              <a:defRPr sz="2000"/>
            </a:lvl3pPr>
            <a:lvl4pPr>
              <a:spcBef>
                <a:spcPts val="0"/>
              </a:spcBef>
              <a:buSzPct val="100000"/>
              <a:buNone/>
              <a:defRPr sz="2000"/>
            </a:lvl4pPr>
            <a:lvl5pPr>
              <a:spcBef>
                <a:spcPts val="0"/>
              </a:spcBef>
              <a:buSzPct val="100000"/>
              <a:buNone/>
              <a:defRPr sz="2000"/>
            </a:lvl5pPr>
            <a:lvl6pPr>
              <a:spcBef>
                <a:spcPts val="0"/>
              </a:spcBef>
              <a:buSzPct val="100000"/>
              <a:buNone/>
              <a:defRPr sz="2000"/>
            </a:lvl6pPr>
            <a:lvl7pPr>
              <a:spcBef>
                <a:spcPts val="0"/>
              </a:spcBef>
              <a:buSzPct val="100000"/>
              <a:buNone/>
              <a:defRPr sz="2000"/>
            </a:lvl7pPr>
            <a:lvl8pPr>
              <a:spcBef>
                <a:spcPts val="0"/>
              </a:spcBef>
              <a:buSzPct val="100000"/>
              <a:buNone/>
              <a:defRPr sz="2000"/>
            </a:lvl8pPr>
            <a:lvl9pPr>
              <a:spcBef>
                <a:spcPts val="0"/>
              </a:spcBef>
              <a:buSzPct val="100000"/>
              <a:buNone/>
              <a:defRPr sz="2000"/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 rot="-180223">
            <a:off x="472457" y="1841105"/>
            <a:ext cx="498084" cy="33714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 rot="-183804">
            <a:off x="1035602" y="1005108"/>
            <a:ext cx="7763693" cy="106799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 b="1"/>
            </a:lvl1pPr>
            <a:lvl2pPr>
              <a:spcBef>
                <a:spcPts val="0"/>
              </a:spcBef>
              <a:buSzPct val="100000"/>
              <a:defRPr sz="4800" b="1"/>
            </a:lvl2pPr>
            <a:lvl3pPr>
              <a:spcBef>
                <a:spcPts val="0"/>
              </a:spcBef>
              <a:buSzPct val="100000"/>
              <a:defRPr sz="4800" b="1"/>
            </a:lvl3pPr>
            <a:lvl4pPr>
              <a:spcBef>
                <a:spcPts val="0"/>
              </a:spcBef>
              <a:buSzPct val="100000"/>
              <a:defRPr sz="4800" b="1"/>
            </a:lvl4pPr>
            <a:lvl5pPr>
              <a:spcBef>
                <a:spcPts val="0"/>
              </a:spcBef>
              <a:buSzPct val="100000"/>
              <a:defRPr sz="4800" b="1"/>
            </a:lvl5pPr>
            <a:lvl6pPr>
              <a:spcBef>
                <a:spcPts val="0"/>
              </a:spcBef>
              <a:buSzPct val="100000"/>
              <a:defRPr sz="4800" b="1"/>
            </a:lvl6pPr>
            <a:lvl7pPr>
              <a:spcBef>
                <a:spcPts val="0"/>
              </a:spcBef>
              <a:buSzPct val="100000"/>
              <a:defRPr sz="4800" b="1"/>
            </a:lvl7pPr>
            <a:lvl8pPr>
              <a:spcBef>
                <a:spcPts val="0"/>
              </a:spcBef>
              <a:buSzPct val="100000"/>
              <a:defRPr sz="4800" b="1"/>
            </a:lvl8pPr>
            <a:lvl9pPr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0" y="2633472"/>
            <a:ext cx="9143999" cy="2511742"/>
          </a:xfrm>
          <a:custGeom>
            <a:avLst/>
            <a:gdLst/>
            <a:ahLst/>
            <a:cxnLst/>
            <a:rect l="0" t="0" r="0" b="0"/>
            <a:pathLst>
              <a:path w="9144000" h="3429000" extrusionOk="0">
                <a:moveTo>
                  <a:pt x="0" y="0"/>
                </a:moveTo>
                <a:lnTo>
                  <a:pt x="0" y="76200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762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rot="-213060">
            <a:off x="920480" y="2871570"/>
            <a:ext cx="6010940" cy="216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>
            <a:off x="0" y="4686300"/>
            <a:ext cx="9143999" cy="401193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-85925">
            <a:off x="919151" y="4632406"/>
            <a:ext cx="7394209" cy="220614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rot="10800000" flipH="1">
            <a:off x="0" y="-703"/>
            <a:ext cx="9143999" cy="108655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rot="10800000" flipH="1">
            <a:off x="0" y="0"/>
            <a:ext cx="9143999" cy="1025050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0" y="4745735"/>
            <a:ext cx="9143999" cy="401193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 rot="-180223">
            <a:off x="701058" y="526655"/>
            <a:ext cx="498084" cy="33714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rot="-85925">
            <a:off x="916433" y="4721779"/>
            <a:ext cx="7394209" cy="237220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H="1">
            <a:off x="0" y="4686300"/>
            <a:ext cx="9143999" cy="401193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-85925">
            <a:off x="919151" y="4632406"/>
            <a:ext cx="7394209" cy="220614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10800000" flipH="1">
            <a:off x="0" y="-703"/>
            <a:ext cx="9143999" cy="108655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10800000" flipH="1">
            <a:off x="0" y="0"/>
            <a:ext cx="9143999" cy="1025050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 rot="-180223">
            <a:off x="701058" y="526655"/>
            <a:ext cx="498084" cy="33714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/>
          <p:nvPr/>
        </p:nvSpPr>
        <p:spPr>
          <a:xfrm rot="-85925">
            <a:off x="916433" y="4721779"/>
            <a:ext cx="7394209" cy="237220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0" y="4745735"/>
            <a:ext cx="9143999" cy="401193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0" y="4686300"/>
            <a:ext cx="9143999" cy="401193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 rot="-85925">
            <a:off x="919151" y="4632406"/>
            <a:ext cx="7394209" cy="220614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 rot="10800000" flipH="1">
            <a:off x="0" y="-703"/>
            <a:ext cx="9143999" cy="108655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 rot="10800000" flipH="1">
            <a:off x="0" y="0"/>
            <a:ext cx="9143999" cy="1025050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 rot="-180223">
            <a:off x="701058" y="526655"/>
            <a:ext cx="498084" cy="33714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 rot="-85925">
            <a:off x="916433" y="4721779"/>
            <a:ext cx="7394209" cy="237220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0" y="4745735"/>
            <a:ext cx="9143999" cy="401193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 flipH="1">
            <a:off x="0" y="4686300"/>
            <a:ext cx="9143999" cy="401193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-85925">
            <a:off x="919151" y="4632406"/>
            <a:ext cx="7394209" cy="220614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0" y="-703"/>
            <a:ext cx="9143999" cy="108655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-90017">
            <a:off x="999515" y="4338182"/>
            <a:ext cx="5568708" cy="35528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0"/>
            <a:ext cx="9143999" cy="1025050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-85925">
            <a:off x="916433" y="4721779"/>
            <a:ext cx="7394209" cy="237220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 flipH="1">
            <a:off x="0" y="4745735"/>
            <a:ext cx="9143999" cy="401193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flipH="1">
            <a:off x="0" y="4686300"/>
            <a:ext cx="9143999" cy="401193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rot="-85925">
            <a:off x="919151" y="4632406"/>
            <a:ext cx="7394209" cy="220614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10800000" flipH="1">
            <a:off x="0" y="-703"/>
            <a:ext cx="9143999" cy="108655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10800000" flipH="1">
            <a:off x="0" y="0"/>
            <a:ext cx="9143999" cy="1025050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-85925">
            <a:off x="916433" y="4721779"/>
            <a:ext cx="7394209" cy="237220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 flipH="1">
            <a:off x="0" y="4745735"/>
            <a:ext cx="9143999" cy="401193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60F0F"/>
            </a:gs>
            <a:gs pos="100000">
              <a:srgbClr val="C82009"/>
            </a:gs>
          </a:gsLst>
          <a:lin ang="5400000" scaled="0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5"/>
          <p:cNvCxnSpPr/>
          <p:nvPr/>
        </p:nvCxnSpPr>
        <p:spPr>
          <a:xfrm>
            <a:off x="76200" y="57150"/>
            <a:ext cx="0" cy="5029199"/>
          </a:xfrm>
          <a:prstGeom prst="straightConnector1">
            <a:avLst/>
          </a:prstGeom>
          <a:noFill/>
          <a:ln w="10795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Shape 6"/>
          <p:cNvCxnSpPr/>
          <p:nvPr/>
        </p:nvCxnSpPr>
        <p:spPr>
          <a:xfrm>
            <a:off x="9067800" y="57150"/>
            <a:ext cx="0" cy="5029199"/>
          </a:xfrm>
          <a:prstGeom prst="straightConnector1">
            <a:avLst/>
          </a:prstGeom>
          <a:noFill/>
          <a:ln w="1143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533399" y="57150"/>
            <a:ext cx="0" cy="5029199"/>
          </a:xfrm>
          <a:prstGeom prst="straightConnector1">
            <a:avLst/>
          </a:prstGeom>
          <a:noFill/>
          <a:ln w="6985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hape 8"/>
          <p:cNvCxnSpPr/>
          <p:nvPr/>
        </p:nvCxnSpPr>
        <p:spPr>
          <a:xfrm flipH="1">
            <a:off x="914400" y="57150"/>
            <a:ext cx="152399" cy="4743600"/>
          </a:xfrm>
          <a:prstGeom prst="straightConnector1">
            <a:avLst/>
          </a:prstGeom>
          <a:noFill/>
          <a:ln w="1524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9"/>
          <p:cNvSpPr/>
          <p:nvPr/>
        </p:nvSpPr>
        <p:spPr>
          <a:xfrm>
            <a:off x="110055" y="57150"/>
            <a:ext cx="1698625" cy="4972047"/>
          </a:xfrm>
          <a:custGeom>
            <a:avLst/>
            <a:gdLst/>
            <a:ahLst/>
            <a:cxnLst/>
            <a:rect l="0" t="0" r="0" b="0"/>
            <a:pathLst>
              <a:path w="1070" h="4154" extrusionOk="0">
                <a:moveTo>
                  <a:pt x="4" y="0"/>
                </a:moveTo>
                <a:lnTo>
                  <a:pt x="4" y="0"/>
                </a:lnTo>
                <a:lnTo>
                  <a:pt x="2" y="74"/>
                </a:lnTo>
                <a:lnTo>
                  <a:pt x="0" y="162"/>
                </a:lnTo>
                <a:lnTo>
                  <a:pt x="0" y="280"/>
                </a:lnTo>
                <a:lnTo>
                  <a:pt x="4" y="426"/>
                </a:lnTo>
                <a:lnTo>
                  <a:pt x="10" y="594"/>
                </a:lnTo>
                <a:lnTo>
                  <a:pt x="16" y="686"/>
                </a:lnTo>
                <a:lnTo>
                  <a:pt x="22" y="782"/>
                </a:lnTo>
                <a:lnTo>
                  <a:pt x="30" y="884"/>
                </a:lnTo>
                <a:lnTo>
                  <a:pt x="42" y="990"/>
                </a:lnTo>
                <a:lnTo>
                  <a:pt x="54" y="1098"/>
                </a:lnTo>
                <a:lnTo>
                  <a:pt x="68" y="1210"/>
                </a:lnTo>
                <a:lnTo>
                  <a:pt x="86" y="1324"/>
                </a:lnTo>
                <a:lnTo>
                  <a:pt x="104" y="1442"/>
                </a:lnTo>
                <a:lnTo>
                  <a:pt x="126" y="1562"/>
                </a:lnTo>
                <a:lnTo>
                  <a:pt x="152" y="1682"/>
                </a:lnTo>
                <a:lnTo>
                  <a:pt x="178" y="1804"/>
                </a:lnTo>
                <a:lnTo>
                  <a:pt x="210" y="1928"/>
                </a:lnTo>
                <a:lnTo>
                  <a:pt x="244" y="2050"/>
                </a:lnTo>
                <a:lnTo>
                  <a:pt x="280" y="2174"/>
                </a:lnTo>
                <a:lnTo>
                  <a:pt x="322" y="2298"/>
                </a:lnTo>
                <a:lnTo>
                  <a:pt x="366" y="2420"/>
                </a:lnTo>
                <a:lnTo>
                  <a:pt x="416" y="2542"/>
                </a:lnTo>
                <a:lnTo>
                  <a:pt x="468" y="2662"/>
                </a:lnTo>
                <a:lnTo>
                  <a:pt x="496" y="2722"/>
                </a:lnTo>
                <a:lnTo>
                  <a:pt x="524" y="2780"/>
                </a:lnTo>
                <a:lnTo>
                  <a:pt x="554" y="2838"/>
                </a:lnTo>
                <a:lnTo>
                  <a:pt x="586" y="2896"/>
                </a:lnTo>
                <a:lnTo>
                  <a:pt x="586" y="2896"/>
                </a:lnTo>
                <a:lnTo>
                  <a:pt x="652" y="3018"/>
                </a:lnTo>
                <a:lnTo>
                  <a:pt x="714" y="3132"/>
                </a:lnTo>
                <a:lnTo>
                  <a:pt x="768" y="3238"/>
                </a:lnTo>
                <a:lnTo>
                  <a:pt x="816" y="3336"/>
                </a:lnTo>
                <a:lnTo>
                  <a:pt x="860" y="3426"/>
                </a:lnTo>
                <a:lnTo>
                  <a:pt x="900" y="3510"/>
                </a:lnTo>
                <a:lnTo>
                  <a:pt x="934" y="3588"/>
                </a:lnTo>
                <a:lnTo>
                  <a:pt x="964" y="3658"/>
                </a:lnTo>
                <a:lnTo>
                  <a:pt x="988" y="3724"/>
                </a:lnTo>
                <a:lnTo>
                  <a:pt x="1010" y="3782"/>
                </a:lnTo>
                <a:lnTo>
                  <a:pt x="1028" y="3836"/>
                </a:lnTo>
                <a:lnTo>
                  <a:pt x="1042" y="3884"/>
                </a:lnTo>
                <a:lnTo>
                  <a:pt x="1052" y="3926"/>
                </a:lnTo>
                <a:lnTo>
                  <a:pt x="1060" y="3964"/>
                </a:lnTo>
                <a:lnTo>
                  <a:pt x="1066" y="3998"/>
                </a:lnTo>
                <a:lnTo>
                  <a:pt x="1068" y="4028"/>
                </a:lnTo>
                <a:lnTo>
                  <a:pt x="1070" y="4054"/>
                </a:lnTo>
                <a:lnTo>
                  <a:pt x="1068" y="4074"/>
                </a:lnTo>
                <a:lnTo>
                  <a:pt x="1066" y="4094"/>
                </a:lnTo>
                <a:lnTo>
                  <a:pt x="1060" y="4108"/>
                </a:lnTo>
                <a:lnTo>
                  <a:pt x="1056" y="4122"/>
                </a:lnTo>
                <a:lnTo>
                  <a:pt x="1050" y="4132"/>
                </a:lnTo>
                <a:lnTo>
                  <a:pt x="1042" y="4138"/>
                </a:lnTo>
                <a:lnTo>
                  <a:pt x="1034" y="4144"/>
                </a:lnTo>
                <a:lnTo>
                  <a:pt x="1028" y="4148"/>
                </a:lnTo>
                <a:lnTo>
                  <a:pt x="1020" y="4152"/>
                </a:lnTo>
                <a:lnTo>
                  <a:pt x="1006" y="4154"/>
                </a:lnTo>
                <a:lnTo>
                  <a:pt x="998" y="4152"/>
                </a:lnTo>
                <a:lnTo>
                  <a:pt x="994" y="4152"/>
                </a:lnTo>
              </a:path>
            </a:pathLst>
          </a:custGeom>
          <a:noFill/>
          <a:ln w="254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7839160" y="4114800"/>
            <a:ext cx="1181100" cy="597693"/>
          </a:xfrm>
          <a:custGeom>
            <a:avLst/>
            <a:gdLst/>
            <a:ahLst/>
            <a:cxnLst/>
            <a:rect l="0" t="0" r="0" b="0"/>
            <a:pathLst>
              <a:path w="744" h="502" extrusionOk="0">
                <a:moveTo>
                  <a:pt x="0" y="502"/>
                </a:moveTo>
                <a:lnTo>
                  <a:pt x="0" y="502"/>
                </a:lnTo>
                <a:lnTo>
                  <a:pt x="4" y="482"/>
                </a:lnTo>
                <a:lnTo>
                  <a:pt x="10" y="460"/>
                </a:lnTo>
                <a:lnTo>
                  <a:pt x="20" y="430"/>
                </a:lnTo>
                <a:lnTo>
                  <a:pt x="36" y="396"/>
                </a:lnTo>
                <a:lnTo>
                  <a:pt x="56" y="358"/>
                </a:lnTo>
                <a:lnTo>
                  <a:pt x="84" y="316"/>
                </a:lnTo>
                <a:lnTo>
                  <a:pt x="100" y="294"/>
                </a:lnTo>
                <a:lnTo>
                  <a:pt x="118" y="272"/>
                </a:lnTo>
                <a:lnTo>
                  <a:pt x="138" y="248"/>
                </a:lnTo>
                <a:lnTo>
                  <a:pt x="160" y="226"/>
                </a:lnTo>
                <a:lnTo>
                  <a:pt x="184" y="204"/>
                </a:lnTo>
                <a:lnTo>
                  <a:pt x="212" y="182"/>
                </a:lnTo>
                <a:lnTo>
                  <a:pt x="240" y="162"/>
                </a:lnTo>
                <a:lnTo>
                  <a:pt x="272" y="140"/>
                </a:lnTo>
                <a:lnTo>
                  <a:pt x="306" y="120"/>
                </a:lnTo>
                <a:lnTo>
                  <a:pt x="342" y="102"/>
                </a:lnTo>
                <a:lnTo>
                  <a:pt x="382" y="84"/>
                </a:lnTo>
                <a:lnTo>
                  <a:pt x="424" y="66"/>
                </a:lnTo>
                <a:lnTo>
                  <a:pt x="470" y="52"/>
                </a:lnTo>
                <a:lnTo>
                  <a:pt x="518" y="38"/>
                </a:lnTo>
                <a:lnTo>
                  <a:pt x="570" y="26"/>
                </a:lnTo>
                <a:lnTo>
                  <a:pt x="624" y="16"/>
                </a:lnTo>
                <a:lnTo>
                  <a:pt x="682" y="6"/>
                </a:lnTo>
                <a:lnTo>
                  <a:pt x="744" y="0"/>
                </a:lnTo>
              </a:path>
            </a:pathLst>
          </a:custGeom>
          <a:noFill/>
          <a:ln w="25400" cap="flat">
            <a:solidFill>
              <a:srgbClr val="CB28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273122" y="2652712"/>
            <a:ext cx="777875" cy="1955006"/>
          </a:xfrm>
          <a:custGeom>
            <a:avLst/>
            <a:gdLst/>
            <a:ahLst/>
            <a:cxnLst/>
            <a:rect l="0" t="0" r="0" b="0"/>
            <a:pathLst>
              <a:path w="490" h="1642" extrusionOk="0">
                <a:moveTo>
                  <a:pt x="0" y="1642"/>
                </a:moveTo>
                <a:lnTo>
                  <a:pt x="0" y="1642"/>
                </a:lnTo>
                <a:lnTo>
                  <a:pt x="24" y="1624"/>
                </a:lnTo>
                <a:lnTo>
                  <a:pt x="50" y="1600"/>
                </a:lnTo>
                <a:lnTo>
                  <a:pt x="86" y="1564"/>
                </a:lnTo>
                <a:lnTo>
                  <a:pt x="126" y="1518"/>
                </a:lnTo>
                <a:lnTo>
                  <a:pt x="148" y="1490"/>
                </a:lnTo>
                <a:lnTo>
                  <a:pt x="172" y="1458"/>
                </a:lnTo>
                <a:lnTo>
                  <a:pt x="196" y="1424"/>
                </a:lnTo>
                <a:lnTo>
                  <a:pt x="220" y="1384"/>
                </a:lnTo>
                <a:lnTo>
                  <a:pt x="244" y="1344"/>
                </a:lnTo>
                <a:lnTo>
                  <a:pt x="268" y="1298"/>
                </a:lnTo>
                <a:lnTo>
                  <a:pt x="292" y="1248"/>
                </a:lnTo>
                <a:lnTo>
                  <a:pt x="316" y="1196"/>
                </a:lnTo>
                <a:lnTo>
                  <a:pt x="340" y="1138"/>
                </a:lnTo>
                <a:lnTo>
                  <a:pt x="362" y="1078"/>
                </a:lnTo>
                <a:lnTo>
                  <a:pt x="384" y="1014"/>
                </a:lnTo>
                <a:lnTo>
                  <a:pt x="404" y="944"/>
                </a:lnTo>
                <a:lnTo>
                  <a:pt x="422" y="870"/>
                </a:lnTo>
                <a:lnTo>
                  <a:pt x="438" y="792"/>
                </a:lnTo>
                <a:lnTo>
                  <a:pt x="454" y="710"/>
                </a:lnTo>
                <a:lnTo>
                  <a:pt x="466" y="624"/>
                </a:lnTo>
                <a:lnTo>
                  <a:pt x="476" y="532"/>
                </a:lnTo>
                <a:lnTo>
                  <a:pt x="484" y="436"/>
                </a:lnTo>
                <a:lnTo>
                  <a:pt x="488" y="334"/>
                </a:lnTo>
                <a:lnTo>
                  <a:pt x="490" y="228"/>
                </a:lnTo>
                <a:lnTo>
                  <a:pt x="488" y="118"/>
                </a:lnTo>
                <a:lnTo>
                  <a:pt x="484" y="0"/>
                </a:lnTo>
              </a:path>
            </a:pathLst>
          </a:custGeom>
          <a:noFill/>
          <a:ln w="25400" cap="flat">
            <a:solidFill>
              <a:srgbClr val="D0331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 rot="-180107">
            <a:off x="1177259" y="-15156"/>
            <a:ext cx="8220779" cy="8590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316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2"/>
              </a:buClr>
              <a:buSzPct val="100000"/>
              <a:buFont typeface="Trebuchet MS"/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be26/ICT_Werkzeuge_Schleifen_mit_Juli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ulialang.org/download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uliabox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 rot="-183804">
            <a:off x="1035602" y="1005108"/>
            <a:ext cx="7763693" cy="106799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Schleifen mit Julia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 rot="-186991">
            <a:off x="1102116" y="2348618"/>
            <a:ext cx="7576304" cy="39394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ICT Werkzeuge - Präsentation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Stefan Badertscher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Zinseszins Code-Snippet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37" y="1112875"/>
            <a:ext cx="8478725" cy="380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Nutzung der Zinseszinsformel und Plot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24" y="914350"/>
            <a:ext cx="7064801" cy="41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Plots mit Julia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72" y="920574"/>
            <a:ext cx="6266277" cy="422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Bonusmaterial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Befüllen eines Arrays/Vektors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Inhalte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832899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AutoNum type="arabicPeriod"/>
            </a:pPr>
            <a:r>
              <a:rPr lang="en" dirty="0"/>
              <a:t>Schleifen (Visuell)</a:t>
            </a:r>
          </a:p>
          <a:p>
            <a:pPr marL="457200" lvl="0" indent="-41910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AutoNum type="arabicPeriod"/>
            </a:pPr>
            <a:r>
              <a:rPr lang="en" dirty="0"/>
              <a:t>Kurzüberblick Julia-Umgebung</a:t>
            </a:r>
          </a:p>
          <a:p>
            <a:pPr marL="457200" lvl="0" indent="-41910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AutoNum type="arabicPeriod"/>
            </a:pPr>
            <a:r>
              <a:rPr lang="en" dirty="0"/>
              <a:t>Schleifen mit Julia anhand Zinseszinsformel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 dirty="0" smtClean="0">
                <a:solidFill>
                  <a:srgbClr val="FFFFFF"/>
                </a:solidFill>
              </a:rPr>
              <a:t>Unterlagen: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ct val="36666"/>
            </a:pPr>
            <a:r>
              <a:rPr lang="en-US" dirty="0">
                <a:solidFill>
                  <a:srgbClr val="FFFFFF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FFFFFF"/>
                </a:solidFill>
                <a:hlinkClick r:id="rId3"/>
              </a:rPr>
              <a:t>github.com/stibe26/Schleifen_mit_Julia</a:t>
            </a:r>
            <a:endParaRPr lang="en-US" dirty="0" smtClean="0">
              <a:solidFill>
                <a:srgbClr val="FFFFFF"/>
              </a:solidFill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ct val="36666"/>
            </a:pPr>
            <a:endParaRPr lang="en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-228134">
            <a:off x="1306807" y="-283471"/>
            <a:ext cx="8215583" cy="85972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Schleifen visuell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375" y="522425"/>
            <a:ext cx="6102199" cy="449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Eine Schleife in Julia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for i=1:5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	println(i)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output: 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1"/>
              <a:t>1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1"/>
              <a:t>2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1"/>
              <a:t>3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1"/>
              <a:t>4</a:t>
            </a:r>
          </a:p>
          <a:p>
            <a:pPr>
              <a:spcBef>
                <a:spcPts val="0"/>
              </a:spcBef>
              <a:buNone/>
            </a:pPr>
            <a:r>
              <a:rPr lang="en" sz="1800" b="1"/>
              <a:t>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???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Wie müsste das Beispiel von vorher aussehen, wenn man anstatt von 1-5 alle Zahlen von 1-10 haben möchte?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Wer oder was ist Julia?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Homepage: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http://julialang.org/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Direkt nutzbar ohne irgend etwas installieren zu müssen (nur ein Google Account nötig)</a:t>
            </a:r>
          </a:p>
          <a:p>
            <a:pPr rtl="0">
              <a:spcBef>
                <a:spcPts val="0"/>
              </a:spcBef>
              <a:buNone/>
            </a:pPr>
            <a:r>
              <a:rPr lang="en" u="sng" dirty="0">
                <a:solidFill>
                  <a:schemeClr val="lt1"/>
                </a:solidFill>
                <a:hlinkClick r:id="rId4"/>
              </a:rPr>
              <a:t>https://www.juliabox.org/</a:t>
            </a:r>
          </a:p>
          <a:p>
            <a:pPr>
              <a:spcBef>
                <a:spcPts val="0"/>
              </a:spcBef>
              <a:buNone/>
            </a:pPr>
            <a:r>
              <a:rPr lang="en" sz="1800" dirty="0"/>
              <a:t>Man könnte es auch lokal installieren und dann auf dem Browser ausführen lassen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2786275" y="3250125"/>
            <a:ext cx="7557899" cy="88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11" y="65599"/>
            <a:ext cx="8910777" cy="501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Beispiel: Julia als Taschenrechner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 dirty="0"/>
              <a:t>In [6]: A = 1+1+10000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 dirty="0"/>
              <a:t>Out[6]: 10002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 dirty="0"/>
              <a:t>Die anderen Operatoren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 dirty="0"/>
              <a:t>* → 5*5 = 25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 dirty="0"/>
              <a:t>/ → 5 / 5 = 1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-"/>
            </a:pPr>
            <a:r>
              <a:rPr lang="en" dirty="0"/>
              <a:t>→ 5-5 = 0 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Zinseszinsformel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* $ S = P(1+\frac{j}{n})^{(n*t)} $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Der folgende Zellentyp muss ausgewählt werden, damit Eingaben schön als Formel dargestellt werden können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→ Cell / Celltype / Markdown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endly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186</Words>
  <Application>Microsoft Office PowerPoint</Application>
  <PresentationFormat>On-screen Show (16:9)</PresentationFormat>
  <Paragraphs>48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friendly</vt:lpstr>
      <vt:lpstr>Schleifen mit Julia</vt:lpstr>
      <vt:lpstr>Inhalte</vt:lpstr>
      <vt:lpstr>Schleifen visuell</vt:lpstr>
      <vt:lpstr>Eine Schleife in Julia</vt:lpstr>
      <vt:lpstr>???</vt:lpstr>
      <vt:lpstr>Wer oder was ist Julia?</vt:lpstr>
      <vt:lpstr>PowerPoint Presentation</vt:lpstr>
      <vt:lpstr>Beispiel: Julia als Taschenrechner</vt:lpstr>
      <vt:lpstr>Zinseszinsformel</vt:lpstr>
      <vt:lpstr>Zinseszins Code-Snippet</vt:lpstr>
      <vt:lpstr>Nutzung der Zinseszinsformel und Plot</vt:lpstr>
      <vt:lpstr>Plots mit Julia</vt:lpstr>
      <vt:lpstr>Bonusmaterial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Schleifen mit Julia</dc:title>
  <cp:lastModifiedBy>Stefan</cp:lastModifiedBy>
  <cp:revision>4</cp:revision>
  <dcterms:modified xsi:type="dcterms:W3CDTF">2015-04-28T13:37:05Z</dcterms:modified>
</cp:coreProperties>
</file>