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Dauer: 10-12min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541738"/>
            <a:ext cx="9143999" cy="915711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600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9" name="Shape 19"/>
          <p:cNvSpPr/>
          <p:nvPr/>
        </p:nvSpPr>
        <p:spPr>
          <a:xfrm rot="-180223">
            <a:off x="472457" y="184110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 flipH="1">
            <a:off x="0" y="2633472"/>
            <a:ext cx="9143999" cy="2511742"/>
          </a:xfrm>
          <a:custGeom>
            <a:pathLst>
              <a:path extrusionOk="0" h="3429000" w="914400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-213060">
            <a:off x="920480" y="2871570"/>
            <a:ext cx="6010940" cy="216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rot="-180223">
            <a:off x="701058" y="526655"/>
            <a:ext cx="498084" cy="337146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-90017">
            <a:off x="999515" y="4338182"/>
            <a:ext cx="5568708" cy="355283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2" name="Shape 62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>
            <a:off x="0" y="4686300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-85925">
            <a:off x="919151" y="4632406"/>
            <a:ext cx="7394209" cy="220614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10800000">
            <a:off x="0" y="-703"/>
            <a:ext cx="9143999" cy="1086553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10800000">
            <a:off x="0" y="0"/>
            <a:ext cx="9143999" cy="1025050"/>
          </a:xfrm>
          <a:custGeom>
            <a:pathLst>
              <a:path extrusionOk="0" h="1366734" w="914400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85925">
            <a:off x="916433" y="4721779"/>
            <a:ext cx="7394209" cy="237220"/>
          </a:xfrm>
          <a:custGeom>
            <a:pathLst>
              <a:path extrusionOk="0" h="315950" w="739190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0" y="4745735"/>
            <a:ext cx="9143999" cy="401193"/>
          </a:xfrm>
          <a:custGeom>
            <a:pathLst>
              <a:path extrusionOk="0" h="990600" w="914400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"/>
          <p:cNvCxnSpPr/>
          <p:nvPr/>
        </p:nvCxnSpPr>
        <p:spPr>
          <a:xfrm>
            <a:off x="76200" y="57150"/>
            <a:ext cx="0" cy="5029199"/>
          </a:xfrm>
          <a:prstGeom prst="straightConnector1">
            <a:avLst/>
          </a:prstGeom>
          <a:noFill/>
          <a:ln cap="flat" w="1079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" name="Shape 6"/>
          <p:cNvCxnSpPr/>
          <p:nvPr/>
        </p:nvCxnSpPr>
        <p:spPr>
          <a:xfrm>
            <a:off x="9067800" y="57150"/>
            <a:ext cx="0" cy="5029199"/>
          </a:xfrm>
          <a:prstGeom prst="straightConnector1">
            <a:avLst/>
          </a:prstGeom>
          <a:noFill/>
          <a:ln cap="flat" w="1143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533399" y="57150"/>
            <a:ext cx="0" cy="5029199"/>
          </a:xfrm>
          <a:prstGeom prst="straightConnector1">
            <a:avLst/>
          </a:prstGeom>
          <a:noFill/>
          <a:ln cap="flat" w="6985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x="914400" y="57150"/>
            <a:ext cx="152399" cy="4743600"/>
          </a:xfrm>
          <a:prstGeom prst="straightConnector1">
            <a:avLst/>
          </a:prstGeom>
          <a:noFill/>
          <a:ln cap="flat" w="152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/>
          <p:nvPr/>
        </p:nvSpPr>
        <p:spPr>
          <a:xfrm>
            <a:off x="110055" y="57150"/>
            <a:ext cx="1698625" cy="4972047"/>
          </a:xfrm>
          <a:custGeom>
            <a:pathLst>
              <a:path extrusionOk="0" h="4154" w="107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cap="flat" w="25400">
            <a:solidFill>
              <a:srgbClr val="D239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839160" y="4114800"/>
            <a:ext cx="1181100" cy="597693"/>
          </a:xfrm>
          <a:custGeom>
            <a:pathLst>
              <a:path extrusionOk="0" h="502" w="744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cap="flat" w="25400">
            <a:solidFill>
              <a:srgbClr val="CB28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273122" y="2652712"/>
            <a:ext cx="777875" cy="1955006"/>
          </a:xfrm>
          <a:custGeom>
            <a:pathLst>
              <a:path extrusionOk="0" h="1642" w="49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cap="flat" w="25400">
            <a:solidFill>
              <a:srgbClr val="D0331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x="1177259" y="-15156"/>
            <a:ext cx="8220779" cy="859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371600"/>
            <a:ext cx="8229600" cy="316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stibe26/Schleifen_mit_Julia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uliabox.org/" TargetMode="External"/><Relationship Id="rId3" Type="http://schemas.openxmlformats.org/officeDocument/2006/relationships/hyperlink" Target="http://julialang.org/downloads/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 rot="-183804">
            <a:off x="1035602" y="1005108"/>
            <a:ext cx="7763693" cy="106799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Schleifen mit Julia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 rot="-186991">
            <a:off x="1102116" y="2348618"/>
            <a:ext cx="7576304" cy="393946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ICT Werkzeuge - Präsentation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Stefan Badertscher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Beispiel: Julia als Taschenrechner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In [6]: A = 1+1+10000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Out[6]: 10002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Die anderen Operatoren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* → 5*5 = 25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/ → 5 / 5 = 1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-"/>
            </a:pPr>
            <a:r>
              <a:rPr lang="en"/>
              <a:t>→ 5-5 = 0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Zinseszinsformel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 $ S = P(1+\frac{j}{n})^{(n*t)} $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Der folgende Zellentyp muss ausgewählt werden, damit Eingaben schön als Formel dargestellt werden können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→ Cell / Celltype / Markdown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Zinseszins Code-Snippet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37" y="1112875"/>
            <a:ext cx="8478725" cy="38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Nutzung der Zinseszinsformel und Plot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24" y="914350"/>
            <a:ext cx="7064801" cy="41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Plots mit Julia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25" y="920574"/>
            <a:ext cx="5578424" cy="38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Bonusmaterial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Befüllen eines Arrays/Vektors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Inhalte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832899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rabicPeriod"/>
            </a:pPr>
            <a:r>
              <a:rPr lang="en"/>
              <a:t>Schleifen (Visuell)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rabicPeriod"/>
            </a:pPr>
            <a:r>
              <a:rPr lang="en"/>
              <a:t>Kurzüberblick Julia-Umgebung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AutoNum type="arabicPeriod"/>
            </a:pPr>
            <a:r>
              <a:rPr lang="en"/>
              <a:t>Schleifen mit Julia anhand Zinseszinsformel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Unterlagen: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https://github.com/stibe26/Schleifen_mit_Julia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-228134">
            <a:off x="1306807" y="-283471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Schleifen visuell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75" y="522425"/>
            <a:ext cx="6102199" cy="44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Beispiele für Schleifen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Ich gehe von hier zum Badischen Bahnhof (linkes Bein bewegen, rechtes Bein bewegen)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Winken 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Eine Schleife in Julia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for i=1:5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	println(i)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output: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/>
              <a:t>1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/>
              <a:t>2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/>
              <a:t>3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/>
              <a:t>4</a:t>
            </a:r>
          </a:p>
          <a:p>
            <a:pPr>
              <a:spcBef>
                <a:spcPts val="0"/>
              </a:spcBef>
              <a:buNone/>
            </a:pPr>
            <a:r>
              <a:rPr b="1" lang="en" sz="1800"/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???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Wie müsste das Beispiel von vorher aussehen, wenn man anstatt von 1-5 alle Zahlen von 1-10 haben möchte?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Wer oder was ist Julia?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Kombiniert die folgenden Elemente interaktiv in einem Dokument: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Code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Formatierten Text</a:t>
            </a:r>
          </a:p>
          <a:p>
            <a:pPr indent="-4191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Mathematik</a:t>
            </a:r>
          </a:p>
          <a:p>
            <a:pPr indent="-419100" lvl="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Multimedia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Infos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Homepage: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http://julialang.org/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Direkt nutzbar ohne irgend etwas installieren zu müssen (nur ein Google Account nötig)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lt1"/>
                </a:solidFill>
                <a:hlinkClick r:id="rId4"/>
              </a:rPr>
              <a:t>https://www.juliabox.org/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Man könnte es auch lokal installieren und dann auf dem Browser ausführen lassen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 rot="-228134">
            <a:off x="1184357" y="-16296"/>
            <a:ext cx="8215583" cy="85972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786275" y="3250125"/>
            <a:ext cx="7557899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1" y="65599"/>
            <a:ext cx="8910777" cy="501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