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9" r:id="rId3"/>
    <p:sldId id="321" r:id="rId4"/>
    <p:sldId id="319" r:id="rId5"/>
    <p:sldId id="317" r:id="rId6"/>
    <p:sldId id="318" r:id="rId7"/>
    <p:sldId id="320" r:id="rId8"/>
    <p:sldId id="315" r:id="rId9"/>
    <p:sldId id="316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iki.kennisnet.nl/index.php?title=OSR:Hoofdpagina" TargetMode="External"/><Relationship Id="rId2" Type="http://schemas.openxmlformats.org/officeDocument/2006/relationships/hyperlink" Target="https://www.kennisnet.nl/onderwijs-serviceregister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sr.kennisnet.nl/api/v2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2794053"/>
            <a:ext cx="5199888" cy="1179431"/>
          </a:xfrm>
        </p:spPr>
        <p:txBody>
          <a:bodyPr>
            <a:normAutofit fontScale="90000"/>
          </a:bodyPr>
          <a:lstStyle/>
          <a:p>
            <a:r>
              <a:rPr lang="en-GB" sz="4000" dirty="0" err="1" smtClean="0"/>
              <a:t>Gespreks</a:t>
            </a:r>
            <a:r>
              <a:rPr lang="en-GB" sz="4000" dirty="0" err="1"/>
              <a:t>v</a:t>
            </a:r>
            <a:r>
              <a:rPr lang="en-GB" sz="4000" dirty="0" err="1" smtClean="0"/>
              <a:t>erslag</a:t>
            </a:r>
            <a:r>
              <a:rPr lang="en-GB" sz="4000" dirty="0" smtClean="0"/>
              <a:t> OSR </a:t>
            </a:r>
            <a:r>
              <a:rPr lang="en-GB" sz="4000" dirty="0" err="1" smtClean="0"/>
              <a:t>vervolgsessie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18-2-2021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Gespreksverslag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Mandateren op BRIN 4 niveau is op een (te) hoog niveau</a:t>
            </a:r>
          </a:p>
          <a:p>
            <a:pPr lvl="1"/>
            <a:r>
              <a:rPr lang="nl-NL" dirty="0"/>
              <a:t>Kans is groot dat er meerdere services van hetzelfde type zijn op BRIN 4 niveau</a:t>
            </a:r>
          </a:p>
          <a:p>
            <a:pPr lvl="1"/>
            <a:r>
              <a:rPr lang="nl-NL" dirty="0" smtClean="0"/>
              <a:t>Er wordt gewerkt aan een koppeling met RIO</a:t>
            </a:r>
          </a:p>
          <a:p>
            <a:pPr lvl="2"/>
            <a:r>
              <a:rPr lang="nl-NL" dirty="0" smtClean="0"/>
              <a:t>Vanuit SEM pilot is er de wens om te kunnen registeren op de combinatie van onderwijsaanbieder en onderwijslocatie (RIO)</a:t>
            </a:r>
          </a:p>
          <a:p>
            <a:pPr lvl="2"/>
            <a:r>
              <a:rPr lang="nl-NL" dirty="0" smtClean="0"/>
              <a:t>Het routeringskenmerk binnen OSR kan helpen om zaken beter te pinpointen &gt; wordt ingericht door gemandateerde partij</a:t>
            </a:r>
          </a:p>
          <a:p>
            <a:r>
              <a:rPr lang="nl-NL" dirty="0" smtClean="0"/>
              <a:t>Onderzoek toepasbaarheid SEM pilot op de volgende punten:</a:t>
            </a:r>
          </a:p>
          <a:p>
            <a:pPr lvl="1"/>
            <a:r>
              <a:rPr lang="nl-NL" dirty="0" smtClean="0"/>
              <a:t>Centraal registratiepunt (telefoonboek)</a:t>
            </a:r>
          </a:p>
          <a:p>
            <a:pPr lvl="1"/>
            <a:r>
              <a:rPr lang="nl-NL" dirty="0" smtClean="0"/>
              <a:t>Mandatering voor services Ecosysteem</a:t>
            </a:r>
          </a:p>
          <a:p>
            <a:pPr lvl="1"/>
            <a:r>
              <a:rPr lang="nl-NL" dirty="0" smtClean="0"/>
              <a:t>Transparante inzage school </a:t>
            </a:r>
            <a:r>
              <a:rPr lang="nl-NL" dirty="0" err="1" smtClean="0"/>
              <a:t>setups</a:t>
            </a:r>
            <a:r>
              <a:rPr lang="nl-NL" dirty="0" smtClean="0"/>
              <a:t> binnen Ecosysteem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Case SEM Pilot</a:t>
            </a:r>
          </a:p>
          <a:p>
            <a:pPr lvl="1"/>
            <a:r>
              <a:rPr lang="nl-NL" dirty="0" smtClean="0"/>
              <a:t>Kan ik als market </a:t>
            </a:r>
            <a:r>
              <a:rPr lang="nl-NL" dirty="0" err="1" smtClean="0"/>
              <a:t>place</a:t>
            </a:r>
            <a:r>
              <a:rPr lang="nl-NL" dirty="0" smtClean="0"/>
              <a:t> (A) inzicht krijgen op de </a:t>
            </a:r>
            <a:r>
              <a:rPr lang="nl-NL" dirty="0" err="1" smtClean="0"/>
              <a:t>setups</a:t>
            </a:r>
            <a:r>
              <a:rPr lang="nl-NL" dirty="0" smtClean="0"/>
              <a:t> van SIS (X) met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 smtClean="0"/>
              <a:t> (Y)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Conclusie sessie:</a:t>
            </a:r>
          </a:p>
          <a:p>
            <a:pPr marL="0" indent="0">
              <a:buNone/>
            </a:pPr>
            <a:r>
              <a:rPr lang="nl-NL" dirty="0" smtClean="0"/>
              <a:t>Er zijn voldoende aanleidingen om de toepasbaarheid van OSR binnen de SEM pilot verder te onderzoeken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Vervolgstappen:</a:t>
            </a:r>
          </a:p>
          <a:p>
            <a:r>
              <a:rPr lang="nl-NL" dirty="0" smtClean="0"/>
              <a:t>Goedkeuring Pilot fase SEM Board (2-10)</a:t>
            </a:r>
          </a:p>
          <a:p>
            <a:r>
              <a:rPr lang="nl-NL" dirty="0" smtClean="0"/>
              <a:t>Informatie delen met </a:t>
            </a:r>
            <a:r>
              <a:rPr lang="nl-NL" dirty="0" err="1" smtClean="0"/>
              <a:t>work</a:t>
            </a:r>
            <a:r>
              <a:rPr lang="nl-NL" dirty="0" smtClean="0"/>
              <a:t> stream </a:t>
            </a:r>
            <a:r>
              <a:rPr lang="nl-NL" dirty="0" err="1" smtClean="0"/>
              <a:t>finance</a:t>
            </a:r>
            <a:r>
              <a:rPr lang="nl-NL" dirty="0" smtClean="0"/>
              <a:t> &amp; </a:t>
            </a:r>
            <a:r>
              <a:rPr lang="nl-NL" dirty="0" err="1" smtClean="0"/>
              <a:t>admin</a:t>
            </a:r>
            <a:endParaRPr lang="nl-NL" dirty="0" smtClean="0"/>
          </a:p>
          <a:p>
            <a:r>
              <a:rPr lang="nl-NL" dirty="0" smtClean="0"/>
              <a:t>Vervolgafspraken plannen (eerst binnen pilot, daarna met OSR/Kennisnet)</a:t>
            </a:r>
          </a:p>
        </p:txBody>
      </p:sp>
    </p:spTree>
    <p:extLst>
      <p:ext uri="{BB962C8B-B14F-4D97-AF65-F5344CB8AC3E}">
        <p14:creationId xmlns:p14="http://schemas.microsoft.com/office/powerpoint/2010/main" val="13521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Beschikbare Informatie</a:t>
            </a:r>
            <a:endParaRPr lang="nl-NL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r>
              <a:rPr lang="nl-NL" dirty="0" smtClean="0"/>
              <a:t>Algemene informatie (scholen)</a:t>
            </a:r>
          </a:p>
          <a:p>
            <a:pPr lvl="1"/>
            <a:r>
              <a:rPr lang="nl-NL" u="sng" dirty="0" smtClean="0">
                <a:hlinkClick r:id="rId2"/>
              </a:rPr>
              <a:t>https</a:t>
            </a:r>
            <a:r>
              <a:rPr lang="nl-NL" u="sng" dirty="0">
                <a:hlinkClick r:id="rId2"/>
              </a:rPr>
              <a:t>://www.kennisnet.nl/onderwijs-serviceregister</a:t>
            </a:r>
            <a:r>
              <a:rPr lang="nl-NL" u="sng" dirty="0" smtClean="0">
                <a:hlinkClick r:id="rId2"/>
              </a:rPr>
              <a:t>/</a:t>
            </a:r>
            <a:endParaRPr lang="nl-NL" u="sng" dirty="0" smtClean="0"/>
          </a:p>
          <a:p>
            <a:r>
              <a:rPr lang="nl-NL" dirty="0" smtClean="0"/>
              <a:t>Technische informatie (leveranciers)</a:t>
            </a:r>
          </a:p>
          <a:p>
            <a:pPr lvl="1"/>
            <a:r>
              <a:rPr lang="nl-NL" u="sng" dirty="0" smtClean="0">
                <a:hlinkClick r:id="rId3"/>
              </a:rPr>
              <a:t>https</a:t>
            </a:r>
            <a:r>
              <a:rPr lang="nl-NL" u="sng" dirty="0">
                <a:hlinkClick r:id="rId3"/>
              </a:rPr>
              <a:t>://</a:t>
            </a:r>
            <a:r>
              <a:rPr lang="nl-NL" u="sng" dirty="0" smtClean="0">
                <a:hlinkClick r:id="rId3"/>
              </a:rPr>
              <a:t>developers.wiki.kennisnet.nl/index.php?title=OSR:Hoofdpagina</a:t>
            </a:r>
            <a:endParaRPr lang="nl-NL" dirty="0"/>
          </a:p>
          <a:p>
            <a:pPr lvl="1"/>
            <a:r>
              <a:rPr lang="nl-NL" u="sng" smtClean="0">
                <a:hlinkClick r:id="rId4"/>
              </a:rPr>
              <a:t>API </a:t>
            </a:r>
            <a:r>
              <a:rPr lang="nl-NL" u="sng" dirty="0">
                <a:hlinkClick r:id="rId4"/>
              </a:rPr>
              <a:t>documentatie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97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Agenda 18-2-2021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Opening</a:t>
            </a:r>
          </a:p>
          <a:p>
            <a:r>
              <a:rPr lang="nl-NL" dirty="0" smtClean="0"/>
              <a:t>Status SEM </a:t>
            </a:r>
            <a:r>
              <a:rPr lang="nl-NL" dirty="0" err="1" smtClean="0"/>
              <a:t>Proof</a:t>
            </a:r>
            <a:r>
              <a:rPr lang="nl-NL" dirty="0" smtClean="0"/>
              <a:t> Of Concept</a:t>
            </a:r>
          </a:p>
          <a:p>
            <a:r>
              <a:rPr lang="nl-NL" dirty="0" smtClean="0"/>
              <a:t>Ontwikkelingen &amp; Voortgang OSR</a:t>
            </a:r>
          </a:p>
          <a:p>
            <a:r>
              <a:rPr lang="nl-NL" dirty="0"/>
              <a:t>Toepasbaarheid OSR binnen SEM </a:t>
            </a:r>
            <a:r>
              <a:rPr lang="nl-NL" dirty="0" smtClean="0"/>
              <a:t>ecosysteem</a:t>
            </a:r>
          </a:p>
          <a:p>
            <a:r>
              <a:rPr lang="nl-NL" dirty="0" smtClean="0"/>
              <a:t>Vervolgafspraken</a:t>
            </a:r>
          </a:p>
          <a:p>
            <a:r>
              <a:rPr lang="nl-NL" dirty="0" smtClean="0"/>
              <a:t>Rondvraag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28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Aanwezigheid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Marjan Frijns (Kennisnet)</a:t>
            </a:r>
          </a:p>
          <a:p>
            <a:r>
              <a:rPr lang="nl-NL" dirty="0" smtClean="0"/>
              <a:t>Martijn Nagtegaal (Kennisnet)</a:t>
            </a:r>
          </a:p>
          <a:p>
            <a:r>
              <a:rPr lang="nl-NL" dirty="0" smtClean="0"/>
              <a:t>Don de Lange (Kennisnet)</a:t>
            </a:r>
          </a:p>
          <a:p>
            <a:r>
              <a:rPr lang="nl-NL" dirty="0" smtClean="0"/>
              <a:t>Erik Dikkers (</a:t>
            </a:r>
            <a:r>
              <a:rPr lang="nl-NL" dirty="0" err="1" smtClean="0"/>
              <a:t>Topicus</a:t>
            </a:r>
            <a:r>
              <a:rPr lang="nl-NL" dirty="0" smtClean="0"/>
              <a:t>)</a:t>
            </a:r>
          </a:p>
          <a:p>
            <a:r>
              <a:rPr lang="nl-NL" dirty="0" smtClean="0"/>
              <a:t>Marchien van Doorn (SEM)</a:t>
            </a:r>
          </a:p>
          <a:p>
            <a:r>
              <a:rPr lang="nl-NL" dirty="0" smtClean="0"/>
              <a:t>Marcel Untied (SEM)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469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Status SEM </a:t>
            </a:r>
            <a:r>
              <a:rPr lang="nl-NL" sz="3600" dirty="0" err="1"/>
              <a:t>Proof</a:t>
            </a:r>
            <a:r>
              <a:rPr lang="nl-NL" sz="3600" dirty="0"/>
              <a:t> Of Concept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Na de onderzoeksfase van afgelopen zomer is besloten om het ecosysteem te valideren met een technische </a:t>
            </a:r>
            <a:r>
              <a:rPr lang="nl-NL" dirty="0" err="1"/>
              <a:t>P</a:t>
            </a:r>
            <a:r>
              <a:rPr lang="nl-NL" dirty="0" err="1" smtClean="0"/>
              <a:t>roof</a:t>
            </a:r>
            <a:r>
              <a:rPr lang="nl-NL" dirty="0" smtClean="0"/>
              <a:t> of Concept i.p.v. pilot met scholen</a:t>
            </a:r>
          </a:p>
          <a:p>
            <a:pPr lvl="1"/>
            <a:r>
              <a:rPr lang="nl-NL" dirty="0" smtClean="0"/>
              <a:t>(Technische) werking valideren a.d.h.v. werkhypotheses</a:t>
            </a:r>
          </a:p>
          <a:p>
            <a:pPr lvl="1"/>
            <a:r>
              <a:rPr lang="nl-NL" dirty="0" smtClean="0"/>
              <a:t>Geeft tijd om af te stemmen en afspraken te maken met publieke partijen</a:t>
            </a:r>
          </a:p>
          <a:p>
            <a:r>
              <a:rPr lang="nl-NL" dirty="0" smtClean="0"/>
              <a:t>De ontwikkeling van </a:t>
            </a:r>
            <a:r>
              <a:rPr lang="nl-NL" dirty="0" err="1" smtClean="0"/>
              <a:t>API’s</a:t>
            </a:r>
            <a:r>
              <a:rPr lang="nl-NL" dirty="0" smtClean="0"/>
              <a:t> en connecties bij de deelnemers is gestart in december en de verwachting is dat er in maart getest kan worden</a:t>
            </a:r>
          </a:p>
          <a:p>
            <a:pPr lvl="1"/>
            <a:r>
              <a:rPr lang="nl-NL" dirty="0" smtClean="0"/>
              <a:t>OSR zal niet toegepast worden tijdens de </a:t>
            </a:r>
            <a:r>
              <a:rPr lang="nl-NL" dirty="0" err="1" smtClean="0"/>
              <a:t>Proof</a:t>
            </a:r>
            <a:r>
              <a:rPr lang="nl-NL" dirty="0" smtClean="0"/>
              <a:t> of Concept</a:t>
            </a:r>
          </a:p>
          <a:p>
            <a:pPr lvl="1"/>
            <a:r>
              <a:rPr lang="nl-NL" dirty="0" smtClean="0"/>
              <a:t>OSR en RIO zijn beide diensten waarvan we de toepasbaarheid onderzoeken voor een latere fase</a:t>
            </a:r>
          </a:p>
          <a:p>
            <a:r>
              <a:rPr lang="nl-NL" dirty="0" smtClean="0"/>
              <a:t>Na de testfase zal een demo worden gegeven aan </a:t>
            </a:r>
            <a:r>
              <a:rPr lang="nl-NL" dirty="0" err="1" smtClean="0"/>
              <a:t>reviewers</a:t>
            </a:r>
            <a:r>
              <a:rPr lang="nl-NL" dirty="0" smtClean="0"/>
              <a:t> en het SEM bestuur</a:t>
            </a:r>
          </a:p>
          <a:p>
            <a:r>
              <a:rPr lang="nl-NL" dirty="0" smtClean="0"/>
              <a:t>Op basis van de bevindingen wordt door het SEM bestuur besloten wat de volgende stap gaat zijn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9186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Ontwikkelingen &amp; Voortgang OSR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OSR is nu gericht op de juridische werkelijkheid (BRIN 4) en nog niet op de onderwijskundige werkelijkheid</a:t>
            </a:r>
          </a:p>
          <a:p>
            <a:pPr lvl="1"/>
            <a:r>
              <a:rPr lang="nl-NL" dirty="0" smtClean="0"/>
              <a:t>Kennisnet doet onderzoek naar implementatie van de onderwijskundige werkelijkheid</a:t>
            </a:r>
          </a:p>
          <a:p>
            <a:pPr lvl="2"/>
            <a:r>
              <a:rPr lang="nl-NL" dirty="0" smtClean="0"/>
              <a:t>Verwachting is dat dit jaar wordt bewogen richting onderwijskundige werkelijkheid, maar juridische werkelijkheid blijft leidend</a:t>
            </a:r>
          </a:p>
          <a:p>
            <a:pPr lvl="2"/>
            <a:r>
              <a:rPr lang="nl-NL" dirty="0" smtClean="0"/>
              <a:t>Vanuit SEM </a:t>
            </a:r>
            <a:r>
              <a:rPr lang="nl-NL" dirty="0" err="1" smtClean="0"/>
              <a:t>proof</a:t>
            </a:r>
            <a:r>
              <a:rPr lang="nl-NL" dirty="0" smtClean="0"/>
              <a:t> of concept wordt gekeken naar de combinatie van onderwijsaanbieder en onderwijslocatie binnen RIO als identificatie van een school(locatie)</a:t>
            </a:r>
          </a:p>
          <a:p>
            <a:pPr lvl="3"/>
            <a:r>
              <a:rPr lang="nl-NL" dirty="0" smtClean="0"/>
              <a:t>Eerste bevinding: Lijkt voor 95% van de situaties toepasbaar</a:t>
            </a:r>
          </a:p>
          <a:p>
            <a:r>
              <a:rPr lang="nl-NL" dirty="0" smtClean="0"/>
              <a:t>De afgelopen maanden is door Kennisnet gewerkt aan:</a:t>
            </a:r>
          </a:p>
          <a:p>
            <a:pPr lvl="2"/>
            <a:r>
              <a:rPr lang="nl-NL" dirty="0" smtClean="0"/>
              <a:t>Het robuuster</a:t>
            </a:r>
            <a:r>
              <a:rPr lang="nl-NL" dirty="0"/>
              <a:t> </a:t>
            </a:r>
            <a:r>
              <a:rPr lang="nl-NL" dirty="0" smtClean="0"/>
              <a:t>en stabieler neerzetten van OSR om de huidige en toekomstige diensten goed te kunnen faciliteren</a:t>
            </a:r>
          </a:p>
          <a:p>
            <a:pPr lvl="2"/>
            <a:r>
              <a:rPr lang="nl-NL" dirty="0" smtClean="0"/>
              <a:t>OSR focust zich nu op ontsluiting van centrale diensten. Het uitwisselen van gegevens tussen twee partijen staat op de </a:t>
            </a:r>
            <a:r>
              <a:rPr lang="nl-NL" dirty="0" err="1" smtClean="0"/>
              <a:t>roadmap</a:t>
            </a:r>
            <a:r>
              <a:rPr lang="nl-NL" dirty="0" smtClean="0"/>
              <a:t> voor april</a:t>
            </a:r>
          </a:p>
          <a:p>
            <a:pPr lvl="3"/>
            <a:r>
              <a:rPr lang="nl-NL" dirty="0" smtClean="0"/>
              <a:t>Vanuit SEM worden de volgende type (rollen) organisaties geïdentificeerd:</a:t>
            </a:r>
          </a:p>
          <a:p>
            <a:pPr lvl="3"/>
            <a:r>
              <a:rPr lang="nl-NL" dirty="0" smtClean="0"/>
              <a:t>LAS (SIS)</a:t>
            </a:r>
          </a:p>
          <a:p>
            <a:pPr lvl="3"/>
            <a:r>
              <a:rPr lang="nl-NL" dirty="0" smtClean="0"/>
              <a:t>Uitgever (Learning Application)</a:t>
            </a:r>
          </a:p>
          <a:p>
            <a:pPr lvl="3"/>
            <a:r>
              <a:rPr lang="nl-NL" dirty="0" smtClean="0"/>
              <a:t>ELO (Learning Management System)</a:t>
            </a:r>
          </a:p>
          <a:p>
            <a:pPr lvl="3"/>
            <a:r>
              <a:rPr lang="nl-NL" dirty="0" smtClean="0"/>
              <a:t>Distributeur (Market </a:t>
            </a:r>
            <a:r>
              <a:rPr lang="nl-NL" dirty="0" err="1" smtClean="0"/>
              <a:t>Place</a:t>
            </a:r>
            <a:r>
              <a:rPr lang="nl-NL" dirty="0" smtClean="0"/>
              <a:t>)</a:t>
            </a:r>
          </a:p>
          <a:p>
            <a:pPr lvl="3"/>
            <a:r>
              <a:rPr lang="nl-NL" dirty="0" smtClean="0"/>
              <a:t>Identity Provider</a:t>
            </a:r>
          </a:p>
          <a:p>
            <a:pPr lvl="2"/>
            <a:r>
              <a:rPr lang="nl-NL" dirty="0" smtClean="0"/>
              <a:t>DUO gaat over op e-herkenning en dat wordt ook geïmplementeerd binnen OSR</a:t>
            </a:r>
          </a:p>
          <a:p>
            <a:pPr lvl="3"/>
            <a:r>
              <a:rPr lang="nl-NL" dirty="0"/>
              <a:t>Toegang tot OSR via </a:t>
            </a:r>
            <a:r>
              <a:rPr lang="nl-NL" dirty="0" err="1"/>
              <a:t>mijnDUO</a:t>
            </a:r>
            <a:r>
              <a:rPr lang="nl-NL" dirty="0"/>
              <a:t> wordt </a:t>
            </a:r>
            <a:r>
              <a:rPr lang="nl-NL" dirty="0" err="1" smtClean="0"/>
              <a:t>uitgefaseerd</a:t>
            </a:r>
            <a:endParaRPr lang="nl-NL" dirty="0" smtClean="0"/>
          </a:p>
          <a:p>
            <a:pPr lvl="3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776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Toepasbaarheid OSR binnen SEM ecosysteem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De technische </a:t>
            </a:r>
            <a:r>
              <a:rPr lang="nl-NL" dirty="0" err="1" smtClean="0"/>
              <a:t>proof</a:t>
            </a:r>
            <a:r>
              <a:rPr lang="nl-NL" dirty="0" smtClean="0"/>
              <a:t> of concept, afstemmen met publieke partijen en besluitvorming gaat nog een aantal maanden in beslag nemen</a:t>
            </a:r>
          </a:p>
          <a:p>
            <a:pPr lvl="1"/>
            <a:r>
              <a:rPr lang="nl-NL" dirty="0" smtClean="0"/>
              <a:t>Verwachting is dat een eventuele toepassing van OSR niet voor het najaar plaats gaat vinden</a:t>
            </a:r>
          </a:p>
          <a:p>
            <a:r>
              <a:rPr lang="nl-NL" dirty="0" smtClean="0"/>
              <a:t>Toepasbaarheid OSR is afhankelijk van bevindingen, besluitvorming binnen de SEM </a:t>
            </a:r>
            <a:r>
              <a:rPr lang="nl-NL" dirty="0" err="1" smtClean="0"/>
              <a:t>PoC</a:t>
            </a:r>
            <a:r>
              <a:rPr lang="nl-NL" dirty="0" smtClean="0"/>
              <a:t> en de ontwikkelingen in het OSR domein</a:t>
            </a:r>
          </a:p>
          <a:p>
            <a:pPr lvl="1"/>
            <a:r>
              <a:rPr lang="nl-NL" dirty="0" smtClean="0"/>
              <a:t>Om beter vast te kunnen stellen of OSR toepasbaar kan zijn, wordt gevraagd om </a:t>
            </a:r>
            <a:r>
              <a:rPr lang="nl-NL" dirty="0" err="1" smtClean="0"/>
              <a:t>use</a:t>
            </a:r>
            <a:r>
              <a:rPr lang="nl-NL" dirty="0" smtClean="0"/>
              <a:t> cases vanuit het SEM Ecosysteem</a:t>
            </a:r>
          </a:p>
          <a:p>
            <a:pPr lvl="2"/>
            <a:r>
              <a:rPr lang="nl-NL" dirty="0" smtClean="0"/>
              <a:t>Mandatering op basis van rol binnen ecosysteem</a:t>
            </a:r>
          </a:p>
          <a:p>
            <a:pPr lvl="2"/>
            <a:r>
              <a:rPr lang="nl-NL" dirty="0" smtClean="0"/>
              <a:t>Op basis van gemandateerde rol kan gebruik worden gemaakt van x aantal services</a:t>
            </a:r>
          </a:p>
          <a:p>
            <a:pPr lvl="1"/>
            <a:r>
              <a:rPr lang="nl-NL" dirty="0" smtClean="0"/>
              <a:t>Kennisnet wil deelnemen aan de review sessies om beter inzicht te krijgen in het beoogde ecosysteem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03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Acties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Aanleveren </a:t>
            </a:r>
            <a:r>
              <a:rPr lang="nl-NL" dirty="0" err="1" smtClean="0"/>
              <a:t>use</a:t>
            </a:r>
            <a:r>
              <a:rPr lang="nl-NL" dirty="0" smtClean="0"/>
              <a:t> cases vanuit SEM </a:t>
            </a:r>
            <a:r>
              <a:rPr lang="nl-NL" dirty="0" err="1" smtClean="0"/>
              <a:t>PoC</a:t>
            </a:r>
            <a:endParaRPr lang="nl-NL" dirty="0" smtClean="0"/>
          </a:p>
          <a:p>
            <a:pPr lvl="1"/>
            <a:r>
              <a:rPr lang="nl-NL" dirty="0" smtClean="0"/>
              <a:t>Marcel, 1-4-2021</a:t>
            </a:r>
          </a:p>
          <a:p>
            <a:r>
              <a:rPr lang="nl-NL" dirty="0" smtClean="0"/>
              <a:t>Vervolgsessie plannen in juni</a:t>
            </a:r>
          </a:p>
          <a:p>
            <a:pPr lvl="1"/>
            <a:r>
              <a:rPr lang="nl-NL" dirty="0" smtClean="0"/>
              <a:t>Marcel, 1-5-2021</a:t>
            </a:r>
          </a:p>
          <a:p>
            <a:r>
              <a:rPr lang="nl-NL" dirty="0" smtClean="0"/>
              <a:t>Kennisnet uitnodigen voor review sessie</a:t>
            </a:r>
          </a:p>
          <a:p>
            <a:pPr lvl="1"/>
            <a:r>
              <a:rPr lang="nl-NL" dirty="0" smtClean="0"/>
              <a:t>Marchien, TBD</a:t>
            </a:r>
          </a:p>
          <a:p>
            <a:r>
              <a:rPr lang="nl-NL" dirty="0" smtClean="0"/>
              <a:t>Informeren over belangrijke ontwikkelingen binnen SEM </a:t>
            </a:r>
            <a:r>
              <a:rPr lang="nl-NL" dirty="0" err="1" smtClean="0"/>
              <a:t>PoC</a:t>
            </a:r>
            <a:endParaRPr lang="nl-NL" dirty="0" smtClean="0"/>
          </a:p>
          <a:p>
            <a:pPr lvl="1"/>
            <a:r>
              <a:rPr lang="nl-NL" dirty="0" smtClean="0"/>
              <a:t>Marcel/Marchien</a:t>
            </a:r>
          </a:p>
          <a:p>
            <a:r>
              <a:rPr lang="nl-NL" dirty="0"/>
              <a:t>Informeren over belangrijke ontwikkelingen binnen </a:t>
            </a:r>
            <a:r>
              <a:rPr lang="nl-NL" dirty="0" smtClean="0"/>
              <a:t>OSR</a:t>
            </a:r>
            <a:endParaRPr lang="nl-NL" dirty="0"/>
          </a:p>
          <a:p>
            <a:pPr lvl="1"/>
            <a:r>
              <a:rPr lang="nl-NL" dirty="0" smtClean="0"/>
              <a:t>Marjan/Martijn</a:t>
            </a:r>
          </a:p>
        </p:txBody>
      </p:sp>
    </p:spTree>
    <p:extLst>
      <p:ext uri="{BB962C8B-B14F-4D97-AF65-F5344CB8AC3E}">
        <p14:creationId xmlns:p14="http://schemas.microsoft.com/office/powerpoint/2010/main" val="38287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2756508"/>
            <a:ext cx="5199888" cy="817965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Verslag 28-9-2020</a:t>
            </a:r>
            <a:endParaRPr lang="nl-N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699164"/>
            <a:ext cx="5199888" cy="165576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69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Gespreksverslag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Onderwijs Service Register (OSR)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Serviceregister voor scholen en ketenpartijen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Schoolbestuur (BRIN 4) mandateert partijen op serviceniveau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Partijen definiëren hun </a:t>
            </a:r>
            <a:r>
              <a:rPr lang="nl-NL" dirty="0" err="1" smtClean="0"/>
              <a:t>endpoints</a:t>
            </a:r>
            <a:r>
              <a:rPr lang="nl-NL" dirty="0" smtClean="0"/>
              <a:t> (services) op basis van mandaat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Scholen hebben volledige inzicht in de voor hun gedefinieerde </a:t>
            </a:r>
            <a:r>
              <a:rPr lang="nl-NL" dirty="0" err="1" smtClean="0"/>
              <a:t>endpoints</a:t>
            </a:r>
            <a:endParaRPr lang="nl-NL" dirty="0" smtClean="0"/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Ketenpartijen hebben volledig inzicht in ‘eigen’ mandaten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Ketenpartijen hebben beperkt inzicht in mandaten van andere partijen</a:t>
            </a:r>
            <a:endParaRPr lang="nl-NL" dirty="0"/>
          </a:p>
          <a:p>
            <a:r>
              <a:rPr lang="nl-NL" dirty="0" smtClean="0"/>
              <a:t>Beschikbare diensten OSR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DUO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Verzuim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RIO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Bron PO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Eindtoets PO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Voorziening Vroegtijdig Aanmelden MBO (VVA)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Overstap Service Onderwijs (OSO)</a:t>
            </a:r>
          </a:p>
          <a:p>
            <a:r>
              <a:rPr lang="nl-NL" dirty="0" smtClean="0"/>
              <a:t>(Nog) te realiseren</a:t>
            </a:r>
          </a:p>
          <a:p>
            <a:pPr lvl="1"/>
            <a:r>
              <a:rPr lang="nl-NL" dirty="0" smtClean="0"/>
              <a:t>Het linken van 2 partijen binnen één service</a:t>
            </a:r>
          </a:p>
          <a:p>
            <a:pPr lvl="2"/>
            <a:r>
              <a:rPr lang="nl-NL" dirty="0" smtClean="0"/>
              <a:t>Opvoeren van 2 partijen onder één service kan wel</a:t>
            </a:r>
          </a:p>
        </p:txBody>
      </p:sp>
    </p:spTree>
    <p:extLst>
      <p:ext uri="{BB962C8B-B14F-4D97-AF65-F5344CB8AC3E}">
        <p14:creationId xmlns:p14="http://schemas.microsoft.com/office/powerpoint/2010/main" val="5246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828</Words>
  <Application>Microsoft Office PowerPoint</Application>
  <PresentationFormat>Breedbeeld</PresentationFormat>
  <Paragraphs>109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Gespreksverslag OSR vervolgsessie</vt:lpstr>
      <vt:lpstr>Agenda 18-2-2021</vt:lpstr>
      <vt:lpstr>Aanwezigheid</vt:lpstr>
      <vt:lpstr>Status SEM Proof Of Concept</vt:lpstr>
      <vt:lpstr>Ontwikkelingen &amp; Voortgang OSR</vt:lpstr>
      <vt:lpstr>Toepasbaarheid OSR binnen SEM ecosysteem</vt:lpstr>
      <vt:lpstr>Acties</vt:lpstr>
      <vt:lpstr>Verslag 28-9-2020</vt:lpstr>
      <vt:lpstr>Gespreksverslag</vt:lpstr>
      <vt:lpstr>Gespreksverslag</vt:lpstr>
      <vt:lpstr>Beschikbare Informatie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141</cp:revision>
  <dcterms:created xsi:type="dcterms:W3CDTF">2020-04-21T09:43:53Z</dcterms:created>
  <dcterms:modified xsi:type="dcterms:W3CDTF">2021-02-22T19:02:27Z</dcterms:modified>
</cp:coreProperties>
</file>