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1" r:id="rId3"/>
    <p:sldId id="327" r:id="rId4"/>
    <p:sldId id="329" r:id="rId5"/>
    <p:sldId id="330" r:id="rId6"/>
    <p:sldId id="360" r:id="rId7"/>
    <p:sldId id="331" r:id="rId8"/>
    <p:sldId id="332" r:id="rId9"/>
    <p:sldId id="335" r:id="rId10"/>
    <p:sldId id="333" r:id="rId11"/>
    <p:sldId id="336" r:id="rId12"/>
    <p:sldId id="357" r:id="rId13"/>
    <p:sldId id="358" r:id="rId14"/>
    <p:sldId id="359" r:id="rId15"/>
    <p:sldId id="361" r:id="rId16"/>
    <p:sldId id="362" r:id="rId17"/>
    <p:sldId id="363" r:id="rId18"/>
    <p:sldId id="352" r:id="rId19"/>
    <p:sldId id="32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F02C26-8E89-452B-8F33-90AD26CF459B}">
          <p14:sldIdLst>
            <p14:sldId id="256"/>
            <p14:sldId id="311"/>
            <p14:sldId id="327"/>
            <p14:sldId id="329"/>
            <p14:sldId id="330"/>
            <p14:sldId id="360"/>
            <p14:sldId id="331"/>
            <p14:sldId id="332"/>
            <p14:sldId id="335"/>
            <p14:sldId id="333"/>
            <p14:sldId id="336"/>
            <p14:sldId id="357"/>
            <p14:sldId id="358"/>
            <p14:sldId id="359"/>
            <p14:sldId id="361"/>
            <p14:sldId id="362"/>
            <p14:sldId id="363"/>
            <p14:sldId id="352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3"/>
    <a:srgbClr val="CFDBE6"/>
    <a:srgbClr val="CFDBFF"/>
    <a:srgbClr val="8FAFD5"/>
    <a:srgbClr val="00C057"/>
    <a:srgbClr val="FF33CC"/>
    <a:srgbClr val="7BC109"/>
    <a:srgbClr val="FFCDF3"/>
    <a:srgbClr val="FBD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411" autoAdjust="0"/>
  </p:normalViewPr>
  <p:slideViewPr>
    <p:cSldViewPr>
      <p:cViewPr varScale="1">
        <p:scale>
          <a:sx n="62" d="100"/>
          <a:sy n="62" d="100"/>
        </p:scale>
        <p:origin x="15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F1759-0442-472E-9A6D-8D67F36EBCA4}" type="doc">
      <dgm:prSet loTypeId="urn:microsoft.com/office/officeart/2005/8/layout/cycle6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70197C82-C148-43EA-860D-BF319B4BD68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dirty="0"/>
            <a:t>Analytics</a:t>
          </a:r>
        </a:p>
      </dgm:t>
    </dgm:pt>
    <dgm:pt modelId="{A0B71DCA-61A4-47AF-9933-56C52A72B51A}" type="parTrans" cxnId="{384AC7FC-52DC-4F4A-BEB0-D459E61681E9}">
      <dgm:prSet/>
      <dgm:spPr/>
      <dgm:t>
        <a:bodyPr/>
        <a:lstStyle/>
        <a:p>
          <a:endParaRPr lang="en-US"/>
        </a:p>
      </dgm:t>
    </dgm:pt>
    <dgm:pt modelId="{620391DD-E6C2-47A3-8BA8-F59B401312A3}" type="sibTrans" cxnId="{384AC7FC-52DC-4F4A-BEB0-D459E61681E9}">
      <dgm:prSet/>
      <dgm:spPr/>
      <dgm:t>
        <a:bodyPr/>
        <a:lstStyle/>
        <a:p>
          <a:endParaRPr lang="en-US"/>
        </a:p>
      </dgm:t>
    </dgm:pt>
    <dgm:pt modelId="{B9014482-170C-4A56-9C4C-F8A65C1CBBF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Statistics</a:t>
          </a:r>
        </a:p>
      </dgm:t>
    </dgm:pt>
    <dgm:pt modelId="{72DC2470-8FD9-48B0-8BF0-184950F8B135}" type="parTrans" cxnId="{F1935B39-F0FF-4582-B5EA-1D22072D8A08}">
      <dgm:prSet/>
      <dgm:spPr/>
      <dgm:t>
        <a:bodyPr/>
        <a:lstStyle/>
        <a:p>
          <a:endParaRPr lang="en-US"/>
        </a:p>
      </dgm:t>
    </dgm:pt>
    <dgm:pt modelId="{BFC1C5C5-89B0-4AE5-B692-938C5E4FC1C8}" type="sibTrans" cxnId="{F1935B39-F0FF-4582-B5EA-1D22072D8A08}">
      <dgm:prSet/>
      <dgm:spPr/>
      <dgm:t>
        <a:bodyPr/>
        <a:lstStyle/>
        <a:p>
          <a:endParaRPr lang="en-US"/>
        </a:p>
      </dgm:t>
    </dgm:pt>
    <dgm:pt modelId="{818E5390-A85D-421E-8A51-9B0962F04522}">
      <dgm:prSet phldrT="[Text]" custT="1"/>
      <dgm:spPr/>
      <dgm:t>
        <a:bodyPr/>
        <a:lstStyle/>
        <a:p>
          <a:r>
            <a:rPr lang="en-US" sz="2000" dirty="0"/>
            <a:t>Research</a:t>
          </a:r>
        </a:p>
      </dgm:t>
    </dgm:pt>
    <dgm:pt modelId="{E508960B-4EB4-490A-958E-CEB46AB64BEB}" type="parTrans" cxnId="{0C3BBE8C-B8C6-4F60-855A-CCFF56D7416F}">
      <dgm:prSet/>
      <dgm:spPr/>
      <dgm:t>
        <a:bodyPr/>
        <a:lstStyle/>
        <a:p>
          <a:endParaRPr lang="en-US"/>
        </a:p>
      </dgm:t>
    </dgm:pt>
    <dgm:pt modelId="{2AEC1C31-7148-4DFA-A63C-5F7BEAF93B89}" type="sibTrans" cxnId="{0C3BBE8C-B8C6-4F60-855A-CCFF56D7416F}">
      <dgm:prSet/>
      <dgm:spPr/>
      <dgm:t>
        <a:bodyPr/>
        <a:lstStyle/>
        <a:p>
          <a:endParaRPr lang="en-US"/>
        </a:p>
      </dgm:t>
    </dgm:pt>
    <dgm:pt modelId="{5CE766BB-FA43-4C57-9012-9C17FE73862A}" type="pres">
      <dgm:prSet presAssocID="{6B1F1759-0442-472E-9A6D-8D67F36EBCA4}" presName="cycle" presStyleCnt="0">
        <dgm:presLayoutVars>
          <dgm:dir/>
          <dgm:resizeHandles val="exact"/>
        </dgm:presLayoutVars>
      </dgm:prSet>
      <dgm:spPr/>
    </dgm:pt>
    <dgm:pt modelId="{B5A5020D-698F-41FD-9D65-36B174CBCF28}" type="pres">
      <dgm:prSet presAssocID="{70197C82-C148-43EA-860D-BF319B4BD68E}" presName="node" presStyleLbl="node1" presStyleIdx="0" presStyleCnt="3" custScaleX="82479" custScaleY="71867">
        <dgm:presLayoutVars>
          <dgm:bulletEnabled val="1"/>
        </dgm:presLayoutVars>
      </dgm:prSet>
      <dgm:spPr/>
    </dgm:pt>
    <dgm:pt modelId="{05DCFDA7-1243-4D86-89B4-8C5E12EA6C02}" type="pres">
      <dgm:prSet presAssocID="{70197C82-C148-43EA-860D-BF319B4BD68E}" presName="spNode" presStyleCnt="0"/>
      <dgm:spPr/>
    </dgm:pt>
    <dgm:pt modelId="{7AD6796A-D24D-4D42-A7EA-FEEF14E3F198}" type="pres">
      <dgm:prSet presAssocID="{620391DD-E6C2-47A3-8BA8-F59B401312A3}" presName="sibTrans" presStyleLbl="sibTrans1D1" presStyleIdx="0" presStyleCnt="3"/>
      <dgm:spPr/>
    </dgm:pt>
    <dgm:pt modelId="{B26D7DCA-AC9B-4187-BF4A-CECE11F9F711}" type="pres">
      <dgm:prSet presAssocID="{B9014482-170C-4A56-9C4C-F8A65C1CBBF5}" presName="node" presStyleLbl="node1" presStyleIdx="1" presStyleCnt="3" custScaleX="83124" custScaleY="69389" custRadScaleRad="98949" custRadScaleInc="271">
        <dgm:presLayoutVars>
          <dgm:bulletEnabled val="1"/>
        </dgm:presLayoutVars>
      </dgm:prSet>
      <dgm:spPr/>
    </dgm:pt>
    <dgm:pt modelId="{00EE847D-701A-4C1D-8DC4-97F8A7D9A38F}" type="pres">
      <dgm:prSet presAssocID="{B9014482-170C-4A56-9C4C-F8A65C1CBBF5}" presName="spNode" presStyleCnt="0"/>
      <dgm:spPr/>
    </dgm:pt>
    <dgm:pt modelId="{2EC8A832-836B-4D60-8FB4-1FE89E7D03A9}" type="pres">
      <dgm:prSet presAssocID="{BFC1C5C5-89B0-4AE5-B692-938C5E4FC1C8}" presName="sibTrans" presStyleLbl="sibTrans1D1" presStyleIdx="1" presStyleCnt="3"/>
      <dgm:spPr/>
    </dgm:pt>
    <dgm:pt modelId="{8A31301F-3802-4052-80F8-8AEBDE58A182}" type="pres">
      <dgm:prSet presAssocID="{818E5390-A85D-421E-8A51-9B0962F04522}" presName="node" presStyleLbl="node1" presStyleIdx="2" presStyleCnt="3" custScaleX="78118" custScaleY="69389">
        <dgm:presLayoutVars>
          <dgm:bulletEnabled val="1"/>
        </dgm:presLayoutVars>
      </dgm:prSet>
      <dgm:spPr/>
    </dgm:pt>
    <dgm:pt modelId="{CE37B520-082E-4D3B-A88D-66617F7D0AA8}" type="pres">
      <dgm:prSet presAssocID="{818E5390-A85D-421E-8A51-9B0962F04522}" presName="spNode" presStyleCnt="0"/>
      <dgm:spPr/>
    </dgm:pt>
    <dgm:pt modelId="{97AD1E21-4EA1-4A59-ABF8-D7A50FA1E517}" type="pres">
      <dgm:prSet presAssocID="{2AEC1C31-7148-4DFA-A63C-5F7BEAF93B89}" presName="sibTrans" presStyleLbl="sibTrans1D1" presStyleIdx="2" presStyleCnt="3"/>
      <dgm:spPr/>
    </dgm:pt>
  </dgm:ptLst>
  <dgm:cxnLst>
    <dgm:cxn modelId="{23AA4418-2891-4F8C-A6FC-B27A307C1008}" type="presOf" srcId="{70197C82-C148-43EA-860D-BF319B4BD68E}" destId="{B5A5020D-698F-41FD-9D65-36B174CBCF28}" srcOrd="0" destOrd="0" presId="urn:microsoft.com/office/officeart/2005/8/layout/cycle6"/>
    <dgm:cxn modelId="{F1935B39-F0FF-4582-B5EA-1D22072D8A08}" srcId="{6B1F1759-0442-472E-9A6D-8D67F36EBCA4}" destId="{B9014482-170C-4A56-9C4C-F8A65C1CBBF5}" srcOrd="1" destOrd="0" parTransId="{72DC2470-8FD9-48B0-8BF0-184950F8B135}" sibTransId="{BFC1C5C5-89B0-4AE5-B692-938C5E4FC1C8}"/>
    <dgm:cxn modelId="{57B8915D-3F5A-48EF-9F47-3E2CF6482878}" type="presOf" srcId="{620391DD-E6C2-47A3-8BA8-F59B401312A3}" destId="{7AD6796A-D24D-4D42-A7EA-FEEF14E3F198}" srcOrd="0" destOrd="0" presId="urn:microsoft.com/office/officeart/2005/8/layout/cycle6"/>
    <dgm:cxn modelId="{48FE4D52-4A31-4329-8492-881629DA5A37}" type="presOf" srcId="{2AEC1C31-7148-4DFA-A63C-5F7BEAF93B89}" destId="{97AD1E21-4EA1-4A59-ABF8-D7A50FA1E517}" srcOrd="0" destOrd="0" presId="urn:microsoft.com/office/officeart/2005/8/layout/cycle6"/>
    <dgm:cxn modelId="{CF22D986-59E9-4505-997E-CD9899D56D37}" type="presOf" srcId="{818E5390-A85D-421E-8A51-9B0962F04522}" destId="{8A31301F-3802-4052-80F8-8AEBDE58A182}" srcOrd="0" destOrd="0" presId="urn:microsoft.com/office/officeart/2005/8/layout/cycle6"/>
    <dgm:cxn modelId="{1920C288-D263-488E-BB1D-5F3361B778C6}" type="presOf" srcId="{B9014482-170C-4A56-9C4C-F8A65C1CBBF5}" destId="{B26D7DCA-AC9B-4187-BF4A-CECE11F9F711}" srcOrd="0" destOrd="0" presId="urn:microsoft.com/office/officeart/2005/8/layout/cycle6"/>
    <dgm:cxn modelId="{0C3BBE8C-B8C6-4F60-855A-CCFF56D7416F}" srcId="{6B1F1759-0442-472E-9A6D-8D67F36EBCA4}" destId="{818E5390-A85D-421E-8A51-9B0962F04522}" srcOrd="2" destOrd="0" parTransId="{E508960B-4EB4-490A-958E-CEB46AB64BEB}" sibTransId="{2AEC1C31-7148-4DFA-A63C-5F7BEAF93B89}"/>
    <dgm:cxn modelId="{12B14296-D879-4BE8-8E8B-9959DDAB7627}" type="presOf" srcId="{6B1F1759-0442-472E-9A6D-8D67F36EBCA4}" destId="{5CE766BB-FA43-4C57-9012-9C17FE73862A}" srcOrd="0" destOrd="0" presId="urn:microsoft.com/office/officeart/2005/8/layout/cycle6"/>
    <dgm:cxn modelId="{A90353CD-57D2-42B4-9FB4-16A69DFAFBF9}" type="presOf" srcId="{BFC1C5C5-89B0-4AE5-B692-938C5E4FC1C8}" destId="{2EC8A832-836B-4D60-8FB4-1FE89E7D03A9}" srcOrd="0" destOrd="0" presId="urn:microsoft.com/office/officeart/2005/8/layout/cycle6"/>
    <dgm:cxn modelId="{384AC7FC-52DC-4F4A-BEB0-D459E61681E9}" srcId="{6B1F1759-0442-472E-9A6D-8D67F36EBCA4}" destId="{70197C82-C148-43EA-860D-BF319B4BD68E}" srcOrd="0" destOrd="0" parTransId="{A0B71DCA-61A4-47AF-9933-56C52A72B51A}" sibTransId="{620391DD-E6C2-47A3-8BA8-F59B401312A3}"/>
    <dgm:cxn modelId="{628AE92C-41F3-48E5-950A-C3D9381F5AA2}" type="presParOf" srcId="{5CE766BB-FA43-4C57-9012-9C17FE73862A}" destId="{B5A5020D-698F-41FD-9D65-36B174CBCF28}" srcOrd="0" destOrd="0" presId="urn:microsoft.com/office/officeart/2005/8/layout/cycle6"/>
    <dgm:cxn modelId="{538016ED-C5CD-45C7-B864-3A102058ABEF}" type="presParOf" srcId="{5CE766BB-FA43-4C57-9012-9C17FE73862A}" destId="{05DCFDA7-1243-4D86-89B4-8C5E12EA6C02}" srcOrd="1" destOrd="0" presId="urn:microsoft.com/office/officeart/2005/8/layout/cycle6"/>
    <dgm:cxn modelId="{4BBF3A58-D0AA-4873-923D-A76396B0E530}" type="presParOf" srcId="{5CE766BB-FA43-4C57-9012-9C17FE73862A}" destId="{7AD6796A-D24D-4D42-A7EA-FEEF14E3F198}" srcOrd="2" destOrd="0" presId="urn:microsoft.com/office/officeart/2005/8/layout/cycle6"/>
    <dgm:cxn modelId="{98B56F3E-9873-46ED-8456-956276FB5C7A}" type="presParOf" srcId="{5CE766BB-FA43-4C57-9012-9C17FE73862A}" destId="{B26D7DCA-AC9B-4187-BF4A-CECE11F9F711}" srcOrd="3" destOrd="0" presId="urn:microsoft.com/office/officeart/2005/8/layout/cycle6"/>
    <dgm:cxn modelId="{9F4FC02A-7509-445A-BEA3-E5FD157A11D5}" type="presParOf" srcId="{5CE766BB-FA43-4C57-9012-9C17FE73862A}" destId="{00EE847D-701A-4C1D-8DC4-97F8A7D9A38F}" srcOrd="4" destOrd="0" presId="urn:microsoft.com/office/officeart/2005/8/layout/cycle6"/>
    <dgm:cxn modelId="{F5C4C9B5-EDE2-4F1D-AD25-63DDE2B4C957}" type="presParOf" srcId="{5CE766BB-FA43-4C57-9012-9C17FE73862A}" destId="{2EC8A832-836B-4D60-8FB4-1FE89E7D03A9}" srcOrd="5" destOrd="0" presId="urn:microsoft.com/office/officeart/2005/8/layout/cycle6"/>
    <dgm:cxn modelId="{9D7244A6-B30B-44D8-A8A9-C24CADBF3D43}" type="presParOf" srcId="{5CE766BB-FA43-4C57-9012-9C17FE73862A}" destId="{8A31301F-3802-4052-80F8-8AEBDE58A182}" srcOrd="6" destOrd="0" presId="urn:microsoft.com/office/officeart/2005/8/layout/cycle6"/>
    <dgm:cxn modelId="{1BA8B4A7-7EA8-4AFB-8B11-D6B854FAF641}" type="presParOf" srcId="{5CE766BB-FA43-4C57-9012-9C17FE73862A}" destId="{CE37B520-082E-4D3B-A88D-66617F7D0AA8}" srcOrd="7" destOrd="0" presId="urn:microsoft.com/office/officeart/2005/8/layout/cycle6"/>
    <dgm:cxn modelId="{FC64E684-24FB-439F-AEEB-C0DFE82D9487}" type="presParOf" srcId="{5CE766BB-FA43-4C57-9012-9C17FE73862A}" destId="{97AD1E21-4EA1-4A59-ABF8-D7A50FA1E517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F08C51-8E1B-4BDC-BA45-4AA3ACF075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</dgm:pt>
    <dgm:pt modelId="{E865936A-8239-4A96-AA4B-9D796DD43438}" type="pres">
      <dgm:prSet presAssocID="{3DF08C51-8E1B-4BDC-BA45-4AA3ACF0754B}" presName="Name0" presStyleCnt="0">
        <dgm:presLayoutVars>
          <dgm:dir/>
          <dgm:resizeHandles val="exact"/>
        </dgm:presLayoutVars>
      </dgm:prSet>
      <dgm:spPr/>
    </dgm:pt>
  </dgm:ptLst>
  <dgm:cxnLst>
    <dgm:cxn modelId="{42EC5E94-FFB1-484E-8612-A7F565A4C4B7}" type="presOf" srcId="{3DF08C51-8E1B-4BDC-BA45-4AA3ACF0754B}" destId="{E865936A-8239-4A96-AA4B-9D796DD4343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D09815-B272-4C6F-BFE1-03932232B03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5414A5-1EAD-41F0-8A8D-9B526328CA33}">
      <dgm:prSet phldrT="[Text]"/>
      <dgm:spPr/>
      <dgm:t>
        <a:bodyPr/>
        <a:lstStyle/>
        <a:p>
          <a:r>
            <a:rPr lang="en-US" dirty="0"/>
            <a:t>Key Info: MLS/Geo-coding</a:t>
          </a:r>
        </a:p>
      </dgm:t>
    </dgm:pt>
    <dgm:pt modelId="{10571C37-D968-480F-9151-58E3BAC6CB99}" type="parTrans" cxnId="{2345FEDC-8874-4C67-B217-CCA6A0172541}">
      <dgm:prSet/>
      <dgm:spPr/>
      <dgm:t>
        <a:bodyPr/>
        <a:lstStyle/>
        <a:p>
          <a:endParaRPr lang="en-US"/>
        </a:p>
      </dgm:t>
    </dgm:pt>
    <dgm:pt modelId="{B93FB342-ACEB-492E-B937-BD0D6B231266}" type="sibTrans" cxnId="{2345FEDC-8874-4C67-B217-CCA6A0172541}">
      <dgm:prSet/>
      <dgm:spPr/>
      <dgm:t>
        <a:bodyPr/>
        <a:lstStyle/>
        <a:p>
          <a:endParaRPr lang="en-US"/>
        </a:p>
      </dgm:t>
    </dgm:pt>
    <dgm:pt modelId="{18469591-5C41-4C74-B846-0F4DB91D6E23}">
      <dgm:prSet phldrT="[Text]"/>
      <dgm:spPr/>
      <dgm:t>
        <a:bodyPr/>
        <a:lstStyle/>
        <a:p>
          <a:r>
            <a:rPr lang="en-US" dirty="0"/>
            <a:t>Building predictive model</a:t>
          </a:r>
        </a:p>
      </dgm:t>
    </dgm:pt>
    <dgm:pt modelId="{1EBD56A4-3EE2-4335-AD85-9B5C2857764D}" type="parTrans" cxnId="{6F5B9AA8-A802-49CB-82C3-33539DB5CB24}">
      <dgm:prSet/>
      <dgm:spPr/>
      <dgm:t>
        <a:bodyPr/>
        <a:lstStyle/>
        <a:p>
          <a:endParaRPr lang="en-US"/>
        </a:p>
      </dgm:t>
    </dgm:pt>
    <dgm:pt modelId="{F486C7ED-9B47-43A4-B1A8-84FD402CA3BA}" type="sibTrans" cxnId="{6F5B9AA8-A802-49CB-82C3-33539DB5CB24}">
      <dgm:prSet/>
      <dgm:spPr/>
      <dgm:t>
        <a:bodyPr/>
        <a:lstStyle/>
        <a:p>
          <a:endParaRPr lang="en-US"/>
        </a:p>
      </dgm:t>
    </dgm:pt>
    <dgm:pt modelId="{7888FA26-6514-4FD4-9CDE-693488CBB0AC}">
      <dgm:prSet phldrT="[Text]"/>
      <dgm:spPr/>
      <dgm:t>
        <a:bodyPr/>
        <a:lstStyle/>
        <a:p>
          <a:r>
            <a:rPr lang="en-US" dirty="0"/>
            <a:t>Interactive web interface</a:t>
          </a:r>
        </a:p>
      </dgm:t>
    </dgm:pt>
    <dgm:pt modelId="{3DCF1826-630B-4A96-9CDA-8837333D834D}" type="parTrans" cxnId="{4512C95D-0E6C-4E35-ACD3-D59B0D9608D3}">
      <dgm:prSet/>
      <dgm:spPr/>
      <dgm:t>
        <a:bodyPr/>
        <a:lstStyle/>
        <a:p>
          <a:endParaRPr lang="en-US"/>
        </a:p>
      </dgm:t>
    </dgm:pt>
    <dgm:pt modelId="{EDA0DEE3-DD0C-4358-BFBB-1B06B5574F65}" type="sibTrans" cxnId="{4512C95D-0E6C-4E35-ACD3-D59B0D9608D3}">
      <dgm:prSet/>
      <dgm:spPr/>
      <dgm:t>
        <a:bodyPr/>
        <a:lstStyle/>
        <a:p>
          <a:endParaRPr lang="en-US"/>
        </a:p>
      </dgm:t>
    </dgm:pt>
    <dgm:pt modelId="{F829D5DC-B5F3-47D9-B506-C8C2B909E3B9}" type="pres">
      <dgm:prSet presAssocID="{D8D09815-B272-4C6F-BFE1-03932232B03F}" presName="Name0" presStyleCnt="0">
        <dgm:presLayoutVars>
          <dgm:chMax val="7"/>
          <dgm:chPref val="7"/>
          <dgm:dir/>
        </dgm:presLayoutVars>
      </dgm:prSet>
      <dgm:spPr/>
    </dgm:pt>
    <dgm:pt modelId="{3559D81D-5DCC-47B6-9437-56B2B9D8CCAF}" type="pres">
      <dgm:prSet presAssocID="{D8D09815-B272-4C6F-BFE1-03932232B03F}" presName="Name1" presStyleCnt="0"/>
      <dgm:spPr/>
    </dgm:pt>
    <dgm:pt modelId="{11C96A14-B27D-4571-A1B3-AB1C6A997478}" type="pres">
      <dgm:prSet presAssocID="{D8D09815-B272-4C6F-BFE1-03932232B03F}" presName="cycle" presStyleCnt="0"/>
      <dgm:spPr/>
    </dgm:pt>
    <dgm:pt modelId="{A008E789-C6C9-4497-9072-519EB783D1D1}" type="pres">
      <dgm:prSet presAssocID="{D8D09815-B272-4C6F-BFE1-03932232B03F}" presName="srcNode" presStyleLbl="node1" presStyleIdx="0" presStyleCnt="3"/>
      <dgm:spPr/>
    </dgm:pt>
    <dgm:pt modelId="{3A7F9B9B-7D05-48B0-A0CC-1CD5D899D580}" type="pres">
      <dgm:prSet presAssocID="{D8D09815-B272-4C6F-BFE1-03932232B03F}" presName="conn" presStyleLbl="parChTrans1D2" presStyleIdx="0" presStyleCnt="1"/>
      <dgm:spPr/>
    </dgm:pt>
    <dgm:pt modelId="{2DAF8EFE-2726-4895-B08F-585E72C3A617}" type="pres">
      <dgm:prSet presAssocID="{D8D09815-B272-4C6F-BFE1-03932232B03F}" presName="extraNode" presStyleLbl="node1" presStyleIdx="0" presStyleCnt="3"/>
      <dgm:spPr/>
    </dgm:pt>
    <dgm:pt modelId="{A7A39EB2-74F2-4F5E-94D3-BC2C54587AE3}" type="pres">
      <dgm:prSet presAssocID="{D8D09815-B272-4C6F-BFE1-03932232B03F}" presName="dstNode" presStyleLbl="node1" presStyleIdx="0" presStyleCnt="3"/>
      <dgm:spPr/>
    </dgm:pt>
    <dgm:pt modelId="{B7A02976-7EA6-4A52-82DE-550120BC3A48}" type="pres">
      <dgm:prSet presAssocID="{B65414A5-1EAD-41F0-8A8D-9B526328CA33}" presName="text_1" presStyleLbl="node1" presStyleIdx="0" presStyleCnt="3">
        <dgm:presLayoutVars>
          <dgm:bulletEnabled val="1"/>
        </dgm:presLayoutVars>
      </dgm:prSet>
      <dgm:spPr/>
    </dgm:pt>
    <dgm:pt modelId="{04452FFE-9915-49A1-A4DF-E398D0F92209}" type="pres">
      <dgm:prSet presAssocID="{B65414A5-1EAD-41F0-8A8D-9B526328CA33}" presName="accent_1" presStyleCnt="0"/>
      <dgm:spPr/>
    </dgm:pt>
    <dgm:pt modelId="{93D8D1C9-31DE-4457-ABEF-8E38C8734631}" type="pres">
      <dgm:prSet presAssocID="{B65414A5-1EAD-41F0-8A8D-9B526328CA33}" presName="accentRepeatNode" presStyleLbl="solidFgAcc1" presStyleIdx="0" presStyleCnt="3"/>
      <dgm:spPr/>
    </dgm:pt>
    <dgm:pt modelId="{0B83793D-BE66-4746-9C3F-FB49C2E62524}" type="pres">
      <dgm:prSet presAssocID="{18469591-5C41-4C74-B846-0F4DB91D6E23}" presName="text_2" presStyleLbl="node1" presStyleIdx="1" presStyleCnt="3">
        <dgm:presLayoutVars>
          <dgm:bulletEnabled val="1"/>
        </dgm:presLayoutVars>
      </dgm:prSet>
      <dgm:spPr/>
    </dgm:pt>
    <dgm:pt modelId="{0712C0A8-DFB7-465B-B143-808DE6F4E425}" type="pres">
      <dgm:prSet presAssocID="{18469591-5C41-4C74-B846-0F4DB91D6E23}" presName="accent_2" presStyleCnt="0"/>
      <dgm:spPr/>
    </dgm:pt>
    <dgm:pt modelId="{D242ABA7-653A-44D5-A3E7-3F5F675C28F8}" type="pres">
      <dgm:prSet presAssocID="{18469591-5C41-4C74-B846-0F4DB91D6E23}" presName="accentRepeatNode" presStyleLbl="solidFgAcc1" presStyleIdx="1" presStyleCnt="3"/>
      <dgm:spPr/>
    </dgm:pt>
    <dgm:pt modelId="{21B0D0D8-8713-41D8-A7E7-D9C63E5A8C75}" type="pres">
      <dgm:prSet presAssocID="{7888FA26-6514-4FD4-9CDE-693488CBB0AC}" presName="text_3" presStyleLbl="node1" presStyleIdx="2" presStyleCnt="3">
        <dgm:presLayoutVars>
          <dgm:bulletEnabled val="1"/>
        </dgm:presLayoutVars>
      </dgm:prSet>
      <dgm:spPr/>
    </dgm:pt>
    <dgm:pt modelId="{7DBC829D-C836-4259-9328-F7E8D692A6EB}" type="pres">
      <dgm:prSet presAssocID="{7888FA26-6514-4FD4-9CDE-693488CBB0AC}" presName="accent_3" presStyleCnt="0"/>
      <dgm:spPr/>
    </dgm:pt>
    <dgm:pt modelId="{70664252-87C8-42ED-8D62-2BCDCC0659BE}" type="pres">
      <dgm:prSet presAssocID="{7888FA26-6514-4FD4-9CDE-693488CBB0AC}" presName="accentRepeatNode" presStyleLbl="solidFgAcc1" presStyleIdx="2" presStyleCnt="3"/>
      <dgm:spPr/>
    </dgm:pt>
  </dgm:ptLst>
  <dgm:cxnLst>
    <dgm:cxn modelId="{925AD709-40CB-4484-8BD4-C696AD66117C}" type="presOf" srcId="{18469591-5C41-4C74-B846-0F4DB91D6E23}" destId="{0B83793D-BE66-4746-9C3F-FB49C2E62524}" srcOrd="0" destOrd="0" presId="urn:microsoft.com/office/officeart/2008/layout/VerticalCurvedList"/>
    <dgm:cxn modelId="{D75D2D20-7159-4CD4-8B3A-07500A5DD61B}" type="presOf" srcId="{D8D09815-B272-4C6F-BFE1-03932232B03F}" destId="{F829D5DC-B5F3-47D9-B506-C8C2B909E3B9}" srcOrd="0" destOrd="0" presId="urn:microsoft.com/office/officeart/2008/layout/VerticalCurvedList"/>
    <dgm:cxn modelId="{D828A221-0344-4984-AB61-9FE4698F0056}" type="presOf" srcId="{B93FB342-ACEB-492E-B937-BD0D6B231266}" destId="{3A7F9B9B-7D05-48B0-A0CC-1CD5D899D580}" srcOrd="0" destOrd="0" presId="urn:microsoft.com/office/officeart/2008/layout/VerticalCurvedList"/>
    <dgm:cxn modelId="{4512C95D-0E6C-4E35-ACD3-D59B0D9608D3}" srcId="{D8D09815-B272-4C6F-BFE1-03932232B03F}" destId="{7888FA26-6514-4FD4-9CDE-693488CBB0AC}" srcOrd="2" destOrd="0" parTransId="{3DCF1826-630B-4A96-9CDA-8837333D834D}" sibTransId="{EDA0DEE3-DD0C-4358-BFBB-1B06B5574F65}"/>
    <dgm:cxn modelId="{6F5B9AA8-A802-49CB-82C3-33539DB5CB24}" srcId="{D8D09815-B272-4C6F-BFE1-03932232B03F}" destId="{18469591-5C41-4C74-B846-0F4DB91D6E23}" srcOrd="1" destOrd="0" parTransId="{1EBD56A4-3EE2-4335-AD85-9B5C2857764D}" sibTransId="{F486C7ED-9B47-43A4-B1A8-84FD402CA3BA}"/>
    <dgm:cxn modelId="{FC8502BC-049A-4D95-B8DF-54D15E285487}" type="presOf" srcId="{B65414A5-1EAD-41F0-8A8D-9B526328CA33}" destId="{B7A02976-7EA6-4A52-82DE-550120BC3A48}" srcOrd="0" destOrd="0" presId="urn:microsoft.com/office/officeart/2008/layout/VerticalCurvedList"/>
    <dgm:cxn modelId="{E6E681C4-ED5B-4213-90B2-DE99DFAD83D2}" type="presOf" srcId="{7888FA26-6514-4FD4-9CDE-693488CBB0AC}" destId="{21B0D0D8-8713-41D8-A7E7-D9C63E5A8C75}" srcOrd="0" destOrd="0" presId="urn:microsoft.com/office/officeart/2008/layout/VerticalCurvedList"/>
    <dgm:cxn modelId="{2345FEDC-8874-4C67-B217-CCA6A0172541}" srcId="{D8D09815-B272-4C6F-BFE1-03932232B03F}" destId="{B65414A5-1EAD-41F0-8A8D-9B526328CA33}" srcOrd="0" destOrd="0" parTransId="{10571C37-D968-480F-9151-58E3BAC6CB99}" sibTransId="{B93FB342-ACEB-492E-B937-BD0D6B231266}"/>
    <dgm:cxn modelId="{DB897DF0-40A0-4311-A27C-F7E50E1CCF6F}" type="presParOf" srcId="{F829D5DC-B5F3-47D9-B506-C8C2B909E3B9}" destId="{3559D81D-5DCC-47B6-9437-56B2B9D8CCAF}" srcOrd="0" destOrd="0" presId="urn:microsoft.com/office/officeart/2008/layout/VerticalCurvedList"/>
    <dgm:cxn modelId="{1B7FE09D-D4B2-48AC-9AEA-99B84DBF9CBF}" type="presParOf" srcId="{3559D81D-5DCC-47B6-9437-56B2B9D8CCAF}" destId="{11C96A14-B27D-4571-A1B3-AB1C6A997478}" srcOrd="0" destOrd="0" presId="urn:microsoft.com/office/officeart/2008/layout/VerticalCurvedList"/>
    <dgm:cxn modelId="{C9F5522D-C5AF-49FA-BD75-916C3DD87281}" type="presParOf" srcId="{11C96A14-B27D-4571-A1B3-AB1C6A997478}" destId="{A008E789-C6C9-4497-9072-519EB783D1D1}" srcOrd="0" destOrd="0" presId="urn:microsoft.com/office/officeart/2008/layout/VerticalCurvedList"/>
    <dgm:cxn modelId="{41834452-D71F-4782-BFAF-C8CCF2224401}" type="presParOf" srcId="{11C96A14-B27D-4571-A1B3-AB1C6A997478}" destId="{3A7F9B9B-7D05-48B0-A0CC-1CD5D899D580}" srcOrd="1" destOrd="0" presId="urn:microsoft.com/office/officeart/2008/layout/VerticalCurvedList"/>
    <dgm:cxn modelId="{F2508378-07B7-46CB-B38E-314CDE71C0FC}" type="presParOf" srcId="{11C96A14-B27D-4571-A1B3-AB1C6A997478}" destId="{2DAF8EFE-2726-4895-B08F-585E72C3A617}" srcOrd="2" destOrd="0" presId="urn:microsoft.com/office/officeart/2008/layout/VerticalCurvedList"/>
    <dgm:cxn modelId="{53DEB78A-EF58-4CE3-8723-E22E55F81B12}" type="presParOf" srcId="{11C96A14-B27D-4571-A1B3-AB1C6A997478}" destId="{A7A39EB2-74F2-4F5E-94D3-BC2C54587AE3}" srcOrd="3" destOrd="0" presId="urn:microsoft.com/office/officeart/2008/layout/VerticalCurvedList"/>
    <dgm:cxn modelId="{135D8A0C-EC8D-49A4-8BDD-F41AAD2EB7EE}" type="presParOf" srcId="{3559D81D-5DCC-47B6-9437-56B2B9D8CCAF}" destId="{B7A02976-7EA6-4A52-82DE-550120BC3A48}" srcOrd="1" destOrd="0" presId="urn:microsoft.com/office/officeart/2008/layout/VerticalCurvedList"/>
    <dgm:cxn modelId="{4A492CAC-B8B3-4FEB-9545-2BB0365261A1}" type="presParOf" srcId="{3559D81D-5DCC-47B6-9437-56B2B9D8CCAF}" destId="{04452FFE-9915-49A1-A4DF-E398D0F92209}" srcOrd="2" destOrd="0" presId="urn:microsoft.com/office/officeart/2008/layout/VerticalCurvedList"/>
    <dgm:cxn modelId="{2764EE0B-911E-4534-988A-7B6F9D2A55FB}" type="presParOf" srcId="{04452FFE-9915-49A1-A4DF-E398D0F92209}" destId="{93D8D1C9-31DE-4457-ABEF-8E38C8734631}" srcOrd="0" destOrd="0" presId="urn:microsoft.com/office/officeart/2008/layout/VerticalCurvedList"/>
    <dgm:cxn modelId="{10DE07FD-EDFE-4EAE-A4B8-4C7334277FE3}" type="presParOf" srcId="{3559D81D-5DCC-47B6-9437-56B2B9D8CCAF}" destId="{0B83793D-BE66-4746-9C3F-FB49C2E62524}" srcOrd="3" destOrd="0" presId="urn:microsoft.com/office/officeart/2008/layout/VerticalCurvedList"/>
    <dgm:cxn modelId="{491EF337-69E3-4BFD-B6CC-4EE4393FCBDE}" type="presParOf" srcId="{3559D81D-5DCC-47B6-9437-56B2B9D8CCAF}" destId="{0712C0A8-DFB7-465B-B143-808DE6F4E425}" srcOrd="4" destOrd="0" presId="urn:microsoft.com/office/officeart/2008/layout/VerticalCurvedList"/>
    <dgm:cxn modelId="{A8DF3E1D-6D02-4FCC-9F89-C0CF4CD0E443}" type="presParOf" srcId="{0712C0A8-DFB7-465B-B143-808DE6F4E425}" destId="{D242ABA7-653A-44D5-A3E7-3F5F675C28F8}" srcOrd="0" destOrd="0" presId="urn:microsoft.com/office/officeart/2008/layout/VerticalCurvedList"/>
    <dgm:cxn modelId="{488AD95A-7E08-4C9E-B016-8E04342F73CC}" type="presParOf" srcId="{3559D81D-5DCC-47B6-9437-56B2B9D8CCAF}" destId="{21B0D0D8-8713-41D8-A7E7-D9C63E5A8C75}" srcOrd="5" destOrd="0" presId="urn:microsoft.com/office/officeart/2008/layout/VerticalCurvedList"/>
    <dgm:cxn modelId="{DF733A37-0AAB-4324-9798-1840D060B896}" type="presParOf" srcId="{3559D81D-5DCC-47B6-9437-56B2B9D8CCAF}" destId="{7DBC829D-C836-4259-9328-F7E8D692A6EB}" srcOrd="6" destOrd="0" presId="urn:microsoft.com/office/officeart/2008/layout/VerticalCurvedList"/>
    <dgm:cxn modelId="{6F13387E-5C66-4A0A-83B5-996529DBF1F5}" type="presParOf" srcId="{7DBC829D-C836-4259-9328-F7E8D692A6EB}" destId="{70664252-87C8-42ED-8D62-2BCDCC0659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7DF97A-1B22-4D71-8D60-7F9C34815FA9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3437DA15-0510-4341-BD6E-8BBF17F8971C}">
      <dgm:prSet phldrT="[Text]"/>
      <dgm:spPr/>
      <dgm:t>
        <a:bodyPr/>
        <a:lstStyle/>
        <a:p>
          <a:r>
            <a:rPr lang="en-US" dirty="0"/>
            <a:t>Data Exploration/</a:t>
          </a:r>
        </a:p>
        <a:p>
          <a:r>
            <a:rPr lang="en-US" dirty="0"/>
            <a:t>Data Preprocessing</a:t>
          </a:r>
        </a:p>
      </dgm:t>
    </dgm:pt>
    <dgm:pt modelId="{A3310AFF-850A-4FC1-9A38-B12BA259558F}" type="parTrans" cxnId="{3DEFE5AD-015D-464D-98FD-B7A1B2AEFBBE}">
      <dgm:prSet/>
      <dgm:spPr/>
      <dgm:t>
        <a:bodyPr/>
        <a:lstStyle/>
        <a:p>
          <a:endParaRPr lang="en-US"/>
        </a:p>
      </dgm:t>
    </dgm:pt>
    <dgm:pt modelId="{60AC358C-6B4F-4FD3-81E1-35FDB136A446}" type="sibTrans" cxnId="{3DEFE5AD-015D-464D-98FD-B7A1B2AEFBBE}">
      <dgm:prSet/>
      <dgm:spPr/>
      <dgm:t>
        <a:bodyPr/>
        <a:lstStyle/>
        <a:p>
          <a:endParaRPr lang="en-US"/>
        </a:p>
      </dgm:t>
    </dgm:pt>
    <dgm:pt modelId="{9A011711-BA85-458C-B9FA-C683B3A6AE22}">
      <dgm:prSet phldrT="[Text]"/>
      <dgm:spPr/>
      <dgm:t>
        <a:bodyPr/>
        <a:lstStyle/>
        <a:p>
          <a:r>
            <a:rPr lang="en-US" dirty="0"/>
            <a:t>Model Building/</a:t>
          </a:r>
        </a:p>
        <a:p>
          <a:r>
            <a:rPr lang="en-US" dirty="0"/>
            <a:t> Optimization</a:t>
          </a:r>
        </a:p>
      </dgm:t>
    </dgm:pt>
    <dgm:pt modelId="{0BC99FD7-B424-4537-A489-14C0E4BD3C5B}" type="parTrans" cxnId="{C7CB3DBF-2702-4FFD-BDE1-C10A9499768C}">
      <dgm:prSet/>
      <dgm:spPr/>
      <dgm:t>
        <a:bodyPr/>
        <a:lstStyle/>
        <a:p>
          <a:endParaRPr lang="en-US"/>
        </a:p>
      </dgm:t>
    </dgm:pt>
    <dgm:pt modelId="{573CA7BE-1D3E-4BAB-BA93-499811AB5667}" type="sibTrans" cxnId="{C7CB3DBF-2702-4FFD-BDE1-C10A9499768C}">
      <dgm:prSet/>
      <dgm:spPr/>
      <dgm:t>
        <a:bodyPr/>
        <a:lstStyle/>
        <a:p>
          <a:endParaRPr lang="en-US"/>
        </a:p>
      </dgm:t>
    </dgm:pt>
    <dgm:pt modelId="{B00FA410-D3C8-4AB1-BCC6-FE4E109C10C8}">
      <dgm:prSet phldrT="[Text]"/>
      <dgm:spPr/>
      <dgm:t>
        <a:bodyPr/>
        <a:lstStyle/>
        <a:p>
          <a:r>
            <a:rPr lang="en-US" dirty="0"/>
            <a:t>Web App Integration/</a:t>
          </a:r>
        </a:p>
        <a:p>
          <a:r>
            <a:rPr lang="en-US" dirty="0"/>
            <a:t>Product Development</a:t>
          </a:r>
        </a:p>
      </dgm:t>
    </dgm:pt>
    <dgm:pt modelId="{A55E2550-6005-4020-ADBA-9BCF845DA9FB}" type="parTrans" cxnId="{D630FBED-AC45-49F1-B56A-94D4F6DD867D}">
      <dgm:prSet/>
      <dgm:spPr/>
      <dgm:t>
        <a:bodyPr/>
        <a:lstStyle/>
        <a:p>
          <a:endParaRPr lang="en-US"/>
        </a:p>
      </dgm:t>
    </dgm:pt>
    <dgm:pt modelId="{B2EB1522-595F-4EED-8A8F-454E3A2AF809}" type="sibTrans" cxnId="{D630FBED-AC45-49F1-B56A-94D4F6DD867D}">
      <dgm:prSet/>
      <dgm:spPr/>
      <dgm:t>
        <a:bodyPr/>
        <a:lstStyle/>
        <a:p>
          <a:endParaRPr lang="en-US"/>
        </a:p>
      </dgm:t>
    </dgm:pt>
    <dgm:pt modelId="{C7C0AB2E-6489-4AF3-87FB-5327DEDD9902}" type="pres">
      <dgm:prSet presAssocID="{6D7DF97A-1B22-4D71-8D60-7F9C34815FA9}" presName="Name0" presStyleCnt="0">
        <dgm:presLayoutVars>
          <dgm:dir/>
          <dgm:animLvl val="lvl"/>
          <dgm:resizeHandles val="exact"/>
        </dgm:presLayoutVars>
      </dgm:prSet>
      <dgm:spPr/>
    </dgm:pt>
    <dgm:pt modelId="{F9EA3E94-5F85-41D5-8865-AB7FF1CE4390}" type="pres">
      <dgm:prSet presAssocID="{3437DA15-0510-4341-BD6E-8BBF17F8971C}" presName="parTxOnly" presStyleLbl="node1" presStyleIdx="0" presStyleCnt="3" custScaleY="73757">
        <dgm:presLayoutVars>
          <dgm:chMax val="0"/>
          <dgm:chPref val="0"/>
          <dgm:bulletEnabled val="1"/>
        </dgm:presLayoutVars>
      </dgm:prSet>
      <dgm:spPr/>
    </dgm:pt>
    <dgm:pt modelId="{1F8D38EF-25A0-4BE6-9F94-9F921F7C1ADF}" type="pres">
      <dgm:prSet presAssocID="{60AC358C-6B4F-4FD3-81E1-35FDB136A446}" presName="parTxOnlySpace" presStyleCnt="0"/>
      <dgm:spPr/>
    </dgm:pt>
    <dgm:pt modelId="{A484DEFC-A9A5-45C2-A4BA-66A5FF68E2CF}" type="pres">
      <dgm:prSet presAssocID="{9A011711-BA85-458C-B9FA-C683B3A6AE22}" presName="parTxOnly" presStyleLbl="node1" presStyleIdx="1" presStyleCnt="3" custScaleY="73757">
        <dgm:presLayoutVars>
          <dgm:chMax val="0"/>
          <dgm:chPref val="0"/>
          <dgm:bulletEnabled val="1"/>
        </dgm:presLayoutVars>
      </dgm:prSet>
      <dgm:spPr/>
    </dgm:pt>
    <dgm:pt modelId="{6D02CA8B-B693-4D92-88D8-C5076FA6B626}" type="pres">
      <dgm:prSet presAssocID="{573CA7BE-1D3E-4BAB-BA93-499811AB5667}" presName="parTxOnlySpace" presStyleCnt="0"/>
      <dgm:spPr/>
    </dgm:pt>
    <dgm:pt modelId="{58A7FBCB-47F3-4E04-A0CF-2501A9B9C5C5}" type="pres">
      <dgm:prSet presAssocID="{B00FA410-D3C8-4AB1-BCC6-FE4E109C10C8}" presName="parTxOnly" presStyleLbl="node1" presStyleIdx="2" presStyleCnt="3" custScaleY="73757">
        <dgm:presLayoutVars>
          <dgm:chMax val="0"/>
          <dgm:chPref val="0"/>
          <dgm:bulletEnabled val="1"/>
        </dgm:presLayoutVars>
      </dgm:prSet>
      <dgm:spPr/>
    </dgm:pt>
  </dgm:ptLst>
  <dgm:cxnLst>
    <dgm:cxn modelId="{B0AA3040-8D80-4000-BF06-0CD6AB86DD1C}" type="presOf" srcId="{B00FA410-D3C8-4AB1-BCC6-FE4E109C10C8}" destId="{58A7FBCB-47F3-4E04-A0CF-2501A9B9C5C5}" srcOrd="0" destOrd="0" presId="urn:microsoft.com/office/officeart/2005/8/layout/chevron1"/>
    <dgm:cxn modelId="{11A36453-87AA-4E57-BB17-8BA4EBA45BF8}" type="presOf" srcId="{9A011711-BA85-458C-B9FA-C683B3A6AE22}" destId="{A484DEFC-A9A5-45C2-A4BA-66A5FF68E2CF}" srcOrd="0" destOrd="0" presId="urn:microsoft.com/office/officeart/2005/8/layout/chevron1"/>
    <dgm:cxn modelId="{DEE7007B-596A-4B5C-95A4-605106E46CB9}" type="presOf" srcId="{3437DA15-0510-4341-BD6E-8BBF17F8971C}" destId="{F9EA3E94-5F85-41D5-8865-AB7FF1CE4390}" srcOrd="0" destOrd="0" presId="urn:microsoft.com/office/officeart/2005/8/layout/chevron1"/>
    <dgm:cxn modelId="{3DEFE5AD-015D-464D-98FD-B7A1B2AEFBBE}" srcId="{6D7DF97A-1B22-4D71-8D60-7F9C34815FA9}" destId="{3437DA15-0510-4341-BD6E-8BBF17F8971C}" srcOrd="0" destOrd="0" parTransId="{A3310AFF-850A-4FC1-9A38-B12BA259558F}" sibTransId="{60AC358C-6B4F-4FD3-81E1-35FDB136A446}"/>
    <dgm:cxn modelId="{C7CB3DBF-2702-4FFD-BDE1-C10A9499768C}" srcId="{6D7DF97A-1B22-4D71-8D60-7F9C34815FA9}" destId="{9A011711-BA85-458C-B9FA-C683B3A6AE22}" srcOrd="1" destOrd="0" parTransId="{0BC99FD7-B424-4537-A489-14C0E4BD3C5B}" sibTransId="{573CA7BE-1D3E-4BAB-BA93-499811AB5667}"/>
    <dgm:cxn modelId="{D630FBED-AC45-49F1-B56A-94D4F6DD867D}" srcId="{6D7DF97A-1B22-4D71-8D60-7F9C34815FA9}" destId="{B00FA410-D3C8-4AB1-BCC6-FE4E109C10C8}" srcOrd="2" destOrd="0" parTransId="{A55E2550-6005-4020-ADBA-9BCF845DA9FB}" sibTransId="{B2EB1522-595F-4EED-8A8F-454E3A2AF809}"/>
    <dgm:cxn modelId="{30C10EF7-1611-4CBC-9105-120F28ABA1F0}" type="presOf" srcId="{6D7DF97A-1B22-4D71-8D60-7F9C34815FA9}" destId="{C7C0AB2E-6489-4AF3-87FB-5327DEDD9902}" srcOrd="0" destOrd="0" presId="urn:microsoft.com/office/officeart/2005/8/layout/chevron1"/>
    <dgm:cxn modelId="{BAF45D2C-11E2-43BE-800B-A9F48529B134}" type="presParOf" srcId="{C7C0AB2E-6489-4AF3-87FB-5327DEDD9902}" destId="{F9EA3E94-5F85-41D5-8865-AB7FF1CE4390}" srcOrd="0" destOrd="0" presId="urn:microsoft.com/office/officeart/2005/8/layout/chevron1"/>
    <dgm:cxn modelId="{ACB1B19F-0D6B-4D59-9F47-1CA9D1424859}" type="presParOf" srcId="{C7C0AB2E-6489-4AF3-87FB-5327DEDD9902}" destId="{1F8D38EF-25A0-4BE6-9F94-9F921F7C1ADF}" srcOrd="1" destOrd="0" presId="urn:microsoft.com/office/officeart/2005/8/layout/chevron1"/>
    <dgm:cxn modelId="{C8F286BB-D7D2-44F3-8E90-E8151414CB51}" type="presParOf" srcId="{C7C0AB2E-6489-4AF3-87FB-5327DEDD9902}" destId="{A484DEFC-A9A5-45C2-A4BA-66A5FF68E2CF}" srcOrd="2" destOrd="0" presId="urn:microsoft.com/office/officeart/2005/8/layout/chevron1"/>
    <dgm:cxn modelId="{F30E162F-91ED-4F7D-8597-1E298DFEAA1D}" type="presParOf" srcId="{C7C0AB2E-6489-4AF3-87FB-5327DEDD9902}" destId="{6D02CA8B-B693-4D92-88D8-C5076FA6B626}" srcOrd="3" destOrd="0" presId="urn:microsoft.com/office/officeart/2005/8/layout/chevron1"/>
    <dgm:cxn modelId="{E2CE3EAE-79F2-4AFE-9187-B1B4ADC44AFF}" type="presParOf" srcId="{C7C0AB2E-6489-4AF3-87FB-5327DEDD9902}" destId="{58A7FBCB-47F3-4E04-A0CF-2501A9B9C5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AA146-4C1F-40FF-BD94-9B074EA13E3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83ABE8-C7E8-4123-9681-FDDE9E5DD46A}">
      <dgm:prSet phldrT="[Text]"/>
      <dgm:spPr/>
      <dgm:t>
        <a:bodyPr/>
        <a:lstStyle/>
        <a:p>
          <a:r>
            <a:rPr lang="en-US" dirty="0"/>
            <a:t>Global vs Local Models</a:t>
          </a:r>
        </a:p>
      </dgm:t>
    </dgm:pt>
    <dgm:pt modelId="{803AE497-5B55-4474-9EB6-43EF5327FB6D}" type="parTrans" cxnId="{54226F80-75EE-41D6-8591-BBED9A1E9BE1}">
      <dgm:prSet/>
      <dgm:spPr/>
      <dgm:t>
        <a:bodyPr/>
        <a:lstStyle/>
        <a:p>
          <a:endParaRPr lang="en-US"/>
        </a:p>
      </dgm:t>
    </dgm:pt>
    <dgm:pt modelId="{3F248153-DC5B-49F7-9CC6-911BD27A54FE}" type="sibTrans" cxnId="{54226F80-75EE-41D6-8591-BBED9A1E9BE1}">
      <dgm:prSet/>
      <dgm:spPr/>
      <dgm:t>
        <a:bodyPr/>
        <a:lstStyle/>
        <a:p>
          <a:endParaRPr lang="en-US"/>
        </a:p>
      </dgm:t>
    </dgm:pt>
    <dgm:pt modelId="{7101AE21-EA2D-4B18-9D07-5E65DD9B15CD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2CAF461E-79D0-4662-AA68-5EE0FAF1951B}" type="parTrans" cxnId="{4769FC90-A516-494A-A1B0-6F49650964E1}">
      <dgm:prSet/>
      <dgm:spPr/>
      <dgm:t>
        <a:bodyPr/>
        <a:lstStyle/>
        <a:p>
          <a:endParaRPr lang="en-US"/>
        </a:p>
      </dgm:t>
    </dgm:pt>
    <dgm:pt modelId="{717FA01C-634C-4D6D-BDA1-F886DD88752F}" type="sibTrans" cxnId="{4769FC90-A516-494A-A1B0-6F49650964E1}">
      <dgm:prSet/>
      <dgm:spPr/>
      <dgm:t>
        <a:bodyPr/>
        <a:lstStyle/>
        <a:p>
          <a:endParaRPr lang="en-US"/>
        </a:p>
      </dgm:t>
    </dgm:pt>
    <dgm:pt modelId="{DF107F71-3D54-4FA7-A329-F65D7D36B2A0}">
      <dgm:prSet phldrT="[Text]"/>
      <dgm:spPr/>
      <dgm:t>
        <a:bodyPr/>
        <a:lstStyle/>
        <a:p>
          <a:r>
            <a:rPr lang="en-US" dirty="0"/>
            <a:t>Real-time Web-app Implement</a:t>
          </a:r>
        </a:p>
      </dgm:t>
    </dgm:pt>
    <dgm:pt modelId="{D62D9C66-EB09-4CCF-BCE8-67988E335FB8}" type="parTrans" cxnId="{DB6E55A4-5D18-4881-A2F8-FFCDF02FFA49}">
      <dgm:prSet/>
      <dgm:spPr/>
      <dgm:t>
        <a:bodyPr/>
        <a:lstStyle/>
        <a:p>
          <a:endParaRPr lang="en-US"/>
        </a:p>
      </dgm:t>
    </dgm:pt>
    <dgm:pt modelId="{1049D049-EA75-4CF4-89AC-0AC1C054E7FD}" type="sibTrans" cxnId="{DB6E55A4-5D18-4881-A2F8-FFCDF02FFA49}">
      <dgm:prSet/>
      <dgm:spPr/>
      <dgm:t>
        <a:bodyPr/>
        <a:lstStyle/>
        <a:p>
          <a:endParaRPr lang="en-US"/>
        </a:p>
      </dgm:t>
    </dgm:pt>
    <dgm:pt modelId="{8E8B1D42-1FCF-4EE1-AD7B-0FB1BA9460D6}">
      <dgm:prSet phldrT="[Text]"/>
      <dgm:spPr/>
      <dgm:t>
        <a:bodyPr/>
        <a:lstStyle/>
        <a:p>
          <a:r>
            <a:rPr lang="en-US" dirty="0"/>
            <a:t>Model Optimization</a:t>
          </a:r>
        </a:p>
      </dgm:t>
    </dgm:pt>
    <dgm:pt modelId="{43CCEDAD-0C0B-4647-A5DE-83A99DCA8C3B}" type="parTrans" cxnId="{13398952-EEA2-4667-AFFD-85B620CF6826}">
      <dgm:prSet/>
      <dgm:spPr/>
      <dgm:t>
        <a:bodyPr/>
        <a:lstStyle/>
        <a:p>
          <a:endParaRPr lang="en-US"/>
        </a:p>
      </dgm:t>
    </dgm:pt>
    <dgm:pt modelId="{F203C867-F85E-4E0E-9F34-57239981FF01}" type="sibTrans" cxnId="{13398952-EEA2-4667-AFFD-85B620CF6826}">
      <dgm:prSet/>
      <dgm:spPr/>
      <dgm:t>
        <a:bodyPr/>
        <a:lstStyle/>
        <a:p>
          <a:endParaRPr lang="en-US"/>
        </a:p>
      </dgm:t>
    </dgm:pt>
    <dgm:pt modelId="{1A8B6B8E-1972-440F-BF42-2D384B97B771}" type="pres">
      <dgm:prSet presAssocID="{55CAA146-4C1F-40FF-BD94-9B074EA13E38}" presName="linear" presStyleCnt="0">
        <dgm:presLayoutVars>
          <dgm:dir/>
          <dgm:animLvl val="lvl"/>
          <dgm:resizeHandles val="exact"/>
        </dgm:presLayoutVars>
      </dgm:prSet>
      <dgm:spPr/>
    </dgm:pt>
    <dgm:pt modelId="{013C8C77-D8BB-47D6-8B29-BB0E09729262}" type="pres">
      <dgm:prSet presAssocID="{B183ABE8-C7E8-4123-9681-FDDE9E5DD46A}" presName="parentLin" presStyleCnt="0"/>
      <dgm:spPr/>
    </dgm:pt>
    <dgm:pt modelId="{78FFEF69-92B7-41B7-B66B-7DB227F1C60A}" type="pres">
      <dgm:prSet presAssocID="{B183ABE8-C7E8-4123-9681-FDDE9E5DD46A}" presName="parentLeftMargin" presStyleLbl="node1" presStyleIdx="0" presStyleCnt="4"/>
      <dgm:spPr/>
    </dgm:pt>
    <dgm:pt modelId="{784A707E-26DB-4109-8F5C-64F0B88375E1}" type="pres">
      <dgm:prSet presAssocID="{B183ABE8-C7E8-4123-9681-FDDE9E5DD46A}" presName="parentText" presStyleLbl="node1" presStyleIdx="0" presStyleCnt="4" custScaleX="101758">
        <dgm:presLayoutVars>
          <dgm:chMax val="0"/>
          <dgm:bulletEnabled val="1"/>
        </dgm:presLayoutVars>
      </dgm:prSet>
      <dgm:spPr/>
    </dgm:pt>
    <dgm:pt modelId="{3A6643FD-11E6-4EF0-94BE-ABD6A4CBAF1A}" type="pres">
      <dgm:prSet presAssocID="{B183ABE8-C7E8-4123-9681-FDDE9E5DD46A}" presName="negativeSpace" presStyleCnt="0"/>
      <dgm:spPr/>
    </dgm:pt>
    <dgm:pt modelId="{7EFE3709-E700-43F2-A452-B03CFE5DF6CD}" type="pres">
      <dgm:prSet presAssocID="{B183ABE8-C7E8-4123-9681-FDDE9E5DD46A}" presName="childText" presStyleLbl="conFgAcc1" presStyleIdx="0" presStyleCnt="4">
        <dgm:presLayoutVars>
          <dgm:bulletEnabled val="1"/>
        </dgm:presLayoutVars>
      </dgm:prSet>
      <dgm:spPr/>
    </dgm:pt>
    <dgm:pt modelId="{D61F5347-D885-431C-8C63-1BFF6EBA17F2}" type="pres">
      <dgm:prSet presAssocID="{3F248153-DC5B-49F7-9CC6-911BD27A54FE}" presName="spaceBetweenRectangles" presStyleCnt="0"/>
      <dgm:spPr/>
    </dgm:pt>
    <dgm:pt modelId="{3888E7C9-A3B7-47E8-A345-BC4FF8749480}" type="pres">
      <dgm:prSet presAssocID="{7101AE21-EA2D-4B18-9D07-5E65DD9B15CD}" presName="parentLin" presStyleCnt="0"/>
      <dgm:spPr/>
    </dgm:pt>
    <dgm:pt modelId="{7EF86FB0-E31E-4760-BBD1-FB2E19DEF07B}" type="pres">
      <dgm:prSet presAssocID="{7101AE21-EA2D-4B18-9D07-5E65DD9B15CD}" presName="parentLeftMargin" presStyleLbl="node1" presStyleIdx="0" presStyleCnt="4"/>
      <dgm:spPr/>
    </dgm:pt>
    <dgm:pt modelId="{001311AA-7293-4391-BF30-C14EEEBF94AA}" type="pres">
      <dgm:prSet presAssocID="{7101AE21-EA2D-4B18-9D07-5E65DD9B15CD}" presName="parentText" presStyleLbl="node1" presStyleIdx="1" presStyleCnt="4" custScaleY="88106">
        <dgm:presLayoutVars>
          <dgm:chMax val="0"/>
          <dgm:bulletEnabled val="1"/>
        </dgm:presLayoutVars>
      </dgm:prSet>
      <dgm:spPr/>
    </dgm:pt>
    <dgm:pt modelId="{A9D334A2-DC6D-4BDB-9F9F-BA0757213072}" type="pres">
      <dgm:prSet presAssocID="{7101AE21-EA2D-4B18-9D07-5E65DD9B15CD}" presName="negativeSpace" presStyleCnt="0"/>
      <dgm:spPr/>
    </dgm:pt>
    <dgm:pt modelId="{D57FEA38-F6DE-4ACB-97FA-A418A530FD9C}" type="pres">
      <dgm:prSet presAssocID="{7101AE21-EA2D-4B18-9D07-5E65DD9B15CD}" presName="childText" presStyleLbl="conFgAcc1" presStyleIdx="1" presStyleCnt="4">
        <dgm:presLayoutVars>
          <dgm:bulletEnabled val="1"/>
        </dgm:presLayoutVars>
      </dgm:prSet>
      <dgm:spPr/>
    </dgm:pt>
    <dgm:pt modelId="{F011FB60-F482-4490-ADE3-2C08C544BC8F}" type="pres">
      <dgm:prSet presAssocID="{717FA01C-634C-4D6D-BDA1-F886DD88752F}" presName="spaceBetweenRectangles" presStyleCnt="0"/>
      <dgm:spPr/>
    </dgm:pt>
    <dgm:pt modelId="{0B326002-27E2-42E8-80D5-EC62B0DDFE7A}" type="pres">
      <dgm:prSet presAssocID="{8E8B1D42-1FCF-4EE1-AD7B-0FB1BA9460D6}" presName="parentLin" presStyleCnt="0"/>
      <dgm:spPr/>
    </dgm:pt>
    <dgm:pt modelId="{78071395-A5A4-4371-8F2C-C8FCB9C6A448}" type="pres">
      <dgm:prSet presAssocID="{8E8B1D42-1FCF-4EE1-AD7B-0FB1BA9460D6}" presName="parentLeftMargin" presStyleLbl="node1" presStyleIdx="1" presStyleCnt="4"/>
      <dgm:spPr/>
    </dgm:pt>
    <dgm:pt modelId="{2E6D5363-5FB1-4117-8319-371A38185A6F}" type="pres">
      <dgm:prSet presAssocID="{8E8B1D42-1FCF-4EE1-AD7B-0FB1BA9460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2A8F77-276A-4553-8651-97FD81B2F213}" type="pres">
      <dgm:prSet presAssocID="{8E8B1D42-1FCF-4EE1-AD7B-0FB1BA9460D6}" presName="negativeSpace" presStyleCnt="0"/>
      <dgm:spPr/>
    </dgm:pt>
    <dgm:pt modelId="{C7B6CB68-F2D6-4BF7-B617-3B5334007D35}" type="pres">
      <dgm:prSet presAssocID="{8E8B1D42-1FCF-4EE1-AD7B-0FB1BA9460D6}" presName="childText" presStyleLbl="conFgAcc1" presStyleIdx="2" presStyleCnt="4">
        <dgm:presLayoutVars>
          <dgm:bulletEnabled val="1"/>
        </dgm:presLayoutVars>
      </dgm:prSet>
      <dgm:spPr/>
    </dgm:pt>
    <dgm:pt modelId="{550FB307-33E3-46F2-A40A-8ECE98FF2A52}" type="pres">
      <dgm:prSet presAssocID="{F203C867-F85E-4E0E-9F34-57239981FF01}" presName="spaceBetweenRectangles" presStyleCnt="0"/>
      <dgm:spPr/>
    </dgm:pt>
    <dgm:pt modelId="{0E4540A4-FAC5-4A20-A4C8-50AE6F0EECF0}" type="pres">
      <dgm:prSet presAssocID="{DF107F71-3D54-4FA7-A329-F65D7D36B2A0}" presName="parentLin" presStyleCnt="0"/>
      <dgm:spPr/>
    </dgm:pt>
    <dgm:pt modelId="{D9069781-BF7B-4FA3-9544-CE1C275772A9}" type="pres">
      <dgm:prSet presAssocID="{DF107F71-3D54-4FA7-A329-F65D7D36B2A0}" presName="parentLeftMargin" presStyleLbl="node1" presStyleIdx="2" presStyleCnt="4"/>
      <dgm:spPr/>
    </dgm:pt>
    <dgm:pt modelId="{5C2E2ECE-BF95-4F93-83D2-F6BA138542DD}" type="pres">
      <dgm:prSet presAssocID="{DF107F71-3D54-4FA7-A329-F65D7D36B2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708553C-5071-4CD3-9B8F-CD3494AF31D1}" type="pres">
      <dgm:prSet presAssocID="{DF107F71-3D54-4FA7-A329-F65D7D36B2A0}" presName="negativeSpace" presStyleCnt="0"/>
      <dgm:spPr/>
    </dgm:pt>
    <dgm:pt modelId="{DE2A4605-9B2B-461B-8BDB-6D3510E099AF}" type="pres">
      <dgm:prSet presAssocID="{DF107F71-3D54-4FA7-A329-F65D7D36B2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1C63963-3245-4D6F-B73B-69152231661C}" type="presOf" srcId="{B183ABE8-C7E8-4123-9681-FDDE9E5DD46A}" destId="{78FFEF69-92B7-41B7-B66B-7DB227F1C60A}" srcOrd="0" destOrd="0" presId="urn:microsoft.com/office/officeart/2005/8/layout/list1"/>
    <dgm:cxn modelId="{E0499E46-408B-4DE8-8A31-3C0CABD502B0}" type="presOf" srcId="{7101AE21-EA2D-4B18-9D07-5E65DD9B15CD}" destId="{001311AA-7293-4391-BF30-C14EEEBF94AA}" srcOrd="1" destOrd="0" presId="urn:microsoft.com/office/officeart/2005/8/layout/list1"/>
    <dgm:cxn modelId="{6A69474C-388B-4D14-9D53-E980B42D8528}" type="presOf" srcId="{B183ABE8-C7E8-4123-9681-FDDE9E5DD46A}" destId="{784A707E-26DB-4109-8F5C-64F0B88375E1}" srcOrd="1" destOrd="0" presId="urn:microsoft.com/office/officeart/2005/8/layout/list1"/>
    <dgm:cxn modelId="{13398952-EEA2-4667-AFFD-85B620CF6826}" srcId="{55CAA146-4C1F-40FF-BD94-9B074EA13E38}" destId="{8E8B1D42-1FCF-4EE1-AD7B-0FB1BA9460D6}" srcOrd="2" destOrd="0" parTransId="{43CCEDAD-0C0B-4647-A5DE-83A99DCA8C3B}" sibTransId="{F203C867-F85E-4E0E-9F34-57239981FF01}"/>
    <dgm:cxn modelId="{CB0A8157-9884-448D-8AEF-AE6F4A45AB5D}" type="presOf" srcId="{55CAA146-4C1F-40FF-BD94-9B074EA13E38}" destId="{1A8B6B8E-1972-440F-BF42-2D384B97B771}" srcOrd="0" destOrd="0" presId="urn:microsoft.com/office/officeart/2005/8/layout/list1"/>
    <dgm:cxn modelId="{B579947B-13E1-4815-8B2C-885BAA1992B7}" type="presOf" srcId="{7101AE21-EA2D-4B18-9D07-5E65DD9B15CD}" destId="{7EF86FB0-E31E-4760-BBD1-FB2E19DEF07B}" srcOrd="0" destOrd="0" presId="urn:microsoft.com/office/officeart/2005/8/layout/list1"/>
    <dgm:cxn modelId="{54226F80-75EE-41D6-8591-BBED9A1E9BE1}" srcId="{55CAA146-4C1F-40FF-BD94-9B074EA13E38}" destId="{B183ABE8-C7E8-4123-9681-FDDE9E5DD46A}" srcOrd="0" destOrd="0" parTransId="{803AE497-5B55-4474-9EB6-43EF5327FB6D}" sibTransId="{3F248153-DC5B-49F7-9CC6-911BD27A54FE}"/>
    <dgm:cxn modelId="{4769FC90-A516-494A-A1B0-6F49650964E1}" srcId="{55CAA146-4C1F-40FF-BD94-9B074EA13E38}" destId="{7101AE21-EA2D-4B18-9D07-5E65DD9B15CD}" srcOrd="1" destOrd="0" parTransId="{2CAF461E-79D0-4662-AA68-5EE0FAF1951B}" sibTransId="{717FA01C-634C-4D6D-BDA1-F886DD88752F}"/>
    <dgm:cxn modelId="{DB6E55A4-5D18-4881-A2F8-FFCDF02FFA49}" srcId="{55CAA146-4C1F-40FF-BD94-9B074EA13E38}" destId="{DF107F71-3D54-4FA7-A329-F65D7D36B2A0}" srcOrd="3" destOrd="0" parTransId="{D62D9C66-EB09-4CCF-BCE8-67988E335FB8}" sibTransId="{1049D049-EA75-4CF4-89AC-0AC1C054E7FD}"/>
    <dgm:cxn modelId="{0142E2BD-CD21-449D-8076-7FD9D5CE34F5}" type="presOf" srcId="{8E8B1D42-1FCF-4EE1-AD7B-0FB1BA9460D6}" destId="{78071395-A5A4-4371-8F2C-C8FCB9C6A448}" srcOrd="0" destOrd="0" presId="urn:microsoft.com/office/officeart/2005/8/layout/list1"/>
    <dgm:cxn modelId="{65C6D9BF-F9B9-4FA8-9DDE-86A2FBD98F0E}" type="presOf" srcId="{DF107F71-3D54-4FA7-A329-F65D7D36B2A0}" destId="{D9069781-BF7B-4FA3-9544-CE1C275772A9}" srcOrd="0" destOrd="0" presId="urn:microsoft.com/office/officeart/2005/8/layout/list1"/>
    <dgm:cxn modelId="{55343CDA-A99F-4063-9569-424E4DD2EA64}" type="presOf" srcId="{8E8B1D42-1FCF-4EE1-AD7B-0FB1BA9460D6}" destId="{2E6D5363-5FB1-4117-8319-371A38185A6F}" srcOrd="1" destOrd="0" presId="urn:microsoft.com/office/officeart/2005/8/layout/list1"/>
    <dgm:cxn modelId="{45DA06ED-B330-47C8-8127-726508749A18}" type="presOf" srcId="{DF107F71-3D54-4FA7-A329-F65D7D36B2A0}" destId="{5C2E2ECE-BF95-4F93-83D2-F6BA138542DD}" srcOrd="1" destOrd="0" presId="urn:microsoft.com/office/officeart/2005/8/layout/list1"/>
    <dgm:cxn modelId="{4AED9023-AE94-4230-B1EC-B89E4E5601AF}" type="presParOf" srcId="{1A8B6B8E-1972-440F-BF42-2D384B97B771}" destId="{013C8C77-D8BB-47D6-8B29-BB0E09729262}" srcOrd="0" destOrd="0" presId="urn:microsoft.com/office/officeart/2005/8/layout/list1"/>
    <dgm:cxn modelId="{D0A60F8A-03E1-4379-852F-41380C2C6958}" type="presParOf" srcId="{013C8C77-D8BB-47D6-8B29-BB0E09729262}" destId="{78FFEF69-92B7-41B7-B66B-7DB227F1C60A}" srcOrd="0" destOrd="0" presId="urn:microsoft.com/office/officeart/2005/8/layout/list1"/>
    <dgm:cxn modelId="{E01B68C0-788C-4AD0-894D-9FE3560DC1B2}" type="presParOf" srcId="{013C8C77-D8BB-47D6-8B29-BB0E09729262}" destId="{784A707E-26DB-4109-8F5C-64F0B88375E1}" srcOrd="1" destOrd="0" presId="urn:microsoft.com/office/officeart/2005/8/layout/list1"/>
    <dgm:cxn modelId="{5FD688F7-E236-4161-9164-0018AEF4D85A}" type="presParOf" srcId="{1A8B6B8E-1972-440F-BF42-2D384B97B771}" destId="{3A6643FD-11E6-4EF0-94BE-ABD6A4CBAF1A}" srcOrd="1" destOrd="0" presId="urn:microsoft.com/office/officeart/2005/8/layout/list1"/>
    <dgm:cxn modelId="{DE3A8A4F-E014-4026-B038-DC71079A4BE1}" type="presParOf" srcId="{1A8B6B8E-1972-440F-BF42-2D384B97B771}" destId="{7EFE3709-E700-43F2-A452-B03CFE5DF6CD}" srcOrd="2" destOrd="0" presId="urn:microsoft.com/office/officeart/2005/8/layout/list1"/>
    <dgm:cxn modelId="{5B395C22-DB1A-488F-856A-8F45EA1EF5D0}" type="presParOf" srcId="{1A8B6B8E-1972-440F-BF42-2D384B97B771}" destId="{D61F5347-D885-431C-8C63-1BFF6EBA17F2}" srcOrd="3" destOrd="0" presId="urn:microsoft.com/office/officeart/2005/8/layout/list1"/>
    <dgm:cxn modelId="{6128D589-BC42-4F5E-826D-EEE2509A353C}" type="presParOf" srcId="{1A8B6B8E-1972-440F-BF42-2D384B97B771}" destId="{3888E7C9-A3B7-47E8-A345-BC4FF8749480}" srcOrd="4" destOrd="0" presId="urn:microsoft.com/office/officeart/2005/8/layout/list1"/>
    <dgm:cxn modelId="{0961A3BF-5111-4B4B-B872-08BA176CCF80}" type="presParOf" srcId="{3888E7C9-A3B7-47E8-A345-BC4FF8749480}" destId="{7EF86FB0-E31E-4760-BBD1-FB2E19DEF07B}" srcOrd="0" destOrd="0" presId="urn:microsoft.com/office/officeart/2005/8/layout/list1"/>
    <dgm:cxn modelId="{584529F1-DCFD-44DE-B480-6E4D1D8F9FA9}" type="presParOf" srcId="{3888E7C9-A3B7-47E8-A345-BC4FF8749480}" destId="{001311AA-7293-4391-BF30-C14EEEBF94AA}" srcOrd="1" destOrd="0" presId="urn:microsoft.com/office/officeart/2005/8/layout/list1"/>
    <dgm:cxn modelId="{97E9B538-B004-4E17-B7F9-8E9FFD21BC50}" type="presParOf" srcId="{1A8B6B8E-1972-440F-BF42-2D384B97B771}" destId="{A9D334A2-DC6D-4BDB-9F9F-BA0757213072}" srcOrd="5" destOrd="0" presId="urn:microsoft.com/office/officeart/2005/8/layout/list1"/>
    <dgm:cxn modelId="{5D485893-6005-47C4-96B0-607447C4E286}" type="presParOf" srcId="{1A8B6B8E-1972-440F-BF42-2D384B97B771}" destId="{D57FEA38-F6DE-4ACB-97FA-A418A530FD9C}" srcOrd="6" destOrd="0" presId="urn:microsoft.com/office/officeart/2005/8/layout/list1"/>
    <dgm:cxn modelId="{F1B86C6F-C1AF-42F9-807B-A0DEE6B9479B}" type="presParOf" srcId="{1A8B6B8E-1972-440F-BF42-2D384B97B771}" destId="{F011FB60-F482-4490-ADE3-2C08C544BC8F}" srcOrd="7" destOrd="0" presId="urn:microsoft.com/office/officeart/2005/8/layout/list1"/>
    <dgm:cxn modelId="{7193EF93-E6A2-43D8-B316-59B784E2283E}" type="presParOf" srcId="{1A8B6B8E-1972-440F-BF42-2D384B97B771}" destId="{0B326002-27E2-42E8-80D5-EC62B0DDFE7A}" srcOrd="8" destOrd="0" presId="urn:microsoft.com/office/officeart/2005/8/layout/list1"/>
    <dgm:cxn modelId="{9F9F0193-AE94-4C56-BC88-CA356F6C9803}" type="presParOf" srcId="{0B326002-27E2-42E8-80D5-EC62B0DDFE7A}" destId="{78071395-A5A4-4371-8F2C-C8FCB9C6A448}" srcOrd="0" destOrd="0" presId="urn:microsoft.com/office/officeart/2005/8/layout/list1"/>
    <dgm:cxn modelId="{8F2EC04C-B100-4858-B5E6-BE0854195C96}" type="presParOf" srcId="{0B326002-27E2-42E8-80D5-EC62B0DDFE7A}" destId="{2E6D5363-5FB1-4117-8319-371A38185A6F}" srcOrd="1" destOrd="0" presId="urn:microsoft.com/office/officeart/2005/8/layout/list1"/>
    <dgm:cxn modelId="{90F62D87-EDA0-44ED-A774-0B8CB4816C05}" type="presParOf" srcId="{1A8B6B8E-1972-440F-BF42-2D384B97B771}" destId="{992A8F77-276A-4553-8651-97FD81B2F213}" srcOrd="9" destOrd="0" presId="urn:microsoft.com/office/officeart/2005/8/layout/list1"/>
    <dgm:cxn modelId="{E7FA7F7B-DB0D-4DC6-BF23-4627F3A261C8}" type="presParOf" srcId="{1A8B6B8E-1972-440F-BF42-2D384B97B771}" destId="{C7B6CB68-F2D6-4BF7-B617-3B5334007D35}" srcOrd="10" destOrd="0" presId="urn:microsoft.com/office/officeart/2005/8/layout/list1"/>
    <dgm:cxn modelId="{93B80D9A-EE24-43EF-B07A-7146F9503186}" type="presParOf" srcId="{1A8B6B8E-1972-440F-BF42-2D384B97B771}" destId="{550FB307-33E3-46F2-A40A-8ECE98FF2A52}" srcOrd="11" destOrd="0" presId="urn:microsoft.com/office/officeart/2005/8/layout/list1"/>
    <dgm:cxn modelId="{80BDC79D-CB2E-46C8-BCE5-F7573E11BEBD}" type="presParOf" srcId="{1A8B6B8E-1972-440F-BF42-2D384B97B771}" destId="{0E4540A4-FAC5-4A20-A4C8-50AE6F0EECF0}" srcOrd="12" destOrd="0" presId="urn:microsoft.com/office/officeart/2005/8/layout/list1"/>
    <dgm:cxn modelId="{A4B1BC85-2F2B-41CC-848F-62FF222E65E3}" type="presParOf" srcId="{0E4540A4-FAC5-4A20-A4C8-50AE6F0EECF0}" destId="{D9069781-BF7B-4FA3-9544-CE1C275772A9}" srcOrd="0" destOrd="0" presId="urn:microsoft.com/office/officeart/2005/8/layout/list1"/>
    <dgm:cxn modelId="{EC9F1E9A-1D3D-4963-A8AB-E3A74804A7EA}" type="presParOf" srcId="{0E4540A4-FAC5-4A20-A4C8-50AE6F0EECF0}" destId="{5C2E2ECE-BF95-4F93-83D2-F6BA138542DD}" srcOrd="1" destOrd="0" presId="urn:microsoft.com/office/officeart/2005/8/layout/list1"/>
    <dgm:cxn modelId="{166C313E-E02D-42A7-8C06-3BB09DD036BA}" type="presParOf" srcId="{1A8B6B8E-1972-440F-BF42-2D384B97B771}" destId="{9708553C-5071-4CD3-9B8F-CD3494AF31D1}" srcOrd="13" destOrd="0" presId="urn:microsoft.com/office/officeart/2005/8/layout/list1"/>
    <dgm:cxn modelId="{264DE82B-493C-4BC3-87D7-0F6EDA2DA7B0}" type="presParOf" srcId="{1A8B6B8E-1972-440F-BF42-2D384B97B771}" destId="{DE2A4605-9B2B-461B-8BDB-6D3510E099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020D-698F-41FD-9D65-36B174CBCF28}">
      <dsp:nvSpPr>
        <dsp:cNvPr id="0" name=""/>
        <dsp:cNvSpPr/>
      </dsp:nvSpPr>
      <dsp:spPr>
        <a:xfrm>
          <a:off x="2106285" y="79802"/>
          <a:ext cx="1400855" cy="7934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Analytics</a:t>
          </a:r>
        </a:p>
      </dsp:txBody>
      <dsp:txXfrm>
        <a:off x="2145016" y="118533"/>
        <a:ext cx="1323393" cy="715938"/>
      </dsp:txXfrm>
    </dsp:sp>
    <dsp:sp modelId="{7AD6796A-D24D-4D42-A7EA-FEEF14E3F198}">
      <dsp:nvSpPr>
        <dsp:cNvPr id="0" name=""/>
        <dsp:cNvSpPr/>
      </dsp:nvSpPr>
      <dsp:spPr>
        <a:xfrm>
          <a:off x="1321700" y="468809"/>
          <a:ext cx="2941976" cy="2941976"/>
        </a:xfrm>
        <a:custGeom>
          <a:avLst/>
          <a:gdLst/>
          <a:ahLst/>
          <a:cxnLst/>
          <a:rect l="0" t="0" r="0" b="0"/>
          <a:pathLst>
            <a:path>
              <a:moveTo>
                <a:pt x="2201024" y="193939"/>
              </a:moveTo>
              <a:arcTo wR="1470988" hR="1470988" stAng="17985289" swAng="4410385"/>
            </a:path>
          </a:pathLst>
        </a:cu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D7DCA-AC9B-4187-BF4A-CECE11F9F711}">
      <dsp:nvSpPr>
        <dsp:cNvPr id="0" name=""/>
        <dsp:cNvSpPr/>
      </dsp:nvSpPr>
      <dsp:spPr>
        <a:xfrm>
          <a:off x="3359953" y="2294616"/>
          <a:ext cx="1411809" cy="766044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Statistics</a:t>
          </a:r>
        </a:p>
      </dsp:txBody>
      <dsp:txXfrm>
        <a:off x="3397348" y="2332011"/>
        <a:ext cx="1337019" cy="691254"/>
      </dsp:txXfrm>
    </dsp:sp>
    <dsp:sp modelId="{2EC8A832-836B-4D60-8FB4-1FE89E7D03A9}">
      <dsp:nvSpPr>
        <dsp:cNvPr id="0" name=""/>
        <dsp:cNvSpPr/>
      </dsp:nvSpPr>
      <dsp:spPr>
        <a:xfrm>
          <a:off x="1323746" y="466381"/>
          <a:ext cx="2941976" cy="2941976"/>
        </a:xfrm>
        <a:custGeom>
          <a:avLst/>
          <a:gdLst/>
          <a:ahLst/>
          <a:cxnLst/>
          <a:rect l="0" t="0" r="0" b="0"/>
          <a:pathLst>
            <a:path>
              <a:moveTo>
                <a:pt x="2406203" y="2606409"/>
              </a:moveTo>
              <a:arcTo wR="1470988" hR="1470988" stAng="3031359" swAng="4717865"/>
            </a:path>
          </a:pathLst>
        </a:custGeom>
        <a:noFill/>
        <a:ln w="9525" cap="flat" cmpd="sng" algn="ctr">
          <a:solidFill>
            <a:schemeClr val="accent2">
              <a:shade val="90000"/>
              <a:hueOff val="253107"/>
              <a:satOff val="-8685"/>
              <a:lumOff val="228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1301F-3802-4052-80F8-8AEBDE58A182}">
      <dsp:nvSpPr>
        <dsp:cNvPr id="0" name=""/>
        <dsp:cNvSpPr/>
      </dsp:nvSpPr>
      <dsp:spPr>
        <a:xfrm>
          <a:off x="869406" y="2299963"/>
          <a:ext cx="1326786" cy="766044"/>
        </a:xfrm>
        <a:prstGeom prst="roundRect">
          <a:avLst/>
        </a:prstGeom>
        <a:solidFill>
          <a:schemeClr val="accent2">
            <a:shade val="50000"/>
            <a:hueOff val="261855"/>
            <a:satOff val="-10057"/>
            <a:lumOff val="31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</a:t>
          </a:r>
        </a:p>
      </dsp:txBody>
      <dsp:txXfrm>
        <a:off x="906801" y="2337358"/>
        <a:ext cx="1251996" cy="691254"/>
      </dsp:txXfrm>
    </dsp:sp>
    <dsp:sp modelId="{97AD1E21-4EA1-4A59-ABF8-D7A50FA1E517}">
      <dsp:nvSpPr>
        <dsp:cNvPr id="0" name=""/>
        <dsp:cNvSpPr/>
      </dsp:nvSpPr>
      <dsp:spPr>
        <a:xfrm>
          <a:off x="1335724" y="476502"/>
          <a:ext cx="2941976" cy="2941976"/>
        </a:xfrm>
        <a:custGeom>
          <a:avLst/>
          <a:gdLst/>
          <a:ahLst/>
          <a:cxnLst/>
          <a:rect l="0" t="0" r="0" b="0"/>
          <a:pathLst>
            <a:path>
              <a:moveTo>
                <a:pt x="38647" y="1805962"/>
              </a:moveTo>
              <a:arcTo wR="1470988" hR="1470988" stAng="10010227" swAng="4441615"/>
            </a:path>
          </a:pathLst>
        </a:custGeom>
        <a:noFill/>
        <a:ln w="9525" cap="flat" cmpd="sng" algn="ctr">
          <a:solidFill>
            <a:schemeClr val="accent2">
              <a:shade val="90000"/>
              <a:hueOff val="253107"/>
              <a:satOff val="-8685"/>
              <a:lumOff val="228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F9B9B-7D05-48B0-A0CC-1CD5D899D580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02976-7EA6-4A52-82DE-550120BC3A48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Key Info: MLS/Geo-coding</a:t>
          </a:r>
        </a:p>
      </dsp:txBody>
      <dsp:txXfrm>
        <a:off x="564979" y="406400"/>
        <a:ext cx="5475833" cy="812800"/>
      </dsp:txXfrm>
    </dsp:sp>
    <dsp:sp modelId="{93D8D1C9-31DE-4457-ABEF-8E38C8734631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3793D-BE66-4746-9C3F-FB49C2E62524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Building predictive model</a:t>
          </a:r>
        </a:p>
      </dsp:txBody>
      <dsp:txXfrm>
        <a:off x="860432" y="1625599"/>
        <a:ext cx="5180380" cy="812800"/>
      </dsp:txXfrm>
    </dsp:sp>
    <dsp:sp modelId="{D242ABA7-653A-44D5-A3E7-3F5F675C28F8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0D0D8-8713-41D8-A7E7-D9C63E5A8C75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Interactive web interface</a:t>
          </a:r>
        </a:p>
      </dsp:txBody>
      <dsp:txXfrm>
        <a:off x="564979" y="2844800"/>
        <a:ext cx="5475833" cy="812800"/>
      </dsp:txXfrm>
    </dsp:sp>
    <dsp:sp modelId="{70664252-87C8-42ED-8D62-2BCDCC0659BE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A3E94-5F85-41D5-8865-AB7FF1CE4390}">
      <dsp:nvSpPr>
        <dsp:cNvPr id="0" name=""/>
        <dsp:cNvSpPr/>
      </dsp:nvSpPr>
      <dsp:spPr>
        <a:xfrm>
          <a:off x="2109" y="320710"/>
          <a:ext cx="2570207" cy="7582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Exploration/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</a:p>
      </dsp:txBody>
      <dsp:txXfrm>
        <a:off x="381251" y="320710"/>
        <a:ext cx="1811924" cy="758283"/>
      </dsp:txXfrm>
    </dsp:sp>
    <dsp:sp modelId="{A484DEFC-A9A5-45C2-A4BA-66A5FF68E2CF}">
      <dsp:nvSpPr>
        <dsp:cNvPr id="0" name=""/>
        <dsp:cNvSpPr/>
      </dsp:nvSpPr>
      <dsp:spPr>
        <a:xfrm>
          <a:off x="2315296" y="320710"/>
          <a:ext cx="2570207" cy="758283"/>
        </a:xfrm>
        <a:prstGeom prst="chevron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Building/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Optimization</a:t>
          </a:r>
        </a:p>
      </dsp:txBody>
      <dsp:txXfrm>
        <a:off x="2694438" y="320710"/>
        <a:ext cx="1811924" cy="758283"/>
      </dsp:txXfrm>
    </dsp:sp>
    <dsp:sp modelId="{58A7FBCB-47F3-4E04-A0CF-2501A9B9C5C5}">
      <dsp:nvSpPr>
        <dsp:cNvPr id="0" name=""/>
        <dsp:cNvSpPr/>
      </dsp:nvSpPr>
      <dsp:spPr>
        <a:xfrm>
          <a:off x="4628482" y="320710"/>
          <a:ext cx="2570207" cy="758283"/>
        </a:xfrm>
        <a:prstGeom prst="chevron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App Integration/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Development</a:t>
          </a:r>
        </a:p>
      </dsp:txBody>
      <dsp:txXfrm>
        <a:off x="5007624" y="320710"/>
        <a:ext cx="1811924" cy="758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3709-E700-43F2-A452-B03CFE5DF6CD}">
      <dsp:nvSpPr>
        <dsp:cNvPr id="0" name=""/>
        <dsp:cNvSpPr/>
      </dsp:nvSpPr>
      <dsp:spPr>
        <a:xfrm>
          <a:off x="0" y="387397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A707E-26DB-4109-8F5C-64F0B88375E1}">
      <dsp:nvSpPr>
        <dsp:cNvPr id="0" name=""/>
        <dsp:cNvSpPr/>
      </dsp:nvSpPr>
      <dsp:spPr>
        <a:xfrm>
          <a:off x="304800" y="47917"/>
          <a:ext cx="4342217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Global vs Local Models</a:t>
          </a:r>
        </a:p>
      </dsp:txBody>
      <dsp:txXfrm>
        <a:off x="337944" y="81061"/>
        <a:ext cx="4275929" cy="612672"/>
      </dsp:txXfrm>
    </dsp:sp>
    <dsp:sp modelId="{D57FEA38-F6DE-4ACB-97FA-A418A530FD9C}">
      <dsp:nvSpPr>
        <dsp:cNvPr id="0" name=""/>
        <dsp:cNvSpPr/>
      </dsp:nvSpPr>
      <dsp:spPr>
        <a:xfrm>
          <a:off x="0" y="134992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311AA-7293-4391-BF30-C14EEEBF94AA}">
      <dsp:nvSpPr>
        <dsp:cNvPr id="0" name=""/>
        <dsp:cNvSpPr/>
      </dsp:nvSpPr>
      <dsp:spPr>
        <a:xfrm>
          <a:off x="304800" y="1091197"/>
          <a:ext cx="4267200" cy="5982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Development</a:t>
          </a:r>
        </a:p>
      </dsp:txBody>
      <dsp:txXfrm>
        <a:off x="334002" y="1120399"/>
        <a:ext cx="4208796" cy="539800"/>
      </dsp:txXfrm>
    </dsp:sp>
    <dsp:sp modelId="{C7B6CB68-F2D6-4BF7-B617-3B5334007D35}">
      <dsp:nvSpPr>
        <dsp:cNvPr id="0" name=""/>
        <dsp:cNvSpPr/>
      </dsp:nvSpPr>
      <dsp:spPr>
        <a:xfrm>
          <a:off x="0" y="239320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D5363-5FB1-4117-8319-371A38185A6F}">
      <dsp:nvSpPr>
        <dsp:cNvPr id="0" name=""/>
        <dsp:cNvSpPr/>
      </dsp:nvSpPr>
      <dsp:spPr>
        <a:xfrm>
          <a:off x="304800" y="2053722"/>
          <a:ext cx="426720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Optimization</a:t>
          </a:r>
        </a:p>
      </dsp:txBody>
      <dsp:txXfrm>
        <a:off x="337944" y="2086866"/>
        <a:ext cx="4200912" cy="612672"/>
      </dsp:txXfrm>
    </dsp:sp>
    <dsp:sp modelId="{DE2A4605-9B2B-461B-8BDB-6D3510E099AF}">
      <dsp:nvSpPr>
        <dsp:cNvPr id="0" name=""/>
        <dsp:cNvSpPr/>
      </dsp:nvSpPr>
      <dsp:spPr>
        <a:xfrm>
          <a:off x="0" y="343648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E2ECE-BF95-4F93-83D2-F6BA138542DD}">
      <dsp:nvSpPr>
        <dsp:cNvPr id="0" name=""/>
        <dsp:cNvSpPr/>
      </dsp:nvSpPr>
      <dsp:spPr>
        <a:xfrm>
          <a:off x="304800" y="3097002"/>
          <a:ext cx="426720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Real-time Web-app Implement</a:t>
          </a:r>
        </a:p>
      </dsp:txBody>
      <dsp:txXfrm>
        <a:off x="337944" y="3130146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A53C5-9FC7-4EE6-B41B-F4BD1C434CD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FDFD3-CFED-4B11-B9B1-8E8FF846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00E70-E10E-4988-AD48-F8C920C73F32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27B8D-1EF3-486B-8568-F714B3D3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B0401-62A6-47AE-BAD7-E84235421461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329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AD-FF8A-4E1F-AF85-2289254844A2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944764-4710-454F-BCC6-E82CCD41E922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90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65C-747F-41D0-9A9C-CFBF0211DACD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B00EF-9DD4-4FD2-ACD0-706554471504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1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FC95-CB4D-44A4-B608-DDB0DF249B37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DBF-597E-4AB7-935F-B91E816F87A6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02A5-8729-43B8-AC27-402800526EDC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D844-83B2-4695-A225-05298CF039F5}" type="datetime1">
              <a:rPr lang="zh-CN" altLang="en-US" smtClean="0"/>
              <a:t>2018/4/17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723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79478C-2309-4F0A-A451-DED2D72615DF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94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B90-DB68-40EA-9113-7C43ED6EFBE4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9A0A9261-3709-42A3-B64E-3E080E5ACA82}" type="datetime1">
              <a:rPr lang="zh-CN" altLang="en-US" smtClean="0"/>
              <a:pPr/>
              <a:t>2018/4/17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06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20.png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35694" y="5017391"/>
            <a:ext cx="51449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Yong Zhao, PhD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Consultant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 Consulting, INC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04-18-2018</a:t>
            </a:r>
          </a:p>
        </p:txBody>
      </p:sp>
      <p:sp>
        <p:nvSpPr>
          <p:cNvPr id="6" name="矩形 3"/>
          <p:cNvSpPr/>
          <p:nvPr/>
        </p:nvSpPr>
        <p:spPr>
          <a:xfrm>
            <a:off x="627751" y="3780361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sz="2800" b="1" cap="all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Geologically-Weighted Regression for House Price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264650-6913-46D9-A883-9CAAF57B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89" y="640280"/>
            <a:ext cx="7018362" cy="30963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4E2FB-BA21-4FA6-9238-689F2D3D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CE42DD78-44C3-49A4-92F3-A7E79599EBC5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Geo-Coding using Google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1FBCD-428A-4C36-BFEC-AA5ECCAF8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25"/>
          <a:stretch/>
        </p:blipFill>
        <p:spPr>
          <a:xfrm>
            <a:off x="503548" y="1851232"/>
            <a:ext cx="7992888" cy="10081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99B4B9-7B40-4BE9-AE15-046DA40CAE7F}"/>
              </a:ext>
            </a:extLst>
          </p:cNvPr>
          <p:cNvSpPr/>
          <p:nvPr/>
        </p:nvSpPr>
        <p:spPr>
          <a:xfrm>
            <a:off x="875491" y="479715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serviceurl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'https://maps.googleapis.com/maps/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/geocode/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?’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serviceurl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urllib.parse.urlencode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"address"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query,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"key"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API_key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uh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urllib.request.urlopen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context=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scontext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uh.read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()​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json.loads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(entry)</a:t>
            </a:r>
          </a:p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F1456-F363-48BE-8C8C-37BB8180EA3F}"/>
              </a:ext>
            </a:extLst>
          </p:cNvPr>
          <p:cNvSpPr txBox="1"/>
          <p:nvPr/>
        </p:nvSpPr>
        <p:spPr>
          <a:xfrm>
            <a:off x="875491" y="4392562"/>
            <a:ext cx="21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15394-CF8A-4808-A3B7-E10A1020F0FD}"/>
              </a:ext>
            </a:extLst>
          </p:cNvPr>
          <p:cNvSpPr/>
          <p:nvPr/>
        </p:nvSpPr>
        <p:spPr>
          <a:xfrm>
            <a:off x="4236553" y="3518018"/>
            <a:ext cx="3095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(34.149500, -118.83997272)</a:t>
            </a:r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133BC-DF29-454D-A8F5-CEA7AF7404EA}"/>
              </a:ext>
            </a:extLst>
          </p:cNvPr>
          <p:cNvSpPr txBox="1"/>
          <p:nvPr/>
        </p:nvSpPr>
        <p:spPr>
          <a:xfrm>
            <a:off x="1043608" y="3526675"/>
            <a:ext cx="2550587" cy="38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1188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Galesmore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Court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7FA25B-50F6-46A0-A969-5EE7A4BE57E2}"/>
              </a:ext>
            </a:extLst>
          </p:cNvPr>
          <p:cNvSpPr/>
          <p:nvPr/>
        </p:nvSpPr>
        <p:spPr>
          <a:xfrm>
            <a:off x="3588481" y="3552956"/>
            <a:ext cx="504056" cy="2994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9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FD029-C5CA-48BB-BD2F-DEC66677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0F148-6ECE-4BA8-A9C8-466516623262}"/>
              </a:ext>
            </a:extLst>
          </p:cNvPr>
          <p:cNvSpPr txBox="1"/>
          <p:nvPr/>
        </p:nvSpPr>
        <p:spPr>
          <a:xfrm>
            <a:off x="755576" y="1774557"/>
            <a:ext cx="74888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Regression Features: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features are selected for model and app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by discrete or continuous variables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(Total 14 independent variables):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Discrete:</a:t>
            </a:r>
          </a:p>
          <a:p>
            <a:pPr lvl="2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'Bedrooms',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BathsFull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BathsHalf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GarageSpaces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ParkingSpaces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NumberUnits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StoriesTotal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2"/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Continuous:</a:t>
            </a:r>
          </a:p>
          <a:p>
            <a:pPr lvl="2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HOAFee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StructureSqFt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'DOM’,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LotSqFt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lvl="2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ListPrice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'CDOM’, '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2"/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Target: “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9C135A7E-A8B5-4209-BA8A-D8949701153E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5016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9E5D64-8690-453F-B86B-30C5A3EB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BBEC3855-4576-4C48-8044-0D77B6C97964}"/>
              </a:ext>
            </a:extLst>
          </p:cNvPr>
          <p:cNvSpPr/>
          <p:nvPr/>
        </p:nvSpPr>
        <p:spPr>
          <a:xfrm>
            <a:off x="971546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A65B9-7CF9-4A30-9393-A489AA6D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89" y="3506298"/>
            <a:ext cx="3543281" cy="2586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DAE53-2F99-408F-8A24-C1DAA5DD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874" y="3537229"/>
            <a:ext cx="3122974" cy="2556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CA57C-D2E8-4B7C-92CD-8E324B7A2852}"/>
              </a:ext>
            </a:extLst>
          </p:cNvPr>
          <p:cNvSpPr txBox="1"/>
          <p:nvPr/>
        </p:nvSpPr>
        <p:spPr>
          <a:xfrm>
            <a:off x="1181181" y="1858869"/>
            <a:ext cx="6480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Data Distribution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extreme variables. (0.5% quantiles)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abnormal entries (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0,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GarageSpace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10000…)</a:t>
            </a:r>
          </a:p>
        </p:txBody>
      </p:sp>
    </p:spTree>
    <p:extLst>
      <p:ext uri="{BB962C8B-B14F-4D97-AF65-F5344CB8AC3E}">
        <p14:creationId xmlns:p14="http://schemas.microsoft.com/office/powerpoint/2010/main" val="354504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4283A-6A92-4C32-BA4F-E6645B4B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7C4F5645-930E-428E-BD4D-F3829F40210D}"/>
              </a:ext>
            </a:extLst>
          </p:cNvPr>
          <p:cNvSpPr/>
          <p:nvPr/>
        </p:nvSpPr>
        <p:spPr>
          <a:xfrm>
            <a:off x="971546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3332-0714-4D0C-A700-4C9DA191F166}"/>
              </a:ext>
            </a:extLst>
          </p:cNvPr>
          <p:cNvSpPr txBox="1"/>
          <p:nvPr/>
        </p:nvSpPr>
        <p:spPr>
          <a:xfrm>
            <a:off x="971546" y="1668003"/>
            <a:ext cx="5593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 Treatment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variables: Mean imputation for missing values.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variable: Drop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missings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5FBD9-E8CD-47EE-ABB1-A4A5BB324DBF}"/>
              </a:ext>
            </a:extLst>
          </p:cNvPr>
          <p:cNvSpPr/>
          <p:nvPr/>
        </p:nvSpPr>
        <p:spPr>
          <a:xfrm>
            <a:off x="6564897" y="3576153"/>
            <a:ext cx="242887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Dataset: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22079 × 103</a:t>
            </a: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Data Processing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21825 × 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3411CA-9A92-4B96-A78E-2ACD0A3F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2" y="3052998"/>
            <a:ext cx="5776955" cy="34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22578-A765-4F94-9D2A-61AF0DF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6D23356C-14BD-4F48-AE55-B244C5FB5690}"/>
              </a:ext>
            </a:extLst>
          </p:cNvPr>
          <p:cNvSpPr/>
          <p:nvPr/>
        </p:nvSpPr>
        <p:spPr>
          <a:xfrm>
            <a:off x="971546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2F61A-EAF6-40F5-BBE8-FCEB00942306}"/>
              </a:ext>
            </a:extLst>
          </p:cNvPr>
          <p:cNvSpPr txBox="1"/>
          <p:nvPr/>
        </p:nvSpPr>
        <p:spPr>
          <a:xfrm>
            <a:off x="683568" y="1829944"/>
            <a:ext cx="6480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of Bandwidth: 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nearest neighbors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bandwidth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BF979-32AB-4815-9623-8CA8D3DA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455592"/>
            <a:ext cx="4022604" cy="199354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7EF11-A425-4752-9E67-D0374D3DAA01}"/>
              </a:ext>
            </a:extLst>
          </p:cNvPr>
          <p:cNvGrpSpPr/>
          <p:nvPr/>
        </p:nvGrpSpPr>
        <p:grpSpPr>
          <a:xfrm>
            <a:off x="5698677" y="3947829"/>
            <a:ext cx="1992957" cy="1992957"/>
            <a:chOff x="1143000" y="3068960"/>
            <a:chExt cx="3573016" cy="3573016"/>
          </a:xfrm>
        </p:grpSpPr>
        <p:pic>
          <p:nvPicPr>
            <p:cNvPr id="1026" name="Picture 2" descr="Image result for haversine">
              <a:extLst>
                <a:ext uri="{FF2B5EF4-FFF2-40B4-BE49-F238E27FC236}">
                  <a16:creationId xmlns:a16="http://schemas.microsoft.com/office/drawing/2014/main" id="{5DC2F868-3ECD-431D-8BC9-84305F245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068960"/>
              <a:ext cx="3573016" cy="3573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CB9416-D4FE-4FDF-B0F9-DE95EAF615A4}"/>
                </a:ext>
              </a:extLst>
            </p:cNvPr>
            <p:cNvCxnSpPr/>
            <p:nvPr/>
          </p:nvCxnSpPr>
          <p:spPr>
            <a:xfrm flipH="1" flipV="1">
              <a:off x="2411760" y="4437112"/>
              <a:ext cx="504056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46579A-C70B-4A8E-93FB-A185E2EF6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4952" y="4869160"/>
              <a:ext cx="95455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849DC6-FA59-45C0-B109-AB0ED367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9508" y="3549112"/>
              <a:ext cx="325136" cy="1306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4420E5-7415-4514-8686-909F28F2C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8057" y="4855468"/>
              <a:ext cx="331451" cy="28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5C228B-0489-44FD-BB7F-4C483645562C}"/>
              </a:ext>
            </a:extLst>
          </p:cNvPr>
          <p:cNvSpPr txBox="1"/>
          <p:nvPr/>
        </p:nvSpPr>
        <p:spPr>
          <a:xfrm>
            <a:off x="819608" y="3553375"/>
            <a:ext cx="4346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distance between two coordinates (Haversine formula)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the nearest k points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the bandwidth (h): (distance to the furthest neighbor)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bisquare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weighting function: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CF2F6F-4752-4D6D-9DE3-BBED6D64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19" y="5552973"/>
            <a:ext cx="2920570" cy="7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4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F90FC-72C6-416A-A831-4CD1C9A4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C7C26EFD-6A2B-4D7D-889A-4F388B683155}"/>
              </a:ext>
            </a:extLst>
          </p:cNvPr>
          <p:cNvSpPr/>
          <p:nvPr/>
        </p:nvSpPr>
        <p:spPr>
          <a:xfrm>
            <a:off x="971546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6F5D1-C3ED-45B1-B4E4-35267081F2F5}"/>
              </a:ext>
            </a:extLst>
          </p:cNvPr>
          <p:cNvSpPr txBox="1"/>
          <p:nvPr/>
        </p:nvSpPr>
        <p:spPr>
          <a:xfrm>
            <a:off x="611560" y="1683327"/>
            <a:ext cx="6480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Neighbors: 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Leave-one-out Cross-validation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Minimizing Mean Squared Errors (MSE)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the optimal number of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FC96-BD91-4B62-83AD-3EC5D9C1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04" y="3068960"/>
            <a:ext cx="5692492" cy="3440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A1EF1-19BB-453C-8173-CEF22A2DDB56}"/>
              </a:ext>
            </a:extLst>
          </p:cNvPr>
          <p:cNvSpPr txBox="1"/>
          <p:nvPr/>
        </p:nvSpPr>
        <p:spPr>
          <a:xfrm>
            <a:off x="3956918" y="3804090"/>
            <a:ext cx="35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1000, MSE = 1.6 × 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0777AB-C0A4-4A8C-9ACB-C4D2C25FD948}"/>
              </a:ext>
            </a:extLst>
          </p:cNvPr>
          <p:cNvCxnSpPr/>
          <p:nvPr/>
        </p:nvCxnSpPr>
        <p:spPr>
          <a:xfrm flipV="1">
            <a:off x="3320306" y="5616798"/>
            <a:ext cx="0" cy="294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E3F9B-3860-43EE-811C-A6FC9883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03666CF-4559-4269-8001-C28F16458400}"/>
              </a:ext>
            </a:extLst>
          </p:cNvPr>
          <p:cNvSpPr/>
          <p:nvPr/>
        </p:nvSpPr>
        <p:spPr>
          <a:xfrm>
            <a:off x="971546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8B741-C07A-469F-914F-06C2A07F1B01}"/>
              </a:ext>
            </a:extLst>
          </p:cNvPr>
          <p:cNvSpPr txBox="1"/>
          <p:nvPr/>
        </p:nvSpPr>
        <p:spPr>
          <a:xfrm>
            <a:off x="1002400" y="1732799"/>
            <a:ext cx="6480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Neighbors: 1000 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Leave-one-out Cross-validation MSE: 1.6 × 10</a:t>
            </a:r>
            <a:r>
              <a:rPr lang="en-US" sz="20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Model MSE: 1.7 × 10</a:t>
            </a:r>
            <a:r>
              <a:rPr lang="en-US" sz="20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2D540-D9F1-432B-A542-53B6405D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9" y="3252988"/>
            <a:ext cx="4099581" cy="2903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EEFD2-9A37-4EF7-9394-8D09F5EB2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64" y="3159652"/>
            <a:ext cx="4285027" cy="2889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2D95F-FD46-422C-8114-CBF380D6B5D7}"/>
              </a:ext>
            </a:extLst>
          </p:cNvPr>
          <p:cNvSpPr txBox="1"/>
          <p:nvPr/>
        </p:nvSpPr>
        <p:spPr>
          <a:xfrm>
            <a:off x="1763688" y="2923072"/>
            <a:ext cx="180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15B81-E534-4273-AAF1-6BDBD4191837}"/>
              </a:ext>
            </a:extLst>
          </p:cNvPr>
          <p:cNvSpPr txBox="1"/>
          <p:nvPr/>
        </p:nvSpPr>
        <p:spPr>
          <a:xfrm>
            <a:off x="6022678" y="2883656"/>
            <a:ext cx="180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Residual Plot</a:t>
            </a:r>
          </a:p>
        </p:txBody>
      </p:sp>
    </p:spTree>
    <p:extLst>
      <p:ext uri="{BB962C8B-B14F-4D97-AF65-F5344CB8AC3E}">
        <p14:creationId xmlns:p14="http://schemas.microsoft.com/office/powerpoint/2010/main" val="85973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79506-96A9-4736-8C78-E08E6389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1633D2D1-393D-40D1-B8E3-4E0D3AFD3074}"/>
              </a:ext>
            </a:extLst>
          </p:cNvPr>
          <p:cNvSpPr/>
          <p:nvPr/>
        </p:nvSpPr>
        <p:spPr>
          <a:xfrm>
            <a:off x="971546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13DB3-D2F7-42D9-AA49-D14BE388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6" y="2029199"/>
            <a:ext cx="1659062" cy="648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19180-3AE5-464E-9AC0-15DC615F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369688"/>
            <a:ext cx="2893943" cy="3586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61169-2639-480C-842B-4B1659ED31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1" t="25720" r="12611"/>
          <a:stretch/>
        </p:blipFill>
        <p:spPr>
          <a:xfrm>
            <a:off x="1164427" y="3140968"/>
            <a:ext cx="3450964" cy="2815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D5377-FAD6-4BD6-BF1D-06B2BE58B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149" y="1673850"/>
            <a:ext cx="1003421" cy="10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D9442-C302-42AD-89BE-7102E84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5D37238C-35D0-42AD-9CCE-EA7A06101CC9}"/>
              </a:ext>
            </a:extLst>
          </p:cNvPr>
          <p:cNvSpPr/>
          <p:nvPr/>
        </p:nvSpPr>
        <p:spPr>
          <a:xfrm>
            <a:off x="899592" y="980728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FD79AD-3126-498E-8A48-C4523384D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087045"/>
              </p:ext>
            </p:extLst>
          </p:nvPr>
        </p:nvGraphicFramePr>
        <p:xfrm>
          <a:off x="1690683" y="18836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80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808" y="3068960"/>
            <a:ext cx="2917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6434442" y="5307701"/>
            <a:ext cx="1748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Yong Zhao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04/18/2018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1E48A-BE14-4E1E-B25B-04AC841E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79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98072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Outline</a:t>
            </a:r>
          </a:p>
        </p:txBody>
      </p:sp>
      <p:sp>
        <p:nvSpPr>
          <p:cNvPr id="3" name="矩形 1"/>
          <p:cNvSpPr/>
          <p:nvPr/>
        </p:nvSpPr>
        <p:spPr>
          <a:xfrm>
            <a:off x="899592" y="1988840"/>
            <a:ext cx="4752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2A738-6EF4-4A0E-8336-5BD91C45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600" smtClean="0"/>
              <a:pPr/>
              <a:t>2</a:t>
            </a:fld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568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EDF98-9ED9-45EF-9A84-2CCD861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0" name="矩形 1">
            <a:extLst>
              <a:ext uri="{FF2B5EF4-FFF2-40B4-BE49-F238E27FC236}">
                <a16:creationId xmlns:a16="http://schemas.microsoft.com/office/drawing/2014/main" id="{E784B9C7-8585-4D82-99AE-330389640572}"/>
              </a:ext>
            </a:extLst>
          </p:cNvPr>
          <p:cNvSpPr/>
          <p:nvPr/>
        </p:nvSpPr>
        <p:spPr>
          <a:xfrm>
            <a:off x="899592" y="980728"/>
            <a:ext cx="6004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Background</a:t>
            </a: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id="{6B2244E3-9816-440C-8315-DBD80A95FAEF}"/>
              </a:ext>
            </a:extLst>
          </p:cNvPr>
          <p:cNvSpPr/>
          <p:nvPr/>
        </p:nvSpPr>
        <p:spPr>
          <a:xfrm>
            <a:off x="349172" y="1657488"/>
            <a:ext cx="8240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BS, Chemical Physics, University of Science and Technology of China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PhD, Analytical Chemistry, University of Pittsburgh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Scientist, Covestro LLC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Consultant, FI Consulting</a:t>
            </a:r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CB384B84-37B8-4681-AE98-9147F8873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54899"/>
              </p:ext>
            </p:extLst>
          </p:nvPr>
        </p:nvGraphicFramePr>
        <p:xfrm>
          <a:off x="1486608" y="2967266"/>
          <a:ext cx="5655938" cy="3702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C24AAA3-90DA-46BC-A34C-8FFFA8241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866" y="4676603"/>
            <a:ext cx="1094914" cy="14508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BD1B9F-A895-463C-AA15-10A11DA9DA15}"/>
              </a:ext>
            </a:extLst>
          </p:cNvPr>
          <p:cNvSpPr txBox="1"/>
          <p:nvPr/>
        </p:nvSpPr>
        <p:spPr>
          <a:xfrm>
            <a:off x="3136726" y="4214938"/>
            <a:ext cx="2498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64C30-34C5-4A12-9248-29D54D52CF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55" t="10177" r="13456" b="11510"/>
          <a:stretch/>
        </p:blipFill>
        <p:spPr>
          <a:xfrm>
            <a:off x="6495430" y="2947638"/>
            <a:ext cx="1678070" cy="1391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9998B4F-9012-4CD4-8CAA-06BD32B913E4}"/>
              </a:ext>
            </a:extLst>
          </p:cNvPr>
          <p:cNvGrpSpPr/>
          <p:nvPr/>
        </p:nvGrpSpPr>
        <p:grpSpPr>
          <a:xfrm>
            <a:off x="1208566" y="3228771"/>
            <a:ext cx="1200886" cy="986167"/>
            <a:chOff x="3017533" y="2390950"/>
            <a:chExt cx="2182785" cy="179250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BAF6DC-6358-4707-B35A-DBC9FBE4F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774" t="2629" r="6059"/>
            <a:stretch/>
          </p:blipFill>
          <p:spPr>
            <a:xfrm>
              <a:off x="4292535" y="2390950"/>
              <a:ext cx="907783" cy="90469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5AEF3FC-DE54-4384-9C14-1E488FBCC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17533" y="2424714"/>
              <a:ext cx="876010" cy="880918"/>
            </a:xfrm>
            <a:prstGeom prst="rect">
              <a:avLst/>
            </a:prstGeom>
          </p:spPr>
        </p:pic>
        <p:pic>
          <p:nvPicPr>
            <p:cNvPr id="24" name="Picture 27">
              <a:extLst>
                <a:ext uri="{FF2B5EF4-FFF2-40B4-BE49-F238E27FC236}">
                  <a16:creationId xmlns:a16="http://schemas.microsoft.com/office/drawing/2014/main" id="{AB1FF735-61C0-42D6-BB5B-64A350B3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074" y="3497667"/>
              <a:ext cx="657513" cy="685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7">
              <a:extLst>
                <a:ext uri="{FF2B5EF4-FFF2-40B4-BE49-F238E27FC236}">
                  <a16:creationId xmlns:a16="http://schemas.microsoft.com/office/drawing/2014/main" id="{39E0A2A7-703A-48C2-A615-AADA1528B2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42"/>
            <a:stretch/>
          </p:blipFill>
          <p:spPr bwMode="auto">
            <a:xfrm>
              <a:off x="4051798" y="3360410"/>
              <a:ext cx="551692" cy="584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Bent Arrow 28">
              <a:extLst>
                <a:ext uri="{FF2B5EF4-FFF2-40B4-BE49-F238E27FC236}">
                  <a16:creationId xmlns:a16="http://schemas.microsoft.com/office/drawing/2014/main" id="{A633F39C-3262-4021-B8DF-30BD9030E934}"/>
                </a:ext>
              </a:extLst>
            </p:cNvPr>
            <p:cNvSpPr/>
            <p:nvPr/>
          </p:nvSpPr>
          <p:spPr>
            <a:xfrm rot="10800000">
              <a:off x="3929188" y="3394295"/>
              <a:ext cx="946212" cy="789155"/>
            </a:xfrm>
            <a:prstGeom prst="bentArrow">
              <a:avLst>
                <a:gd name="adj1" fmla="val 17939"/>
                <a:gd name="adj2" fmla="val 18447"/>
                <a:gd name="adj3" fmla="val 29063"/>
                <a:gd name="adj4" fmla="val 437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9">
              <a:extLst>
                <a:ext uri="{FF2B5EF4-FFF2-40B4-BE49-F238E27FC236}">
                  <a16:creationId xmlns:a16="http://schemas.microsoft.com/office/drawing/2014/main" id="{48C12AC3-5801-4C1D-8590-9E24045FC7D5}"/>
                </a:ext>
              </a:extLst>
            </p:cNvPr>
            <p:cNvSpPr/>
            <p:nvPr/>
          </p:nvSpPr>
          <p:spPr>
            <a:xfrm>
              <a:off x="3960225" y="2702650"/>
              <a:ext cx="335280" cy="28129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F06AD6-FAF3-4D07-99D9-85490DCF321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87000"/>
                    </a14:imgEffect>
                  </a14:imgLayer>
                </a14:imgProps>
              </a:ext>
            </a:extLst>
          </a:blip>
          <a:srcRect l="39029" t="35228"/>
          <a:stretch/>
        </p:blipFill>
        <p:spPr>
          <a:xfrm>
            <a:off x="6556694" y="4676603"/>
            <a:ext cx="2235970" cy="12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9C275-2BE8-4B29-B00B-7784CEA8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0CB467F-5F97-4F1F-BAE8-DEA783DC2BAD}"/>
              </a:ext>
            </a:extLst>
          </p:cNvPr>
          <p:cNvSpPr/>
          <p:nvPr/>
        </p:nvSpPr>
        <p:spPr>
          <a:xfrm>
            <a:off x="899592" y="980728"/>
            <a:ext cx="46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Modeler?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75B47870-6F59-41AF-9543-1AD8F2A7D298}"/>
              </a:ext>
            </a:extLst>
          </p:cNvPr>
          <p:cNvSpPr/>
          <p:nvPr/>
        </p:nvSpPr>
        <p:spPr>
          <a:xfrm>
            <a:off x="506047" y="1753265"/>
            <a:ext cx="8458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experiences with statistical analysis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background in math and programming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interest in finance and modeling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79E4E33-99BC-4C92-91D4-6CCE008DACDE}"/>
              </a:ext>
            </a:extLst>
          </p:cNvPr>
          <p:cNvGrpSpPr/>
          <p:nvPr/>
        </p:nvGrpSpPr>
        <p:grpSpPr>
          <a:xfrm>
            <a:off x="1436656" y="3176967"/>
            <a:ext cx="6591728" cy="3263717"/>
            <a:chOff x="-140712" y="1273606"/>
            <a:chExt cx="9886365" cy="4894968"/>
          </a:xfrm>
        </p:grpSpPr>
        <p:sp>
          <p:nvSpPr>
            <p:cNvPr id="99" name="Oval 103">
              <a:extLst>
                <a:ext uri="{FF2B5EF4-FFF2-40B4-BE49-F238E27FC236}">
                  <a16:creationId xmlns:a16="http://schemas.microsoft.com/office/drawing/2014/main" id="{F1C94AFD-68D2-41C0-B9E7-B47FE6116A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71800" y="4872574"/>
              <a:ext cx="1296000" cy="1296000"/>
            </a:xfrm>
            <a:prstGeom prst="ellipse">
              <a:avLst/>
            </a:prstGeom>
            <a:solidFill>
              <a:schemeClr val="accent2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Oval 103">
              <a:extLst>
                <a:ext uri="{FF2B5EF4-FFF2-40B4-BE49-F238E27FC236}">
                  <a16:creationId xmlns:a16="http://schemas.microsoft.com/office/drawing/2014/main" id="{20D50CF5-5C7A-4B37-9BC4-4B3777AFCC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79975" y="4872574"/>
              <a:ext cx="1296000" cy="1296000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1" name="Oval 103">
              <a:extLst>
                <a:ext uri="{FF2B5EF4-FFF2-40B4-BE49-F238E27FC236}">
                  <a16:creationId xmlns:a16="http://schemas.microsoft.com/office/drawing/2014/main" id="{816F8EC5-64EC-4852-A4E0-ABC3C5AF2B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27975" y="3066000"/>
              <a:ext cx="1296000" cy="1296000"/>
            </a:xfrm>
            <a:prstGeom prst="ellipse">
              <a:avLst/>
            </a:prstGeom>
            <a:solidFill>
              <a:schemeClr val="accent6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2" name="Oval 103">
              <a:extLst>
                <a:ext uri="{FF2B5EF4-FFF2-40B4-BE49-F238E27FC236}">
                  <a16:creationId xmlns:a16="http://schemas.microsoft.com/office/drawing/2014/main" id="{B72A3826-567A-4C8C-94CE-EEACD47406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25887" y="1830170"/>
              <a:ext cx="1296000" cy="1296000"/>
            </a:xfrm>
            <a:prstGeom prst="ellipse">
              <a:avLst/>
            </a:prstGeom>
            <a:solidFill>
              <a:schemeClr val="accent5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Oval 103">
              <a:extLst>
                <a:ext uri="{FF2B5EF4-FFF2-40B4-BE49-F238E27FC236}">
                  <a16:creationId xmlns:a16="http://schemas.microsoft.com/office/drawing/2014/main" id="{C3228C08-EE29-46CD-B866-CA3A030259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59025" y="3066000"/>
              <a:ext cx="1296000" cy="1296000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Gerade Verbindung 54">
              <a:extLst>
                <a:ext uri="{FF2B5EF4-FFF2-40B4-BE49-F238E27FC236}">
                  <a16:creationId xmlns:a16="http://schemas.microsoft.com/office/drawing/2014/main" id="{D21AB565-7E50-4A3B-B9B0-5A440DAF0BB0}"/>
                </a:ext>
              </a:extLst>
            </p:cNvPr>
            <p:cNvCxnSpPr>
              <a:stCxn id="101" idx="4"/>
            </p:cNvCxnSpPr>
            <p:nvPr/>
          </p:nvCxnSpPr>
          <p:spPr bwMode="gray">
            <a:xfrm flipH="1">
              <a:off x="5894159" y="4362000"/>
              <a:ext cx="281816" cy="599467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57">
              <a:extLst>
                <a:ext uri="{FF2B5EF4-FFF2-40B4-BE49-F238E27FC236}">
                  <a16:creationId xmlns:a16="http://schemas.microsoft.com/office/drawing/2014/main" id="{292473C5-842F-4EA0-BB78-B34E83E277C8}"/>
                </a:ext>
              </a:extLst>
            </p:cNvPr>
            <p:cNvCxnSpPr>
              <a:stCxn id="100" idx="2"/>
              <a:endCxn id="99" idx="6"/>
            </p:cNvCxnSpPr>
            <p:nvPr/>
          </p:nvCxnSpPr>
          <p:spPr bwMode="gray">
            <a:xfrm flipH="1">
              <a:off x="4267800" y="5520574"/>
              <a:ext cx="612175" cy="0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93">
              <a:extLst>
                <a:ext uri="{FF2B5EF4-FFF2-40B4-BE49-F238E27FC236}">
                  <a16:creationId xmlns:a16="http://schemas.microsoft.com/office/drawing/2014/main" id="{DF0191D3-35AC-4ADD-935C-E39C60D60780}"/>
                </a:ext>
              </a:extLst>
            </p:cNvPr>
            <p:cNvCxnSpPr>
              <a:stCxn id="103" idx="4"/>
            </p:cNvCxnSpPr>
            <p:nvPr/>
          </p:nvCxnSpPr>
          <p:spPr bwMode="gray">
            <a:xfrm>
              <a:off x="3007025" y="4362000"/>
              <a:ext cx="286508" cy="599467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99">
              <a:extLst>
                <a:ext uri="{FF2B5EF4-FFF2-40B4-BE49-F238E27FC236}">
                  <a16:creationId xmlns:a16="http://schemas.microsoft.com/office/drawing/2014/main" id="{63D74B3A-76B2-4FEE-AB58-A1CC53F79CEF}"/>
                </a:ext>
              </a:extLst>
            </p:cNvPr>
            <p:cNvCxnSpPr/>
            <p:nvPr/>
          </p:nvCxnSpPr>
          <p:spPr bwMode="gray">
            <a:xfrm flipH="1">
              <a:off x="3310467" y="2692397"/>
              <a:ext cx="642409" cy="445637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6">
              <a:extLst>
                <a:ext uri="{FF2B5EF4-FFF2-40B4-BE49-F238E27FC236}">
                  <a16:creationId xmlns:a16="http://schemas.microsoft.com/office/drawing/2014/main" id="{B5881E6A-5214-41DF-B67B-7E6770798CC0}"/>
                </a:ext>
              </a:extLst>
            </p:cNvPr>
            <p:cNvCxnSpPr/>
            <p:nvPr/>
          </p:nvCxnSpPr>
          <p:spPr bwMode="gray">
            <a:xfrm>
              <a:off x="5195887" y="2692397"/>
              <a:ext cx="642409" cy="445637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C871DF3-D457-406C-8313-81FBABACDD92}"/>
                </a:ext>
              </a:extLst>
            </p:cNvPr>
            <p:cNvSpPr/>
            <p:nvPr/>
          </p:nvSpPr>
          <p:spPr>
            <a:xfrm>
              <a:off x="3713150" y="1273606"/>
              <a:ext cx="1742088" cy="55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Research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CF3B46-FC8E-4A2C-A338-130DDAA8CB86}"/>
                </a:ext>
              </a:extLst>
            </p:cNvPr>
            <p:cNvSpPr/>
            <p:nvPr/>
          </p:nvSpPr>
          <p:spPr>
            <a:xfrm>
              <a:off x="-140712" y="3423807"/>
              <a:ext cx="2650459" cy="553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Programming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1BD804-A181-4F89-9C92-742F2C109095}"/>
                </a:ext>
              </a:extLst>
            </p:cNvPr>
            <p:cNvSpPr/>
            <p:nvPr/>
          </p:nvSpPr>
          <p:spPr>
            <a:xfrm>
              <a:off x="6858400" y="3460218"/>
              <a:ext cx="2887253" cy="553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Math/Statistics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5FF775B-EAFF-460C-994C-C128FB674F56}"/>
                </a:ext>
              </a:extLst>
            </p:cNvPr>
            <p:cNvSpPr/>
            <p:nvPr/>
          </p:nvSpPr>
          <p:spPr>
            <a:xfrm>
              <a:off x="491080" y="5235921"/>
              <a:ext cx="2622369" cy="553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Data Analysis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80DB7D5-2583-476B-9AA7-D3AD8495AEB2}"/>
                </a:ext>
              </a:extLst>
            </p:cNvPr>
            <p:cNvSpPr/>
            <p:nvPr/>
          </p:nvSpPr>
          <p:spPr>
            <a:xfrm>
              <a:off x="6219789" y="5335906"/>
              <a:ext cx="3093872" cy="553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Fast Learning</a:t>
              </a:r>
            </a:p>
          </p:txBody>
        </p:sp>
        <p:grpSp>
          <p:nvGrpSpPr>
            <p:cNvPr id="119" name="Group 58">
              <a:extLst>
                <a:ext uri="{FF2B5EF4-FFF2-40B4-BE49-F238E27FC236}">
                  <a16:creationId xmlns:a16="http://schemas.microsoft.com/office/drawing/2014/main" id="{854A9D68-5EE8-495C-81CA-8CEB506FB735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4272953" y="2134252"/>
              <a:ext cx="612175" cy="687836"/>
              <a:chOff x="2928" y="2750"/>
              <a:chExt cx="297" cy="333"/>
            </a:xfrm>
            <a:solidFill>
              <a:schemeClr val="tx2"/>
            </a:solidFill>
          </p:grpSpPr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EE2B8D18-E8C2-439F-8033-E1F4C79B599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gray">
              <a:xfrm>
                <a:off x="3076" y="2828"/>
                <a:ext cx="149" cy="245"/>
              </a:xfrm>
              <a:custGeom>
                <a:avLst/>
                <a:gdLst>
                  <a:gd name="T0" fmla="*/ 63 w 63"/>
                  <a:gd name="T1" fmla="*/ 95 h 104"/>
                  <a:gd name="T2" fmla="*/ 42 w 63"/>
                  <a:gd name="T3" fmla="*/ 58 h 104"/>
                  <a:gd name="T4" fmla="*/ 42 w 63"/>
                  <a:gd name="T5" fmla="*/ 10 h 104"/>
                  <a:gd name="T6" fmla="*/ 47 w 63"/>
                  <a:gd name="T7" fmla="*/ 5 h 104"/>
                  <a:gd name="T8" fmla="*/ 42 w 63"/>
                  <a:gd name="T9" fmla="*/ 0 h 104"/>
                  <a:gd name="T10" fmla="*/ 19 w 63"/>
                  <a:gd name="T11" fmla="*/ 0 h 104"/>
                  <a:gd name="T12" fmla="*/ 14 w 63"/>
                  <a:gd name="T13" fmla="*/ 5 h 104"/>
                  <a:gd name="T14" fmla="*/ 19 w 63"/>
                  <a:gd name="T15" fmla="*/ 10 h 104"/>
                  <a:gd name="T16" fmla="*/ 19 w 63"/>
                  <a:gd name="T17" fmla="*/ 10 h 104"/>
                  <a:gd name="T18" fmla="*/ 19 w 63"/>
                  <a:gd name="T19" fmla="*/ 58 h 104"/>
                  <a:gd name="T20" fmla="*/ 10 w 63"/>
                  <a:gd name="T21" fmla="*/ 76 h 104"/>
                  <a:gd name="T22" fmla="*/ 3 w 63"/>
                  <a:gd name="T23" fmla="*/ 89 h 104"/>
                  <a:gd name="T24" fmla="*/ 1 w 63"/>
                  <a:gd name="T25" fmla="*/ 94 h 104"/>
                  <a:gd name="T26" fmla="*/ 1 w 63"/>
                  <a:gd name="T27" fmla="*/ 95 h 104"/>
                  <a:gd name="T28" fmla="*/ 0 w 63"/>
                  <a:gd name="T29" fmla="*/ 96 h 104"/>
                  <a:gd name="T30" fmla="*/ 9 w 63"/>
                  <a:gd name="T31" fmla="*/ 104 h 104"/>
                  <a:gd name="T32" fmla="*/ 55 w 63"/>
                  <a:gd name="T33" fmla="*/ 104 h 104"/>
                  <a:gd name="T34" fmla="*/ 63 w 63"/>
                  <a:gd name="T35" fmla="*/ 96 h 104"/>
                  <a:gd name="T36" fmla="*/ 63 w 63"/>
                  <a:gd name="T37" fmla="*/ 95 h 104"/>
                  <a:gd name="T38" fmla="*/ 19 w 63"/>
                  <a:gd name="T39" fmla="*/ 7 h 104"/>
                  <a:gd name="T40" fmla="*/ 17 w 63"/>
                  <a:gd name="T41" fmla="*/ 5 h 104"/>
                  <a:gd name="T42" fmla="*/ 19 w 63"/>
                  <a:gd name="T43" fmla="*/ 2 h 104"/>
                  <a:gd name="T44" fmla="*/ 42 w 63"/>
                  <a:gd name="T45" fmla="*/ 2 h 104"/>
                  <a:gd name="T46" fmla="*/ 44 w 63"/>
                  <a:gd name="T47" fmla="*/ 5 h 104"/>
                  <a:gd name="T48" fmla="*/ 42 w 63"/>
                  <a:gd name="T49" fmla="*/ 7 h 104"/>
                  <a:gd name="T50" fmla="*/ 41 w 63"/>
                  <a:gd name="T51" fmla="*/ 7 h 104"/>
                  <a:gd name="T52" fmla="*/ 40 w 63"/>
                  <a:gd name="T53" fmla="*/ 8 h 104"/>
                  <a:gd name="T54" fmla="*/ 40 w 63"/>
                  <a:gd name="T55" fmla="*/ 59 h 104"/>
                  <a:gd name="T56" fmla="*/ 40 w 63"/>
                  <a:gd name="T57" fmla="*/ 59 h 104"/>
                  <a:gd name="T58" fmla="*/ 41 w 63"/>
                  <a:gd name="T59" fmla="*/ 62 h 104"/>
                  <a:gd name="T60" fmla="*/ 20 w 63"/>
                  <a:gd name="T61" fmla="*/ 62 h 104"/>
                  <a:gd name="T62" fmla="*/ 22 w 63"/>
                  <a:gd name="T63" fmla="*/ 59 h 104"/>
                  <a:gd name="T64" fmla="*/ 22 w 63"/>
                  <a:gd name="T65" fmla="*/ 59 h 104"/>
                  <a:gd name="T66" fmla="*/ 22 w 63"/>
                  <a:gd name="T67" fmla="*/ 8 h 104"/>
                  <a:gd name="T68" fmla="*/ 20 w 63"/>
                  <a:gd name="T69" fmla="*/ 7 h 104"/>
                  <a:gd name="T70" fmla="*/ 19 w 63"/>
                  <a:gd name="T71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" h="104">
                    <a:moveTo>
                      <a:pt x="63" y="95"/>
                    </a:moveTo>
                    <a:cubicBezTo>
                      <a:pt x="61" y="90"/>
                      <a:pt x="44" y="62"/>
                      <a:pt x="42" y="58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5" y="9"/>
                      <a:pt x="47" y="7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4" y="2"/>
                      <a:pt x="14" y="5"/>
                    </a:cubicBezTo>
                    <a:cubicBezTo>
                      <a:pt x="14" y="7"/>
                      <a:pt x="16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8" y="60"/>
                      <a:pt x="14" y="68"/>
                      <a:pt x="10" y="76"/>
                    </a:cubicBezTo>
                    <a:cubicBezTo>
                      <a:pt x="8" y="81"/>
                      <a:pt x="5" y="86"/>
                      <a:pt x="3" y="89"/>
                    </a:cubicBezTo>
                    <a:cubicBezTo>
                      <a:pt x="3" y="91"/>
                      <a:pt x="2" y="93"/>
                      <a:pt x="1" y="94"/>
                    </a:cubicBezTo>
                    <a:cubicBezTo>
                      <a:pt x="1" y="94"/>
                      <a:pt x="1" y="95"/>
                      <a:pt x="1" y="95"/>
                    </a:cubicBezTo>
                    <a:cubicBezTo>
                      <a:pt x="1" y="96"/>
                      <a:pt x="0" y="96"/>
                      <a:pt x="0" y="96"/>
                    </a:cubicBezTo>
                    <a:cubicBezTo>
                      <a:pt x="0" y="101"/>
                      <a:pt x="4" y="104"/>
                      <a:pt x="9" y="10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4"/>
                      <a:pt x="63" y="101"/>
                      <a:pt x="63" y="96"/>
                    </a:cubicBezTo>
                    <a:cubicBezTo>
                      <a:pt x="63" y="96"/>
                      <a:pt x="63" y="96"/>
                      <a:pt x="63" y="95"/>
                    </a:cubicBezTo>
                    <a:close/>
                    <a:moveTo>
                      <a:pt x="19" y="7"/>
                    </a:moveTo>
                    <a:cubicBezTo>
                      <a:pt x="18" y="7"/>
                      <a:pt x="17" y="6"/>
                      <a:pt x="17" y="5"/>
                    </a:cubicBezTo>
                    <a:cubicBezTo>
                      <a:pt x="17" y="3"/>
                      <a:pt x="18" y="2"/>
                      <a:pt x="19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3" y="2"/>
                      <a:pt x="44" y="3"/>
                      <a:pt x="44" y="5"/>
                    </a:cubicBezTo>
                    <a:cubicBezTo>
                      <a:pt x="44" y="6"/>
                      <a:pt x="43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40" y="60"/>
                      <a:pt x="41" y="6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1" y="60"/>
                      <a:pt x="22" y="59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0" y="7"/>
                      <a:pt x="20" y="7"/>
                      <a:pt x="20" y="7"/>
                    </a:cubicBez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AE380C8F-144B-4961-ABC7-F84D70FC08E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gray">
              <a:xfrm>
                <a:off x="3039" y="2750"/>
                <a:ext cx="80" cy="222"/>
              </a:xfrm>
              <a:custGeom>
                <a:avLst/>
                <a:gdLst>
                  <a:gd name="T0" fmla="*/ 29 w 34"/>
                  <a:gd name="T1" fmla="*/ 0 h 94"/>
                  <a:gd name="T2" fmla="*/ 5 w 34"/>
                  <a:gd name="T3" fmla="*/ 0 h 94"/>
                  <a:gd name="T4" fmla="*/ 0 w 34"/>
                  <a:gd name="T5" fmla="*/ 5 h 94"/>
                  <a:gd name="T6" fmla="*/ 5 w 34"/>
                  <a:gd name="T7" fmla="*/ 10 h 94"/>
                  <a:gd name="T8" fmla="*/ 5 w 34"/>
                  <a:gd name="T9" fmla="*/ 83 h 94"/>
                  <a:gd name="T10" fmla="*/ 5 w 34"/>
                  <a:gd name="T11" fmla="*/ 83 h 94"/>
                  <a:gd name="T12" fmla="*/ 17 w 34"/>
                  <a:gd name="T13" fmla="*/ 94 h 94"/>
                  <a:gd name="T14" fmla="*/ 28 w 34"/>
                  <a:gd name="T15" fmla="*/ 83 h 94"/>
                  <a:gd name="T16" fmla="*/ 29 w 34"/>
                  <a:gd name="T17" fmla="*/ 83 h 94"/>
                  <a:gd name="T18" fmla="*/ 29 w 34"/>
                  <a:gd name="T19" fmla="*/ 10 h 94"/>
                  <a:gd name="T20" fmla="*/ 34 w 34"/>
                  <a:gd name="T21" fmla="*/ 5 h 94"/>
                  <a:gd name="T22" fmla="*/ 29 w 34"/>
                  <a:gd name="T23" fmla="*/ 0 h 94"/>
                  <a:gd name="T24" fmla="*/ 29 w 34"/>
                  <a:gd name="T25" fmla="*/ 7 h 94"/>
                  <a:gd name="T26" fmla="*/ 27 w 34"/>
                  <a:gd name="T27" fmla="*/ 7 h 94"/>
                  <a:gd name="T28" fmla="*/ 26 w 34"/>
                  <a:gd name="T29" fmla="*/ 7 h 94"/>
                  <a:gd name="T30" fmla="*/ 26 w 34"/>
                  <a:gd name="T31" fmla="*/ 46 h 94"/>
                  <a:gd name="T32" fmla="*/ 8 w 34"/>
                  <a:gd name="T33" fmla="*/ 46 h 94"/>
                  <a:gd name="T34" fmla="*/ 8 w 34"/>
                  <a:gd name="T35" fmla="*/ 7 h 94"/>
                  <a:gd name="T36" fmla="*/ 5 w 34"/>
                  <a:gd name="T37" fmla="*/ 7 h 94"/>
                  <a:gd name="T38" fmla="*/ 3 w 34"/>
                  <a:gd name="T39" fmla="*/ 5 h 94"/>
                  <a:gd name="T40" fmla="*/ 5 w 34"/>
                  <a:gd name="T41" fmla="*/ 3 h 94"/>
                  <a:gd name="T42" fmla="*/ 29 w 34"/>
                  <a:gd name="T43" fmla="*/ 3 h 94"/>
                  <a:gd name="T44" fmla="*/ 31 w 34"/>
                  <a:gd name="T45" fmla="*/ 5 h 94"/>
                  <a:gd name="T46" fmla="*/ 29 w 34"/>
                  <a:gd name="T47" fmla="*/ 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94">
                    <a:moveTo>
                      <a:pt x="2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" y="89"/>
                      <a:pt x="11" y="94"/>
                      <a:pt x="17" y="94"/>
                    </a:cubicBezTo>
                    <a:cubicBezTo>
                      <a:pt x="23" y="94"/>
                      <a:pt x="28" y="89"/>
                      <a:pt x="28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1" y="10"/>
                      <a:pt x="34" y="8"/>
                      <a:pt x="34" y="5"/>
                    </a:cubicBezTo>
                    <a:cubicBezTo>
                      <a:pt x="34" y="2"/>
                      <a:pt x="31" y="0"/>
                      <a:pt x="29" y="0"/>
                    </a:cubicBezTo>
                    <a:close/>
                    <a:moveTo>
                      <a:pt x="29" y="7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3" y="6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0" y="3"/>
                      <a:pt x="31" y="4"/>
                      <a:pt x="31" y="5"/>
                    </a:cubicBezTo>
                    <a:cubicBezTo>
                      <a:pt x="31" y="6"/>
                      <a:pt x="30" y="7"/>
                      <a:pt x="2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D0D194FA-B82D-4820-B8E7-23AE3E942C6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gray">
              <a:xfrm>
                <a:off x="2928" y="2830"/>
                <a:ext cx="141" cy="253"/>
              </a:xfrm>
              <a:custGeom>
                <a:avLst/>
                <a:gdLst>
                  <a:gd name="T0" fmla="*/ 42 w 60"/>
                  <a:gd name="T1" fmla="*/ 50 h 107"/>
                  <a:gd name="T2" fmla="*/ 42 w 60"/>
                  <a:gd name="T3" fmla="*/ 10 h 107"/>
                  <a:gd name="T4" fmla="*/ 47 w 60"/>
                  <a:gd name="T5" fmla="*/ 5 h 107"/>
                  <a:gd name="T6" fmla="*/ 42 w 60"/>
                  <a:gd name="T7" fmla="*/ 0 h 107"/>
                  <a:gd name="T8" fmla="*/ 19 w 60"/>
                  <a:gd name="T9" fmla="*/ 0 h 107"/>
                  <a:gd name="T10" fmla="*/ 13 w 60"/>
                  <a:gd name="T11" fmla="*/ 5 h 107"/>
                  <a:gd name="T12" fmla="*/ 19 w 60"/>
                  <a:gd name="T13" fmla="*/ 10 h 107"/>
                  <a:gd name="T14" fmla="*/ 19 w 60"/>
                  <a:gd name="T15" fmla="*/ 50 h 107"/>
                  <a:gd name="T16" fmla="*/ 0 w 60"/>
                  <a:gd name="T17" fmla="*/ 77 h 107"/>
                  <a:gd name="T18" fmla="*/ 30 w 60"/>
                  <a:gd name="T19" fmla="*/ 107 h 107"/>
                  <a:gd name="T20" fmla="*/ 60 w 60"/>
                  <a:gd name="T21" fmla="*/ 77 h 107"/>
                  <a:gd name="T22" fmla="*/ 42 w 60"/>
                  <a:gd name="T23" fmla="*/ 50 h 107"/>
                  <a:gd name="T24" fmla="*/ 20 w 60"/>
                  <a:gd name="T25" fmla="*/ 52 h 107"/>
                  <a:gd name="T26" fmla="*/ 21 w 60"/>
                  <a:gd name="T27" fmla="*/ 52 h 107"/>
                  <a:gd name="T28" fmla="*/ 21 w 60"/>
                  <a:gd name="T29" fmla="*/ 7 h 107"/>
                  <a:gd name="T30" fmla="*/ 19 w 60"/>
                  <a:gd name="T31" fmla="*/ 7 h 107"/>
                  <a:gd name="T32" fmla="*/ 16 w 60"/>
                  <a:gd name="T33" fmla="*/ 5 h 107"/>
                  <a:gd name="T34" fmla="*/ 19 w 60"/>
                  <a:gd name="T35" fmla="*/ 2 h 107"/>
                  <a:gd name="T36" fmla="*/ 42 w 60"/>
                  <a:gd name="T37" fmla="*/ 2 h 107"/>
                  <a:gd name="T38" fmla="*/ 44 w 60"/>
                  <a:gd name="T39" fmla="*/ 5 h 107"/>
                  <a:gd name="T40" fmla="*/ 42 w 60"/>
                  <a:gd name="T41" fmla="*/ 7 h 107"/>
                  <a:gd name="T42" fmla="*/ 40 w 60"/>
                  <a:gd name="T43" fmla="*/ 7 h 107"/>
                  <a:gd name="T44" fmla="*/ 39 w 60"/>
                  <a:gd name="T45" fmla="*/ 7 h 107"/>
                  <a:gd name="T46" fmla="*/ 39 w 60"/>
                  <a:gd name="T47" fmla="*/ 52 h 107"/>
                  <a:gd name="T48" fmla="*/ 40 w 60"/>
                  <a:gd name="T49" fmla="*/ 52 h 107"/>
                  <a:gd name="T50" fmla="*/ 56 w 60"/>
                  <a:gd name="T51" fmla="*/ 69 h 107"/>
                  <a:gd name="T52" fmla="*/ 5 w 60"/>
                  <a:gd name="T53" fmla="*/ 69 h 107"/>
                  <a:gd name="T54" fmla="*/ 20 w 60"/>
                  <a:gd name="T55" fmla="*/ 5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0" h="107">
                    <a:moveTo>
                      <a:pt x="42" y="50"/>
                    </a:moveTo>
                    <a:cubicBezTo>
                      <a:pt x="42" y="10"/>
                      <a:pt x="42" y="10"/>
                      <a:pt x="42" y="10"/>
                    </a:cubicBezTo>
                    <a:cubicBezTo>
                      <a:pt x="45" y="10"/>
                      <a:pt x="47" y="7"/>
                      <a:pt x="47" y="5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3" y="2"/>
                      <a:pt x="13" y="5"/>
                    </a:cubicBezTo>
                    <a:cubicBezTo>
                      <a:pt x="13" y="7"/>
                      <a:pt x="16" y="10"/>
                      <a:pt x="19" y="1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8" y="54"/>
                      <a:pt x="0" y="65"/>
                      <a:pt x="0" y="77"/>
                    </a:cubicBezTo>
                    <a:cubicBezTo>
                      <a:pt x="0" y="94"/>
                      <a:pt x="14" y="107"/>
                      <a:pt x="30" y="107"/>
                    </a:cubicBezTo>
                    <a:cubicBezTo>
                      <a:pt x="46" y="107"/>
                      <a:pt x="60" y="94"/>
                      <a:pt x="60" y="77"/>
                    </a:cubicBezTo>
                    <a:cubicBezTo>
                      <a:pt x="60" y="65"/>
                      <a:pt x="52" y="55"/>
                      <a:pt x="42" y="50"/>
                    </a:cubicBezTo>
                    <a:close/>
                    <a:moveTo>
                      <a:pt x="20" y="52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7"/>
                      <a:pt x="16" y="6"/>
                      <a:pt x="16" y="5"/>
                    </a:cubicBezTo>
                    <a:cubicBezTo>
                      <a:pt x="16" y="3"/>
                      <a:pt x="17" y="2"/>
                      <a:pt x="19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3" y="2"/>
                      <a:pt x="44" y="3"/>
                      <a:pt x="44" y="5"/>
                    </a:cubicBezTo>
                    <a:cubicBezTo>
                      <a:pt x="44" y="6"/>
                      <a:pt x="43" y="7"/>
                      <a:pt x="4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7" y="55"/>
                      <a:pt x="53" y="61"/>
                      <a:pt x="56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7" y="61"/>
                      <a:pt x="13" y="55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pic>
          <p:nvPicPr>
            <p:cNvPr id="128" name="Picture 19" descr="https://d30y9cdsu7xlg0.cloudfront.net/png/5020-200.png">
              <a:extLst>
                <a:ext uri="{FF2B5EF4-FFF2-40B4-BE49-F238E27FC236}">
                  <a16:creationId xmlns:a16="http://schemas.microsoft.com/office/drawing/2014/main" id="{76DEC09D-3856-4334-B0D6-7CAA1FB8E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614" y="5235921"/>
              <a:ext cx="580535" cy="580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946" name="Picture 2" descr="Image result for python">
            <a:extLst>
              <a:ext uri="{FF2B5EF4-FFF2-40B4-BE49-F238E27FC236}">
                <a16:creationId xmlns:a16="http://schemas.microsoft.com/office/drawing/2014/main" id="{1C1D28F8-A6C2-4EAF-AAA7-E41D7764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644" y="4537236"/>
            <a:ext cx="545409" cy="5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C84519DC-F508-4ABB-B21F-BED0A0AF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447" y="4664230"/>
            <a:ext cx="573711" cy="269575"/>
          </a:xfrm>
          <a:prstGeom prst="rect">
            <a:avLst/>
          </a:prstGeom>
        </p:spPr>
      </p:pic>
      <p:pic>
        <p:nvPicPr>
          <p:cNvPr id="82948" name="Picture 4" descr="Image result for data analysis">
            <a:extLst>
              <a:ext uri="{FF2B5EF4-FFF2-40B4-BE49-F238E27FC236}">
                <a16:creationId xmlns:a16="http://schemas.microsoft.com/office/drawing/2014/main" id="{4B9F1A8E-83A9-47A5-A9FF-DDD78964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33" y="5832398"/>
            <a:ext cx="358378" cy="39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1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A95AA-E94B-4567-9006-60A2FD85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7679ED93-7E2E-4B91-8D9E-B2290257B591}"/>
              </a:ext>
            </a:extLst>
          </p:cNvPr>
          <p:cNvSpPr/>
          <p:nvPr/>
        </p:nvSpPr>
        <p:spPr>
          <a:xfrm>
            <a:off x="899592" y="980728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B5135C45-D054-4565-915C-0BF0152A7C6E}"/>
              </a:ext>
            </a:extLst>
          </p:cNvPr>
          <p:cNvSpPr/>
          <p:nvPr/>
        </p:nvSpPr>
        <p:spPr>
          <a:xfrm>
            <a:off x="450791" y="1700808"/>
            <a:ext cx="82424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/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Predict House Price on a Interactive Web App 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Geographical Information System (GIS) Platform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Geo-coding – Google Map API Services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Geologically Weighted Regression (GWR)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Web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543AD-0FF7-4EE8-BF66-F827CD47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7" y="3528884"/>
            <a:ext cx="4055368" cy="2890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56CB8-4F65-4980-AB02-CCF60174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5588483"/>
            <a:ext cx="2120615" cy="7327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07440E-90ED-4A02-8B7C-1A9A6C597523}"/>
              </a:ext>
            </a:extLst>
          </p:cNvPr>
          <p:cNvSpPr/>
          <p:nvPr/>
        </p:nvSpPr>
        <p:spPr>
          <a:xfrm>
            <a:off x="5862968" y="5073165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collaboration with: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50DCE-D140-4B23-82A1-DC244B8E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FD19EFD6-0CBD-495D-B828-8FDE48DEB1FD}"/>
              </a:ext>
            </a:extLst>
          </p:cNvPr>
          <p:cNvSpPr/>
          <p:nvPr/>
        </p:nvSpPr>
        <p:spPr>
          <a:xfrm>
            <a:off x="899592" y="980728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– GWR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35F8B-C531-4DDF-ADF4-1FF714E5D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704153" y="1674988"/>
            <a:ext cx="2109223" cy="2351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A04D3-3BA4-43A7-BA29-1DDF2700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14229"/>
            <a:ext cx="3613710" cy="1802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49854-E290-42D2-8842-B9D7D147F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1"/>
          <a:stretch/>
        </p:blipFill>
        <p:spPr>
          <a:xfrm>
            <a:off x="1704153" y="4149080"/>
            <a:ext cx="2146077" cy="240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46682-0391-4828-8205-D7D3C4BD1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592" y="4661757"/>
            <a:ext cx="3662369" cy="18150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4091DF-F89C-446E-B48A-69FB16A1FE6D}"/>
              </a:ext>
            </a:extLst>
          </p:cNvPr>
          <p:cNvSpPr/>
          <p:nvPr/>
        </p:nvSpPr>
        <p:spPr>
          <a:xfrm>
            <a:off x="424890" y="2578125"/>
            <a:ext cx="1452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Stationary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09335-D746-4692-91CE-7E722096D4BB}"/>
              </a:ext>
            </a:extLst>
          </p:cNvPr>
          <p:cNvSpPr/>
          <p:nvPr/>
        </p:nvSpPr>
        <p:spPr>
          <a:xfrm>
            <a:off x="424890" y="5023904"/>
            <a:ext cx="1760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Nonstationary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8457A-925E-45FD-9FE6-9ED6B1F6E0CC}"/>
              </a:ext>
            </a:extLst>
          </p:cNvPr>
          <p:cNvSpPr/>
          <p:nvPr/>
        </p:nvSpPr>
        <p:spPr>
          <a:xfrm>
            <a:off x="4860032" y="1735465"/>
            <a:ext cx="2587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Bandwidth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1DFC7-5F9D-4E8E-990E-E253A642197B}"/>
              </a:ext>
            </a:extLst>
          </p:cNvPr>
          <p:cNvSpPr/>
          <p:nvPr/>
        </p:nvSpPr>
        <p:spPr>
          <a:xfrm>
            <a:off x="4860032" y="4306033"/>
            <a:ext cx="2587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6C256-EC9E-48D8-9144-B0F551B0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9AEC93C5-A2F0-42FA-B72A-141BB6490818}"/>
              </a:ext>
            </a:extLst>
          </p:cNvPr>
          <p:cNvSpPr/>
          <p:nvPr/>
        </p:nvSpPr>
        <p:spPr>
          <a:xfrm>
            <a:off x="899592" y="98072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D8C44FA-60F8-434F-A06F-1979B75C1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9993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884B383-5F00-45C7-9174-FA8A46FD2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829897"/>
              </p:ext>
            </p:extLst>
          </p:nvPr>
        </p:nvGraphicFramePr>
        <p:xfrm>
          <a:off x="1331640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E7D6FE2-781B-4190-A178-EA395F9B9F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7664" y="2276872"/>
            <a:ext cx="700618" cy="648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D092AB-7B2D-48C8-A95C-C6CDFC86E93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3573016"/>
            <a:ext cx="679945" cy="576064"/>
          </a:xfrm>
          <a:prstGeom prst="rect">
            <a:avLst/>
          </a:prstGeom>
        </p:spPr>
      </p:pic>
      <p:pic>
        <p:nvPicPr>
          <p:cNvPr id="83970" name="Picture 2" descr="Image result for Interactive">
            <a:extLst>
              <a:ext uri="{FF2B5EF4-FFF2-40B4-BE49-F238E27FC236}">
                <a16:creationId xmlns:a16="http://schemas.microsoft.com/office/drawing/2014/main" id="{4DED089D-7EE6-4170-8EAB-B90D28401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9680" r="13040" b="2960"/>
          <a:stretch/>
        </p:blipFill>
        <p:spPr bwMode="auto">
          <a:xfrm>
            <a:off x="1587693" y="4772744"/>
            <a:ext cx="587975" cy="7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9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4B5AD-7E07-4E60-87CE-7C404E7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E7FE664D-3229-4A02-97B0-EE8A7FE71EA3}"/>
              </a:ext>
            </a:extLst>
          </p:cNvPr>
          <p:cNvSpPr/>
          <p:nvPr/>
        </p:nvSpPr>
        <p:spPr>
          <a:xfrm>
            <a:off x="899592" y="98072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FD16FB3B-647D-4674-8002-C009A95976F8}"/>
              </a:ext>
            </a:extLst>
          </p:cNvPr>
          <p:cNvSpPr/>
          <p:nvPr/>
        </p:nvSpPr>
        <p:spPr>
          <a:xfrm>
            <a:off x="506047" y="1844824"/>
            <a:ext cx="82424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Listing Service Data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3"/>
            <a:r>
              <a:rPr lang="en-US" altLang="zh-CN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South California: </a:t>
            </a:r>
          </a:p>
          <a:p>
            <a:pPr marL="4763"/>
            <a:r>
              <a:rPr lang="en-US" altLang="zh-CN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20000+ Housing Data, 103 Variables</a:t>
            </a:r>
          </a:p>
          <a:p>
            <a:pPr marL="347663" lvl="0"/>
            <a:endParaRPr lang="en-US" altLang="zh-CN" sz="2400" dirty="0">
              <a:solidFill>
                <a:srgbClr val="4590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lvl="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4590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 API Services </a:t>
            </a:r>
          </a:p>
          <a:p>
            <a:pPr marL="4763"/>
            <a:r>
              <a:rPr lang="en-US" alt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Geo-coding</a:t>
            </a:r>
          </a:p>
          <a:p>
            <a:pPr marL="4763"/>
            <a:r>
              <a:rPr lang="en-US" alt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Web-interaction</a:t>
            </a:r>
            <a:endParaRPr lang="en-US" alt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E4865-2C0D-4F3F-9A89-DD84AE0C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54" y="3883481"/>
            <a:ext cx="2304256" cy="22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0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37234F-E967-4E0C-8795-5F6B180F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08C86E21-BAE5-41FE-9EBA-8E5A780CDB67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9F4CB6-D9F8-41AB-98FF-FA430175D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537042"/>
              </p:ext>
            </p:extLst>
          </p:nvPr>
        </p:nvGraphicFramePr>
        <p:xfrm>
          <a:off x="899592" y="1565503"/>
          <a:ext cx="7200800" cy="139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8070" name="Picture 6" descr="Image result for web app">
            <a:extLst>
              <a:ext uri="{FF2B5EF4-FFF2-40B4-BE49-F238E27FC236}">
                <a16:creationId xmlns:a16="http://schemas.microsoft.com/office/drawing/2014/main" id="{91C6B7C2-8795-4207-B72E-6C17831B8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1" b="9431"/>
          <a:stretch/>
        </p:blipFill>
        <p:spPr bwMode="auto">
          <a:xfrm>
            <a:off x="6151802" y="4471457"/>
            <a:ext cx="1248030" cy="10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2" name="Picture 8" descr="Image result for random forest">
            <a:extLst>
              <a:ext uri="{FF2B5EF4-FFF2-40B4-BE49-F238E27FC236}">
                <a16:creationId xmlns:a16="http://schemas.microsoft.com/office/drawing/2014/main" id="{AA2EA6EF-79BB-4CD4-9F2C-0A7171F3B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8" b="29166"/>
          <a:stretch/>
        </p:blipFill>
        <p:spPr bwMode="auto">
          <a:xfrm>
            <a:off x="3635896" y="4455687"/>
            <a:ext cx="1750509" cy="9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FA1C1-699C-4012-A7FD-C1F30734E8C5}"/>
              </a:ext>
            </a:extLst>
          </p:cNvPr>
          <p:cNvSpPr/>
          <p:nvPr/>
        </p:nvSpPr>
        <p:spPr>
          <a:xfrm>
            <a:off x="1106672" y="3068960"/>
            <a:ext cx="2142154" cy="10801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Visualization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 cleaning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9967E5-C731-40A1-9D10-9DF88DFDD8C6}"/>
              </a:ext>
            </a:extLst>
          </p:cNvPr>
          <p:cNvSpPr/>
          <p:nvPr/>
        </p:nvSpPr>
        <p:spPr>
          <a:xfrm>
            <a:off x="3502663" y="3068960"/>
            <a:ext cx="1994658" cy="108012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GWR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NearestNeighbor</a:t>
            </a:r>
            <a:endParaRPr lang="en-US" sz="1600" dirty="0">
              <a:solidFill>
                <a:schemeClr val="accent1"/>
              </a:solidFill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Cross-validation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C4F5F6-3558-495D-957C-FC64A9827B02}"/>
              </a:ext>
            </a:extLst>
          </p:cNvPr>
          <p:cNvSpPr/>
          <p:nvPr/>
        </p:nvSpPr>
        <p:spPr>
          <a:xfrm>
            <a:off x="5719599" y="3068960"/>
            <a:ext cx="2049318" cy="108012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Flask framework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Model embedding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Web application</a:t>
            </a:r>
          </a:p>
        </p:txBody>
      </p:sp>
      <p:pic>
        <p:nvPicPr>
          <p:cNvPr id="20" name="Picture 8" descr="Image result for python">
            <a:extLst>
              <a:ext uri="{FF2B5EF4-FFF2-40B4-BE49-F238E27FC236}">
                <a16:creationId xmlns:a16="http://schemas.microsoft.com/office/drawing/2014/main" id="{F6752DE7-C03C-41D5-8EFE-C00A4F7D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569" y="5656895"/>
            <a:ext cx="766861" cy="76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jupyter notebook logo">
            <a:extLst>
              <a:ext uri="{FF2B5EF4-FFF2-40B4-BE49-F238E27FC236}">
                <a16:creationId xmlns:a16="http://schemas.microsoft.com/office/drawing/2014/main" id="{74C81BEE-5A6A-4E50-9FEA-80ECF7D02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99" y="5659492"/>
            <a:ext cx="698075" cy="69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scikit learn">
            <a:extLst>
              <a:ext uri="{FF2B5EF4-FFF2-40B4-BE49-F238E27FC236}">
                <a16:creationId xmlns:a16="http://schemas.microsoft.com/office/drawing/2014/main" id="{F6CDF683-B88D-406A-97A5-A1BE9E71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44" y="5523312"/>
            <a:ext cx="958747" cy="9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Image result for flask python">
            <a:extLst>
              <a:ext uri="{FF2B5EF4-FFF2-40B4-BE49-F238E27FC236}">
                <a16:creationId xmlns:a16="http://schemas.microsoft.com/office/drawing/2014/main" id="{F06B99D9-C878-4544-892C-D10E73E5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62" y="5773401"/>
            <a:ext cx="1171855" cy="4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66A85-C42B-46CE-ADE9-E74081789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360" y="4538422"/>
            <a:ext cx="1502110" cy="9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24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4775</TotalTime>
  <Words>570</Words>
  <Application>Microsoft Office PowerPoint</Application>
  <PresentationFormat>On-screen Show 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宋体</vt:lpstr>
      <vt:lpstr>华文中宋</vt:lpstr>
      <vt:lpstr>Arial</vt:lpstr>
      <vt:lpstr>Calibri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Yong Zhao</dc:creator>
  <cp:lastModifiedBy>Yong Zhao</cp:lastModifiedBy>
  <cp:revision>974</cp:revision>
  <dcterms:modified xsi:type="dcterms:W3CDTF">2018-04-17T18:22:16Z</dcterms:modified>
</cp:coreProperties>
</file>