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95736" y="1196752"/>
            <a:ext cx="4968552" cy="4752528"/>
          </a:xfrm>
          <a:prstGeom prst="roundRect">
            <a:avLst>
              <a:gd name="adj" fmla="val 71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779912" y="3024596"/>
            <a:ext cx="3168352" cy="576064"/>
          </a:xfrm>
          <a:prstGeom prst="roundRect">
            <a:avLst>
              <a:gd name="adj" fmla="val 490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30689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卡通简体" pitchFamily="65" charset="-122"/>
                <a:ea typeface="方正卡通简体" pitchFamily="65" charset="-122"/>
              </a:rPr>
              <a:t>姓名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79912" y="3861048"/>
            <a:ext cx="3168352" cy="576064"/>
          </a:xfrm>
          <a:prstGeom prst="roundRect">
            <a:avLst>
              <a:gd name="adj" fmla="val 490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55776" y="39054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卡通简体" pitchFamily="65" charset="-122"/>
                <a:ea typeface="方正卡通简体" pitchFamily="65" charset="-122"/>
              </a:rPr>
              <a:t>密码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879812" y="4857576"/>
            <a:ext cx="4068452" cy="64807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卡通简体" pitchFamily="65" charset="-122"/>
                <a:ea typeface="方正卡通简体" pitchFamily="65" charset="-122"/>
              </a:rPr>
              <a:t>登录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0648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index.html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11663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15916" y="116632"/>
            <a:ext cx="1188132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</a:t>
            </a:r>
          </a:p>
        </p:txBody>
      </p:sp>
      <p:sp>
        <p:nvSpPr>
          <p:cNvPr id="10" name="矩形 9"/>
          <p:cNvSpPr/>
          <p:nvPr/>
        </p:nvSpPr>
        <p:spPr>
          <a:xfrm>
            <a:off x="5292080" y="11663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查看结果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23628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交大官网爬取配置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23628" y="2564904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FT</a:t>
            </a:r>
            <a:r>
              <a:rPr lang="zh-CN" altLang="en-US" smtClean="0"/>
              <a:t>中文网爬取配置</a:t>
            </a:r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4409982" y="1628800"/>
            <a:ext cx="4626514" cy="5112568"/>
          </a:xfrm>
          <a:prstGeom prst="wedgeRoundRectCallout">
            <a:avLst>
              <a:gd name="adj1" fmla="val -62244"/>
              <a:gd name="adj2" fmla="val -27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23628" y="972231"/>
            <a:ext cx="7164796" cy="57606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31640" y="972231"/>
            <a:ext cx="3474386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爬</a:t>
            </a:r>
            <a:r>
              <a:rPr lang="zh-CN" altLang="en-US" smtClean="0"/>
              <a:t>取新闻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06026" y="966214"/>
            <a:ext cx="347438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爬</a:t>
            </a:r>
            <a:r>
              <a:rPr lang="zh-CN" altLang="en-US" smtClean="0"/>
              <a:t>取电影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40152" y="2204864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40152" y="2996952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40152" y="4698432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68914" y="2285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68914" y="3086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作者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97287" y="400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正文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79753" y="4857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更多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40152" y="3861048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3440560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config.html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11663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15916" y="116632"/>
            <a:ext cx="1188132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</a:t>
            </a:r>
          </a:p>
        </p:txBody>
      </p:sp>
      <p:sp>
        <p:nvSpPr>
          <p:cNvPr id="10" name="矩形 9"/>
          <p:cNvSpPr/>
          <p:nvPr/>
        </p:nvSpPr>
        <p:spPr>
          <a:xfrm>
            <a:off x="5292080" y="11663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查看结果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23628" y="1772816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豆瓣</a:t>
            </a:r>
            <a:r>
              <a:rPr lang="en-US" altLang="zh-CN" smtClean="0"/>
              <a:t>movie</a:t>
            </a:r>
            <a:r>
              <a:rPr lang="zh-CN" altLang="en-US" smtClean="0"/>
              <a:t>爬取配置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23628" y="2564904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1905</a:t>
            </a:r>
            <a:r>
              <a:rPr lang="zh-CN" altLang="en-US" smtClean="0"/>
              <a:t>爬取配置</a:t>
            </a:r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4409982" y="1628800"/>
            <a:ext cx="4626514" cy="5112568"/>
          </a:xfrm>
          <a:prstGeom prst="wedgeRoundRectCallout">
            <a:avLst>
              <a:gd name="adj1" fmla="val -62244"/>
              <a:gd name="adj2" fmla="val -27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23628" y="972231"/>
            <a:ext cx="7164796" cy="57606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31640" y="972231"/>
            <a:ext cx="3474386" cy="57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爬</a:t>
            </a:r>
            <a:r>
              <a:rPr lang="zh-CN" altLang="en-US" smtClean="0"/>
              <a:t>取新闻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06026" y="966214"/>
            <a:ext cx="3474386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爬取电影</a:t>
            </a:r>
          </a:p>
        </p:txBody>
      </p:sp>
      <p:sp>
        <p:nvSpPr>
          <p:cNvPr id="17" name="矩形 16"/>
          <p:cNvSpPr/>
          <p:nvPr/>
        </p:nvSpPr>
        <p:spPr>
          <a:xfrm>
            <a:off x="5940152" y="2204864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40152" y="2996952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40152" y="4698432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68914" y="2285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68914" y="3086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导演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7287" y="400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主演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79753" y="48574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940152" y="3861048"/>
            <a:ext cx="2592288" cy="53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3528" y="3440560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config.html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7544" y="11663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logo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15916" y="116632"/>
            <a:ext cx="11881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配置</a:t>
            </a:r>
          </a:p>
        </p:txBody>
      </p:sp>
      <p:sp>
        <p:nvSpPr>
          <p:cNvPr id="10" name="矩形 9"/>
          <p:cNvSpPr/>
          <p:nvPr/>
        </p:nvSpPr>
        <p:spPr>
          <a:xfrm>
            <a:off x="5292080" y="116632"/>
            <a:ext cx="1296144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查看结果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32272" y="1241805"/>
            <a:ext cx="14041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选择导演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267744" y="1241805"/>
            <a:ext cx="14041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选择主演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887924" y="1241805"/>
            <a:ext cx="14041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电影名模糊搜索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940152" y="1241805"/>
            <a:ext cx="14041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查询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13553"/>
              </p:ext>
            </p:extLst>
          </p:nvPr>
        </p:nvGraphicFramePr>
        <p:xfrm>
          <a:off x="615504" y="2492896"/>
          <a:ext cx="7916935" cy="3456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3387"/>
                <a:gridCol w="1583387"/>
                <a:gridCol w="1583387"/>
                <a:gridCol w="1583387"/>
                <a:gridCol w="1583387"/>
              </a:tblGrid>
              <a:tr h="691277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电影名称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导演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主演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操作</a:t>
                      </a:r>
                      <a:endParaRPr lang="zh-CN" altLang="en-US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12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7049999" y="329893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详情</a:t>
            </a:r>
            <a:endParaRPr lang="zh-CN" altLang="en-US" sz="1400"/>
          </a:p>
        </p:txBody>
      </p:sp>
      <p:sp>
        <p:nvSpPr>
          <p:cNvPr id="28" name="圆角矩形 27"/>
          <p:cNvSpPr/>
          <p:nvPr/>
        </p:nvSpPr>
        <p:spPr>
          <a:xfrm>
            <a:off x="7740352" y="329893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删除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7063680" y="4005064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详情</a:t>
            </a:r>
            <a:endParaRPr lang="zh-CN" altLang="en-US" sz="1400"/>
          </a:p>
        </p:txBody>
      </p:sp>
      <p:sp>
        <p:nvSpPr>
          <p:cNvPr id="30" name="圆角矩形 29"/>
          <p:cNvSpPr/>
          <p:nvPr/>
        </p:nvSpPr>
        <p:spPr>
          <a:xfrm>
            <a:off x="7754033" y="4005064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删除</a:t>
            </a:r>
            <a:endParaRPr lang="zh-CN" altLang="en-US" sz="1400"/>
          </a:p>
        </p:txBody>
      </p:sp>
      <p:sp>
        <p:nvSpPr>
          <p:cNvPr id="31" name="圆角矩形 30"/>
          <p:cNvSpPr/>
          <p:nvPr/>
        </p:nvSpPr>
        <p:spPr>
          <a:xfrm>
            <a:off x="7063680" y="465313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详情</a:t>
            </a:r>
            <a:endParaRPr lang="zh-CN" altLang="en-US" sz="1400"/>
          </a:p>
        </p:txBody>
      </p:sp>
      <p:sp>
        <p:nvSpPr>
          <p:cNvPr id="32" name="圆角矩形 31"/>
          <p:cNvSpPr/>
          <p:nvPr/>
        </p:nvSpPr>
        <p:spPr>
          <a:xfrm>
            <a:off x="7754033" y="465313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删除</a:t>
            </a:r>
            <a:endParaRPr lang="zh-CN" altLang="en-US" sz="1400"/>
          </a:p>
        </p:txBody>
      </p:sp>
      <p:sp>
        <p:nvSpPr>
          <p:cNvPr id="36" name="圆角矩形 35"/>
          <p:cNvSpPr/>
          <p:nvPr/>
        </p:nvSpPr>
        <p:spPr>
          <a:xfrm>
            <a:off x="7092280" y="537321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详情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7782633" y="5373216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删除</a:t>
            </a:r>
            <a:endParaRPr lang="zh-CN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23528" y="3440560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list.html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6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全屏显示(4:3)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11</cp:revision>
  <dcterms:created xsi:type="dcterms:W3CDTF">2018-11-26T07:31:12Z</dcterms:created>
  <dcterms:modified xsi:type="dcterms:W3CDTF">2018-11-26T07:45:38Z</dcterms:modified>
</cp:coreProperties>
</file>