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欧洲主要国家市场规模预测（单位：百万美元）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美洲主要国家市场规模预测（单位：百万美元）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新兴区主要国家市场规模预测（单位：百万美元）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最便宜的可加注油的Pod系统的平均价格（单位：美元）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最便宜的预填充烟弹套件平均价格（单位：美元）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TPD国家尼古丁、烟油平均价格（单位：美元）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TPD四种主要品牌Dinner Ladyl 、Liqua 、Nasty Juice 、Vampire Vape烟油平均价格（单位：美元）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非TPD国家尼古丁、烟油平均价格（单位：美元）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Dinner Lady 、Jam Monster、Naked 100 、Nasty Juice四种品牌在非TPD国家的平均价格（单位：美元）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世界各地区市场规模分析（单位：百万美元）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全球市场规模总计（单位：百万美元）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电子烟消费人群占总人口的比例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2022年各国统计电子烟使用人口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市场规模分布，硬件和消耗品（单位：百万美元）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消耗品市场规模的分布（单位：百万美元）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一次性电子烟市场规模分布（单位：百万美元）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各国销售渠道的占比分布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各国实体店数量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各国在线零售商网站总流量（单位：百万）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各国在线电子烟零售商数量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国内、外网站的流量比例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流量中单一品牌网站的比例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10毫升即用型电子烟液体（尼古丁盐）价格占香烟价格的百分比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基础开放式电子烟套件价格占香烟价格的倍数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购买基础套件所需的平均工作时间hour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购买10毫升即用型电子烟液体所需的平均工作时间hour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一次性电子烟平均价格/个（单位：美元）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一次性电子烟平均价格，每毫升价格单位：美元）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最便宜的高级开放式系统套件平均价格和 Vaporesso Gen Kit 的平均价格（单位：美元）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最便宜的基础开放式系统套件的平均价格 和 Joyetech ECO AIO 的平均价格（单位：美元）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75931953-cb40-4530-9535-587f0b79a800?pbi_source=PowerPoint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hyperlink" Target="https://app.powerbi.com/groups/me/reports/75931953-cb40-4530-9535-587f0b79a800/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数据分析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b="0" i="0" u="sng" kern="1200">
                <a:solidFill>
                  <a:schemeClr val="tx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</a:rPr>
              <a:t>Downloaded at:</a:t>
            </a:r>
            <a:endParaRPr lang="en-US" sz="900" b="1" i="0" dirty="0">
              <a:solidFill>
                <a:schemeClr val="bg1"/>
              </a:solidFill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900" b="0" i="0" dirty="0">
                <a:solidFill>
                  <a:schemeClr val="bg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rPr>
              <a:t>2023/3/27 6:45:06 UTC</a:t>
            </a:r>
            <a:endParaRPr lang="en-US" sz="900" b="0" i="0" dirty="0">
              <a:solidFill>
                <a:schemeClr val="bg1"/>
              </a:solidFill>
              <a:latin typeface="Segoe UI" panose="020B0502040204020203" charset="0"/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panose="020B0502040204020203" charset="0"/>
                <a:ea typeface="Segoe UI" panose="020B0502040204020203" charset="0"/>
                <a:cs typeface="Segoe UI" panose="020B0502040204020203" charset="0"/>
              </a:rPr>
              <a:t>2023/3/27 6:36:26 UTC</a:t>
            </a:r>
            <a:endParaRPr lang="en-US" sz="900" b="0" i="0" dirty="0">
              <a:solidFill>
                <a:schemeClr val="bg1"/>
              </a:solidFill>
              <a:latin typeface="Segoe UI" panose="020B0502040204020203" charset="0"/>
              <a:ea typeface="Segoe UI" panose="020B0502040204020203" charset="0"/>
              <a:cs typeface="Segoe UI" panose="020B0502040204020203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最便宜的高级开放式系统套件平均价格和 Vaporesso Gen Kit 的平均价格（单位：美元） ,textbox ,最便宜的基础开放式系统套件的平均价格 和 Joyetech ECO AIO 的平均价格（单位：美元） 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各地产品价格对比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最便宜的可加注油的Pod系统的平均价格（单位：美元） ,最便宜的预填充烟弹套件平均价格（单位：美元）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各地产品价格对比2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PD国家尼古丁、烟油平均价格（单位：美元） ,TPD四种主要品牌Dinner Ladyl 、Liqua 、Nasty Juice 、Vampire Vape烟油平均价格（单位：美元）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TPD国家尼古丁盐和烟油价格的分析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非TPD国家尼古丁、烟油平均价格（单位：美元） ,textbox ,Dinner Lady 、Jam Monster、Naked 100 、Nasty Juice四种品牌在非TPD国家的平均价格（单位：美元） 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非TPD国家尼古丁盐和烟油价格的分析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欧洲主要国家市场规模预测（单位：百万美元） ,美洲主要国家市场规模预测（单位：百万美元） ,新兴区主要国家市场规模预测（单位：百万美元）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市场规模预测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世界各地区市场规模分析（单位：百万美元） ,textbox ,全球市场规模总计（单位：百万美元）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市场规模预测2（全球）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电子烟消费人群占总人口的比例 ,textbox ,textbox ,2022年各国统计电子烟使用人口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电子烟使用人群占比分析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市场规模分布，硬件和消耗品（单位：百万美元） ,消耗品市场规模的分布（单位：百万美元） ,一次性电子烟市场规模分布（单位：百万美元）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2022年市场规模分布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各国销售渠道的占比分布 ,textbox ,各国实体店数量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主要国家销售渠道分析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各国在线零售商网站总流量（单位：百万） ,textbox ,各国在线电子烟零售商数量 ,国内、外网站的流量比例 ,textbox ,流量中单一品牌网站的比例 ,tableE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在线电子渠道烟销售分析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10毫升即用型电子烟液体（尼古丁盐）价格占香烟价格的百分比 ,textbox ,基础开放式电子烟套件价格占香烟价格的倍数 ,textbox ,购买基础套件所需的平均工作时间hour ,购买10毫升即用型电子烟液体所需的平均工作时间hour ,textbox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成本比例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一次性电子烟平均价格/个（单位：美元） ,一次性电子烟平均价格，每毫升价格单位：美元）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一次性电子烟平均价格每个和每毫升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4d5663f-d95f-404d-88f3-d2ed3f93a36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Segoe UI Light</vt:lpstr>
      <vt:lpstr>Arial</vt:lpstr>
      <vt:lpstr>Segoe UI</vt:lpstr>
      <vt:lpstr>Segoe UI Semibold</vt:lpstr>
      <vt:lpstr>微软雅黑</vt:lpstr>
      <vt:lpstr>Arial Unicode MS</vt:lpstr>
      <vt:lpstr>Calibri Light</vt:lpstr>
      <vt:lpstr>Calibri</vt:lpstr>
      <vt:lpstr>等线</vt:lpstr>
      <vt:lpstr>Custom Design</vt:lpstr>
      <vt:lpstr>数据分析</vt:lpstr>
      <vt:lpstr>市场规模预测</vt:lpstr>
      <vt:lpstr>市场规模预测2（全球）</vt:lpstr>
      <vt:lpstr>电子烟使用人群占比分析</vt:lpstr>
      <vt:lpstr>2022年市场规模分布</vt:lpstr>
      <vt:lpstr>主要国家销售渠道分析</vt:lpstr>
      <vt:lpstr>在线电子渠道烟销售分析</vt:lpstr>
      <vt:lpstr>成本比例</vt:lpstr>
      <vt:lpstr>一次性电子烟平均价格每个和每毫升</vt:lpstr>
      <vt:lpstr>各地产品价格对比</vt:lpstr>
      <vt:lpstr>各地产品价格对比2</vt:lpstr>
      <vt:lpstr>TPD国家尼古丁盐和烟油价格的分析</vt:lpstr>
      <vt:lpstr>非TPD国家尼古丁盐和烟油价格的分析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飞天猫</cp:lastModifiedBy>
  <cp:revision>5</cp:revision>
  <dcterms:created xsi:type="dcterms:W3CDTF">2016-09-04T11:54:00Z</dcterms:created>
  <dcterms:modified xsi:type="dcterms:W3CDTF">2023-03-27T06:46:27Z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1530BAC5DC6942F691CA869A6E0BF7E7_13</vt:lpwstr>
  </property>
  <property fmtid="{D5CDD505-2E9C-101B-9397-08002B2CF9AE}" pid="3" name="KSOProductBuildVer">
    <vt:lpwstr>2052-11.1.0.14018</vt:lpwstr>
  </property>
</Properties>
</file>