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8" r:id="rId4"/>
    <p:sldId id="262" r:id="rId5"/>
    <p:sldId id="259" r:id="rId6"/>
    <p:sldId id="260" r:id="rId7"/>
    <p:sldId id="261" r:id="rId8"/>
    <p:sldId id="276" r:id="rId9"/>
    <p:sldId id="263" r:id="rId10"/>
    <p:sldId id="273" r:id="rId11"/>
    <p:sldId id="264" r:id="rId12"/>
    <p:sldId id="277" r:id="rId13"/>
    <p:sldId id="270" r:id="rId14"/>
    <p:sldId id="266" r:id="rId15"/>
    <p:sldId id="268" r:id="rId16"/>
    <p:sldId id="274" r:id="rId17"/>
    <p:sldId id="275" r:id="rId18"/>
    <p:sldId id="265" r:id="rId19"/>
    <p:sldId id="27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65" dt="2020-06-10T07:31:33.677"/>
    <p1510:client id="{55B1ED2D-5560-441C-9021-1BCAADAAA8CD}" v="1236" dt="2020-06-10T09:38:12.093"/>
    <p1510:client id="{EB28A466-F063-4A4B-BBBF-A4D14FA58D06}" v="1093" dt="2020-06-10T09:14:41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5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Monnet" userId="ed44ac19059208bc" providerId="LiveId" clId="{55B1ED2D-5560-441C-9021-1BCAADAAA8CD}"/>
    <pc:docChg chg="undo custSel mod addSld delSld modSld">
      <pc:chgData name="Stephen Monnet" userId="ed44ac19059208bc" providerId="LiveId" clId="{55B1ED2D-5560-441C-9021-1BCAADAAA8CD}" dt="2020-06-10T09:38:12.093" v="1981" actId="20577"/>
      <pc:docMkLst>
        <pc:docMk/>
      </pc:docMkLst>
      <pc:sldChg chg="modSp mod modTransition">
        <pc:chgData name="Stephen Monnet" userId="ed44ac19059208bc" providerId="LiveId" clId="{55B1ED2D-5560-441C-9021-1BCAADAAA8CD}" dt="2020-06-10T09:36:30.672" v="1977" actId="1076"/>
        <pc:sldMkLst>
          <pc:docMk/>
          <pc:sldMk cId="3649888284" sldId="256"/>
        </pc:sldMkLst>
        <pc:spChg chg="mod">
          <ac:chgData name="Stephen Monnet" userId="ed44ac19059208bc" providerId="LiveId" clId="{55B1ED2D-5560-441C-9021-1BCAADAAA8CD}" dt="2020-06-10T09:36:30.672" v="1977" actId="1076"/>
          <ac:spMkLst>
            <pc:docMk/>
            <pc:sldMk cId="3649888284" sldId="256"/>
            <ac:spMk id="2" creationId="{B47FDF20-C0D5-4AFC-AA84-991F531042E9}"/>
          </ac:spMkLst>
        </pc:spChg>
        <pc:spChg chg="mod">
          <ac:chgData name="Stephen Monnet" userId="ed44ac19059208bc" providerId="LiveId" clId="{55B1ED2D-5560-441C-9021-1BCAADAAA8CD}" dt="2020-06-10T09:29:57.031" v="1976" actId="20577"/>
          <ac:spMkLst>
            <pc:docMk/>
            <pc:sldMk cId="3649888284" sldId="256"/>
            <ac:spMk id="9" creationId="{A084D887-3F6B-48EF-AA93-CAD99756BC9E}"/>
          </ac:spMkLst>
        </pc:spChg>
      </pc:sldChg>
      <pc:sldChg chg="modSp del mod">
        <pc:chgData name="Stephen Monnet" userId="ed44ac19059208bc" providerId="LiveId" clId="{55B1ED2D-5560-441C-9021-1BCAADAAA8CD}" dt="2020-06-09T12:37:04.462" v="689" actId="2696"/>
        <pc:sldMkLst>
          <pc:docMk/>
          <pc:sldMk cId="3717177841" sldId="257"/>
        </pc:sldMkLst>
        <pc:spChg chg="mod">
          <ac:chgData name="Stephen Monnet" userId="ed44ac19059208bc" providerId="LiveId" clId="{55B1ED2D-5560-441C-9021-1BCAADAAA8CD}" dt="2020-06-09T12:36:57.279" v="688" actId="20577"/>
          <ac:spMkLst>
            <pc:docMk/>
            <pc:sldMk cId="3717177841" sldId="257"/>
            <ac:spMk id="3" creationId="{A085C2D9-D962-41B5-BC67-170D1175EB31}"/>
          </ac:spMkLst>
        </pc:spChg>
      </pc:sldChg>
      <pc:sldChg chg="modTransition">
        <pc:chgData name="Stephen Monnet" userId="ed44ac19059208bc" providerId="LiveId" clId="{55B1ED2D-5560-441C-9021-1BCAADAAA8CD}" dt="2020-06-10T09:22:53.334" v="1975"/>
        <pc:sldMkLst>
          <pc:docMk/>
          <pc:sldMk cId="2997009492" sldId="258"/>
        </pc:sldMkLst>
      </pc:sldChg>
      <pc:sldChg chg="modSp mod modTransition">
        <pc:chgData name="Stephen Monnet" userId="ed44ac19059208bc" providerId="LiveId" clId="{55B1ED2D-5560-441C-9021-1BCAADAAA8CD}" dt="2020-06-10T09:22:53.334" v="1975"/>
        <pc:sldMkLst>
          <pc:docMk/>
          <pc:sldMk cId="512972606" sldId="259"/>
        </pc:sldMkLst>
        <pc:spChg chg="mod">
          <ac:chgData name="Stephen Monnet" userId="ed44ac19059208bc" providerId="LiveId" clId="{55B1ED2D-5560-441C-9021-1BCAADAAA8CD}" dt="2020-06-09T12:45:55.750" v="803" actId="1076"/>
          <ac:spMkLst>
            <pc:docMk/>
            <pc:sldMk cId="512972606" sldId="259"/>
            <ac:spMk id="12" creationId="{84D2D5C2-9BC3-43B3-BF17-C3E9E3C82248}"/>
          </ac:spMkLst>
        </pc:spChg>
      </pc:sldChg>
      <pc:sldChg chg="modSp mod modTransition">
        <pc:chgData name="Stephen Monnet" userId="ed44ac19059208bc" providerId="LiveId" clId="{55B1ED2D-5560-441C-9021-1BCAADAAA8CD}" dt="2020-06-10T09:22:53.334" v="1975"/>
        <pc:sldMkLst>
          <pc:docMk/>
          <pc:sldMk cId="1395733252" sldId="260"/>
        </pc:sldMkLst>
        <pc:spChg chg="mod">
          <ac:chgData name="Stephen Monnet" userId="ed44ac19059208bc" providerId="LiveId" clId="{55B1ED2D-5560-441C-9021-1BCAADAAA8CD}" dt="2020-06-09T11:20:35.532" v="663" actId="20577"/>
          <ac:spMkLst>
            <pc:docMk/>
            <pc:sldMk cId="1395733252" sldId="260"/>
            <ac:spMk id="12" creationId="{AD3E5650-0AB8-4D09-8DFA-CC7E358E92D2}"/>
          </ac:spMkLst>
        </pc:spChg>
      </pc:sldChg>
      <pc:sldChg chg="modTransition">
        <pc:chgData name="Stephen Monnet" userId="ed44ac19059208bc" providerId="LiveId" clId="{55B1ED2D-5560-441C-9021-1BCAADAAA8CD}" dt="2020-06-10T09:22:53.334" v="1975"/>
        <pc:sldMkLst>
          <pc:docMk/>
          <pc:sldMk cId="3224690076" sldId="261"/>
        </pc:sldMkLst>
      </pc:sldChg>
      <pc:sldChg chg="modSp mod modTransition">
        <pc:chgData name="Stephen Monnet" userId="ed44ac19059208bc" providerId="LiveId" clId="{55B1ED2D-5560-441C-9021-1BCAADAAA8CD}" dt="2020-06-10T09:22:53.334" v="1975"/>
        <pc:sldMkLst>
          <pc:docMk/>
          <pc:sldMk cId="122673901" sldId="262"/>
        </pc:sldMkLst>
        <pc:spChg chg="mod">
          <ac:chgData name="Stephen Monnet" userId="ed44ac19059208bc" providerId="LiveId" clId="{55B1ED2D-5560-441C-9021-1BCAADAAA8CD}" dt="2020-06-10T08:05:41.283" v="1728" actId="20577"/>
          <ac:spMkLst>
            <pc:docMk/>
            <pc:sldMk cId="122673901" sldId="262"/>
            <ac:spMk id="9" creationId="{653F8F2D-EF20-4274-9CA9-51069866503E}"/>
          </ac:spMkLst>
        </pc:spChg>
      </pc:sldChg>
      <pc:sldChg chg="addSp modSp mod modTransition">
        <pc:chgData name="Stephen Monnet" userId="ed44ac19059208bc" providerId="LiveId" clId="{55B1ED2D-5560-441C-9021-1BCAADAAA8CD}" dt="2020-06-10T09:22:53.334" v="1975"/>
        <pc:sldMkLst>
          <pc:docMk/>
          <pc:sldMk cId="529579790" sldId="263"/>
        </pc:sldMkLst>
        <pc:spChg chg="mod">
          <ac:chgData name="Stephen Monnet" userId="ed44ac19059208bc" providerId="LiveId" clId="{55B1ED2D-5560-441C-9021-1BCAADAAA8CD}" dt="2020-06-09T12:41:56.960" v="786" actId="1076"/>
          <ac:spMkLst>
            <pc:docMk/>
            <pc:sldMk cId="529579790" sldId="263"/>
            <ac:spMk id="3" creationId="{79E2BEA9-3D3A-41E8-ACC3-DFCB7FA356E5}"/>
          </ac:spMkLst>
        </pc:spChg>
        <pc:picChg chg="add mod modCrop">
          <ac:chgData name="Stephen Monnet" userId="ed44ac19059208bc" providerId="LiveId" clId="{55B1ED2D-5560-441C-9021-1BCAADAAA8CD}" dt="2020-06-09T12:39:59.525" v="705" actId="1076"/>
          <ac:picMkLst>
            <pc:docMk/>
            <pc:sldMk cId="529579790" sldId="263"/>
            <ac:picMk id="7" creationId="{3DEC71D3-C518-420C-A2CC-BC8DED33E247}"/>
          </ac:picMkLst>
        </pc:picChg>
      </pc:sldChg>
      <pc:sldChg chg="modSp mod modTransition">
        <pc:chgData name="Stephen Monnet" userId="ed44ac19059208bc" providerId="LiveId" clId="{55B1ED2D-5560-441C-9021-1BCAADAAA8CD}" dt="2020-06-10T09:22:53.334" v="1975"/>
        <pc:sldMkLst>
          <pc:docMk/>
          <pc:sldMk cId="1981309118" sldId="264"/>
        </pc:sldMkLst>
        <pc:spChg chg="mod">
          <ac:chgData name="Stephen Monnet" userId="ed44ac19059208bc" providerId="LiveId" clId="{55B1ED2D-5560-441C-9021-1BCAADAAA8CD}" dt="2020-06-10T09:01:21.574" v="1792" actId="14100"/>
          <ac:spMkLst>
            <pc:docMk/>
            <pc:sldMk cId="1981309118" sldId="264"/>
            <ac:spMk id="9" creationId="{A27650C7-A381-4646-9806-96879DFB9B54}"/>
          </ac:spMkLst>
        </pc:spChg>
      </pc:sldChg>
      <pc:sldChg chg="addSp delSp modSp mod modTransition modNotesTx">
        <pc:chgData name="Stephen Monnet" userId="ed44ac19059208bc" providerId="LiveId" clId="{55B1ED2D-5560-441C-9021-1BCAADAAA8CD}" dt="2020-06-10T09:22:53.334" v="1975"/>
        <pc:sldMkLst>
          <pc:docMk/>
          <pc:sldMk cId="3711381919" sldId="265"/>
        </pc:sldMkLst>
        <pc:spChg chg="add mod">
          <ac:chgData name="Stephen Monnet" userId="ed44ac19059208bc" providerId="LiveId" clId="{55B1ED2D-5560-441C-9021-1BCAADAAA8CD}" dt="2020-06-10T09:06:04.712" v="1850" actId="5793"/>
          <ac:spMkLst>
            <pc:docMk/>
            <pc:sldMk cId="3711381919" sldId="265"/>
            <ac:spMk id="7" creationId="{F43BED91-8644-4C80-A853-052EBBE8E351}"/>
          </ac:spMkLst>
        </pc:spChg>
        <pc:picChg chg="del">
          <ac:chgData name="Stephen Monnet" userId="ed44ac19059208bc" providerId="LiveId" clId="{55B1ED2D-5560-441C-9021-1BCAADAAA8CD}" dt="2020-06-09T12:39:27.249" v="697" actId="21"/>
          <ac:picMkLst>
            <pc:docMk/>
            <pc:sldMk cId="3711381919" sldId="265"/>
            <ac:picMk id="8" creationId="{B522F038-AA39-4379-BF2B-1641405796DE}"/>
          </ac:picMkLst>
        </pc:picChg>
      </pc:sldChg>
      <pc:sldChg chg="addSp delSp modSp new mod modTransition">
        <pc:chgData name="Stephen Monnet" userId="ed44ac19059208bc" providerId="LiveId" clId="{55B1ED2D-5560-441C-9021-1BCAADAAA8CD}" dt="2020-06-10T09:22:53.334" v="1975"/>
        <pc:sldMkLst>
          <pc:docMk/>
          <pc:sldMk cId="490556094" sldId="266"/>
        </pc:sldMkLst>
        <pc:spChg chg="mod">
          <ac:chgData name="Stephen Monnet" userId="ed44ac19059208bc" providerId="LiveId" clId="{55B1ED2D-5560-441C-9021-1BCAADAAA8CD}" dt="2020-06-09T09:09:06.681" v="18" actId="20577"/>
          <ac:spMkLst>
            <pc:docMk/>
            <pc:sldMk cId="490556094" sldId="266"/>
            <ac:spMk id="2" creationId="{7BB9DCD9-9C08-4749-B323-EAEAE091F2F3}"/>
          </ac:spMkLst>
        </pc:spChg>
        <pc:spChg chg="del mod">
          <ac:chgData name="Stephen Monnet" userId="ed44ac19059208bc" providerId="LiveId" clId="{55B1ED2D-5560-441C-9021-1BCAADAAA8CD}" dt="2020-06-09T12:42:11.439" v="787" actId="478"/>
          <ac:spMkLst>
            <pc:docMk/>
            <pc:sldMk cId="490556094" sldId="266"/>
            <ac:spMk id="3" creationId="{AB0E63D1-83FF-4084-84D5-9C7397417DEC}"/>
          </ac:spMkLst>
        </pc:spChg>
        <pc:spChg chg="add del mod">
          <ac:chgData name="Stephen Monnet" userId="ed44ac19059208bc" providerId="LiveId" clId="{55B1ED2D-5560-441C-9021-1BCAADAAA8CD}" dt="2020-06-10T07:45:54.246" v="1614" actId="478"/>
          <ac:spMkLst>
            <pc:docMk/>
            <pc:sldMk cId="490556094" sldId="266"/>
            <ac:spMk id="7" creationId="{44F54E85-75E2-486B-B179-EBA9346715E3}"/>
          </ac:spMkLst>
        </pc:spChg>
        <pc:spChg chg="add mod ord">
          <ac:chgData name="Stephen Monnet" userId="ed44ac19059208bc" providerId="LiveId" clId="{55B1ED2D-5560-441C-9021-1BCAADAAA8CD}" dt="2020-06-10T07:48:25.703" v="1658" actId="255"/>
          <ac:spMkLst>
            <pc:docMk/>
            <pc:sldMk cId="490556094" sldId="266"/>
            <ac:spMk id="9" creationId="{9B38BBDC-55E7-4A51-9F13-CFCAA772AD09}"/>
          </ac:spMkLst>
        </pc:spChg>
        <pc:spChg chg="add mod">
          <ac:chgData name="Stephen Monnet" userId="ed44ac19059208bc" providerId="LiveId" clId="{55B1ED2D-5560-441C-9021-1BCAADAAA8CD}" dt="2020-06-10T07:47:32.310" v="1644" actId="1076"/>
          <ac:spMkLst>
            <pc:docMk/>
            <pc:sldMk cId="490556094" sldId="266"/>
            <ac:spMk id="12" creationId="{4731B7D8-A781-438E-AEAC-3A1289832793}"/>
          </ac:spMkLst>
        </pc:spChg>
        <pc:spChg chg="add del mod">
          <ac:chgData name="Stephen Monnet" userId="ed44ac19059208bc" providerId="LiveId" clId="{55B1ED2D-5560-441C-9021-1BCAADAAA8CD}" dt="2020-06-09T12:42:16.113" v="788" actId="478"/>
          <ac:spMkLst>
            <pc:docMk/>
            <pc:sldMk cId="490556094" sldId="266"/>
            <ac:spMk id="12" creationId="{53103F5D-24DD-4285-8EEC-65BEBC3AB1EC}"/>
          </ac:spMkLst>
        </pc:spChg>
        <pc:spChg chg="add mod">
          <ac:chgData name="Stephen Monnet" userId="ed44ac19059208bc" providerId="LiveId" clId="{55B1ED2D-5560-441C-9021-1BCAADAAA8CD}" dt="2020-06-10T07:46:58.947" v="1633" actId="1076"/>
          <ac:spMkLst>
            <pc:docMk/>
            <pc:sldMk cId="490556094" sldId="266"/>
            <ac:spMk id="14" creationId="{3B8AD79D-905C-4508-BDA9-B31BBB1F11B1}"/>
          </ac:spMkLst>
        </pc:spChg>
        <pc:spChg chg="add del mod">
          <ac:chgData name="Stephen Monnet" userId="ed44ac19059208bc" providerId="LiveId" clId="{55B1ED2D-5560-441C-9021-1BCAADAAA8CD}" dt="2020-06-10T07:47:45.952" v="1646"/>
          <ac:spMkLst>
            <pc:docMk/>
            <pc:sldMk cId="490556094" sldId="266"/>
            <ac:spMk id="15" creationId="{E199C702-1D74-4877-B00A-61A21A75B556}"/>
          </ac:spMkLst>
        </pc:spChg>
        <pc:picChg chg="add del mod modCrop">
          <ac:chgData name="Stephen Monnet" userId="ed44ac19059208bc" providerId="LiveId" clId="{55B1ED2D-5560-441C-9021-1BCAADAAA8CD}" dt="2020-06-10T07:48:05.539" v="1653" actId="478"/>
          <ac:picMkLst>
            <pc:docMk/>
            <pc:sldMk cId="490556094" sldId="266"/>
            <ac:picMk id="3" creationId="{2CC4C089-CFC1-4EEC-955E-34ECB783E5D4}"/>
          </ac:picMkLst>
        </pc:picChg>
        <pc:picChg chg="add del mod modCrop">
          <ac:chgData name="Stephen Monnet" userId="ed44ac19059208bc" providerId="LiveId" clId="{55B1ED2D-5560-441C-9021-1BCAADAAA8CD}" dt="2020-06-09T12:19:52.815" v="664" actId="478"/>
          <ac:picMkLst>
            <pc:docMk/>
            <pc:sldMk cId="490556094" sldId="266"/>
            <ac:picMk id="8" creationId="{3682CE01-19C1-45B6-8D59-C234B372BD69}"/>
          </ac:picMkLst>
        </pc:picChg>
        <pc:picChg chg="add mod modCrop">
          <ac:chgData name="Stephen Monnet" userId="ed44ac19059208bc" providerId="LiveId" clId="{55B1ED2D-5560-441C-9021-1BCAADAAA8CD}" dt="2020-06-10T07:48:02.432" v="1651" actId="1076"/>
          <ac:picMkLst>
            <pc:docMk/>
            <pc:sldMk cId="490556094" sldId="266"/>
            <ac:picMk id="8" creationId="{A394F511-86E8-405B-98B0-7B464E4C16ED}"/>
          </ac:picMkLst>
        </pc:picChg>
        <pc:picChg chg="add mod modCrop">
          <ac:chgData name="Stephen Monnet" userId="ed44ac19059208bc" providerId="LiveId" clId="{55B1ED2D-5560-441C-9021-1BCAADAAA8CD}" dt="2020-06-10T07:48:11.304" v="1657" actId="1038"/>
          <ac:picMkLst>
            <pc:docMk/>
            <pc:sldMk cId="490556094" sldId="266"/>
            <ac:picMk id="10" creationId="{A4A7DE8B-EC01-48E2-A9A2-EF3508017CBD}"/>
          </ac:picMkLst>
        </pc:picChg>
        <pc:picChg chg="add del mod modCrop">
          <ac:chgData name="Stephen Monnet" userId="ed44ac19059208bc" providerId="LiveId" clId="{55B1ED2D-5560-441C-9021-1BCAADAAA8CD}" dt="2020-06-09T12:43:22.801" v="791" actId="478"/>
          <ac:picMkLst>
            <pc:docMk/>
            <pc:sldMk cId="490556094" sldId="266"/>
            <ac:picMk id="10" creationId="{E116BD4F-65E5-4644-94CB-BFB52B847B4A}"/>
          </ac:picMkLst>
        </pc:picChg>
        <pc:picChg chg="add mod modCrop">
          <ac:chgData name="Stephen Monnet" userId="ed44ac19059208bc" providerId="LiveId" clId="{55B1ED2D-5560-441C-9021-1BCAADAAA8CD}" dt="2020-06-10T07:47:19.084" v="1640" actId="1076"/>
          <ac:picMkLst>
            <pc:docMk/>
            <pc:sldMk cId="490556094" sldId="266"/>
            <ac:picMk id="11" creationId="{C75276FE-B572-4B1B-A9A9-ECA6A82C2C71}"/>
          </ac:picMkLst>
        </pc:picChg>
        <pc:picChg chg="add del mod modCrop">
          <ac:chgData name="Stephen Monnet" userId="ed44ac19059208bc" providerId="LiveId" clId="{55B1ED2D-5560-441C-9021-1BCAADAAA8CD}" dt="2020-06-10T07:44:45.158" v="1602" actId="478"/>
          <ac:picMkLst>
            <pc:docMk/>
            <pc:sldMk cId="490556094" sldId="266"/>
            <ac:picMk id="13" creationId="{9B18A726-8AE4-4803-97C7-B51EEBA611CE}"/>
          </ac:picMkLst>
        </pc:picChg>
      </pc:sldChg>
      <pc:sldChg chg="addSp modSp new del mod">
        <pc:chgData name="Stephen Monnet" userId="ed44ac19059208bc" providerId="LiveId" clId="{55B1ED2D-5560-441C-9021-1BCAADAAA8CD}" dt="2020-06-10T06:55:30.622" v="887" actId="47"/>
        <pc:sldMkLst>
          <pc:docMk/>
          <pc:sldMk cId="1779583018" sldId="267"/>
        </pc:sldMkLst>
        <pc:spChg chg="mod">
          <ac:chgData name="Stephen Monnet" userId="ed44ac19059208bc" providerId="LiveId" clId="{55B1ED2D-5560-441C-9021-1BCAADAAA8CD}" dt="2020-06-09T11:10:50.787" v="316" actId="20577"/>
          <ac:spMkLst>
            <pc:docMk/>
            <pc:sldMk cId="1779583018" sldId="267"/>
            <ac:spMk id="2" creationId="{7EC56C79-8047-45D4-9C2C-21DE303715D1}"/>
          </ac:spMkLst>
        </pc:spChg>
        <pc:spChg chg="mod">
          <ac:chgData name="Stephen Monnet" userId="ed44ac19059208bc" providerId="LiveId" clId="{55B1ED2D-5560-441C-9021-1BCAADAAA8CD}" dt="2020-06-09T11:11:15.386" v="377" actId="14100"/>
          <ac:spMkLst>
            <pc:docMk/>
            <pc:sldMk cId="1779583018" sldId="267"/>
            <ac:spMk id="3" creationId="{BFC9D272-7EFB-4D97-9DC8-950D59D66A02}"/>
          </ac:spMkLst>
        </pc:spChg>
        <pc:spChg chg="add mod">
          <ac:chgData name="Stephen Monnet" userId="ed44ac19059208bc" providerId="LiveId" clId="{55B1ED2D-5560-441C-9021-1BCAADAAA8CD}" dt="2020-06-09T11:18:25.843" v="591" actId="14100"/>
          <ac:spMkLst>
            <pc:docMk/>
            <pc:sldMk cId="1779583018" sldId="267"/>
            <ac:spMk id="7" creationId="{0FE8593C-AD80-45EF-893B-BA8E3B4F0CBF}"/>
          </ac:spMkLst>
        </pc:spChg>
        <pc:spChg chg="add mod">
          <ac:chgData name="Stephen Monnet" userId="ed44ac19059208bc" providerId="LiveId" clId="{55B1ED2D-5560-441C-9021-1BCAADAAA8CD}" dt="2020-06-09T11:19:07.690" v="661" actId="1076"/>
          <ac:spMkLst>
            <pc:docMk/>
            <pc:sldMk cId="1779583018" sldId="267"/>
            <ac:spMk id="8" creationId="{A283AF63-4DD3-4909-BFA2-A0FC213E3BB0}"/>
          </ac:spMkLst>
        </pc:spChg>
      </pc:sldChg>
      <pc:sldChg chg="addSp delSp modSp new mod modTransition modNotesTx">
        <pc:chgData name="Stephen Monnet" userId="ed44ac19059208bc" providerId="LiveId" clId="{55B1ED2D-5560-441C-9021-1BCAADAAA8CD}" dt="2020-06-10T09:22:53.334" v="1975"/>
        <pc:sldMkLst>
          <pc:docMk/>
          <pc:sldMk cId="3493890305" sldId="268"/>
        </pc:sldMkLst>
        <pc:spChg chg="mod">
          <ac:chgData name="Stephen Monnet" userId="ed44ac19059208bc" providerId="LiveId" clId="{55B1ED2D-5560-441C-9021-1BCAADAAA8CD}" dt="2020-06-09T11:12:26.480" v="477" actId="20577"/>
          <ac:spMkLst>
            <pc:docMk/>
            <pc:sldMk cId="3493890305" sldId="268"/>
            <ac:spMk id="2" creationId="{4252E7C0-2449-4534-985A-AACDE770763D}"/>
          </ac:spMkLst>
        </pc:spChg>
        <pc:spChg chg="mod">
          <ac:chgData name="Stephen Monnet" userId="ed44ac19059208bc" providerId="LiveId" clId="{55B1ED2D-5560-441C-9021-1BCAADAAA8CD}" dt="2020-06-10T07:44:33.642" v="1599" actId="1076"/>
          <ac:spMkLst>
            <pc:docMk/>
            <pc:sldMk cId="3493890305" sldId="268"/>
            <ac:spMk id="3" creationId="{E35710B0-EB2E-4915-AFF6-5AA112515803}"/>
          </ac:spMkLst>
        </pc:spChg>
        <pc:spChg chg="add del mod">
          <ac:chgData name="Stephen Monnet" userId="ed44ac19059208bc" providerId="LiveId" clId="{55B1ED2D-5560-441C-9021-1BCAADAAA8CD}" dt="2020-06-10T07:17:24.249" v="1396" actId="478"/>
          <ac:spMkLst>
            <pc:docMk/>
            <pc:sldMk cId="3493890305" sldId="268"/>
            <ac:spMk id="7" creationId="{C8A8F219-AC95-49E2-8F0F-326E41263E40}"/>
          </ac:spMkLst>
        </pc:spChg>
        <pc:spChg chg="add mod">
          <ac:chgData name="Stephen Monnet" userId="ed44ac19059208bc" providerId="LiveId" clId="{55B1ED2D-5560-441C-9021-1BCAADAAA8CD}" dt="2020-06-10T07:22:12.608" v="1464" actId="1076"/>
          <ac:spMkLst>
            <pc:docMk/>
            <pc:sldMk cId="3493890305" sldId="268"/>
            <ac:spMk id="8" creationId="{8959C2FB-01AF-4336-A144-E491D33E43F4}"/>
          </ac:spMkLst>
        </pc:spChg>
        <pc:spChg chg="add mod">
          <ac:chgData name="Stephen Monnet" userId="ed44ac19059208bc" providerId="LiveId" clId="{55B1ED2D-5560-441C-9021-1BCAADAAA8CD}" dt="2020-06-10T07:22:56.328" v="1516" actId="14100"/>
          <ac:spMkLst>
            <pc:docMk/>
            <pc:sldMk cId="3493890305" sldId="268"/>
            <ac:spMk id="10" creationId="{CCDC496D-62CC-4988-90CE-4255490E6E6D}"/>
          </ac:spMkLst>
        </pc:spChg>
        <pc:picChg chg="add mod">
          <ac:chgData name="Stephen Monnet" userId="ed44ac19059208bc" providerId="LiveId" clId="{55B1ED2D-5560-441C-9021-1BCAADAAA8CD}" dt="2020-06-10T07:44:38.924" v="1600" actId="14100"/>
          <ac:picMkLst>
            <pc:docMk/>
            <pc:sldMk cId="3493890305" sldId="268"/>
            <ac:picMk id="9" creationId="{6F600664-1DCB-485F-B83F-894E43F8B943}"/>
          </ac:picMkLst>
        </pc:picChg>
      </pc:sldChg>
      <pc:sldChg chg="add del">
        <pc:chgData name="Stephen Monnet" userId="ed44ac19059208bc" providerId="LiveId" clId="{55B1ED2D-5560-441C-9021-1BCAADAAA8CD}" dt="2020-06-10T07:16:52.205" v="1367" actId="47"/>
        <pc:sldMkLst>
          <pc:docMk/>
          <pc:sldMk cId="244199345" sldId="269"/>
        </pc:sldMkLst>
      </pc:sldChg>
      <pc:sldChg chg="addSp delSp modSp add mod modTransition">
        <pc:chgData name="Stephen Monnet" userId="ed44ac19059208bc" providerId="LiveId" clId="{55B1ED2D-5560-441C-9021-1BCAADAAA8CD}" dt="2020-06-10T09:22:53.334" v="1975"/>
        <pc:sldMkLst>
          <pc:docMk/>
          <pc:sldMk cId="286726982" sldId="270"/>
        </pc:sldMkLst>
        <pc:spChg chg="mod">
          <ac:chgData name="Stephen Monnet" userId="ed44ac19059208bc" providerId="LiveId" clId="{55B1ED2D-5560-441C-9021-1BCAADAAA8CD}" dt="2020-06-10T07:12:25.366" v="1350" actId="1076"/>
          <ac:spMkLst>
            <pc:docMk/>
            <pc:sldMk cId="286726982" sldId="270"/>
            <ac:spMk id="3" creationId="{E35710B0-EB2E-4915-AFF6-5AA112515803}"/>
          </ac:spMkLst>
        </pc:spChg>
        <pc:spChg chg="del mod">
          <ac:chgData name="Stephen Monnet" userId="ed44ac19059208bc" providerId="LiveId" clId="{55B1ED2D-5560-441C-9021-1BCAADAAA8CD}" dt="2020-06-10T07:37:25.285" v="1559" actId="478"/>
          <ac:spMkLst>
            <pc:docMk/>
            <pc:sldMk cId="286726982" sldId="270"/>
            <ac:spMk id="7" creationId="{C8A8F219-AC95-49E2-8F0F-326E41263E40}"/>
          </ac:spMkLst>
        </pc:spChg>
        <pc:spChg chg="del mod">
          <ac:chgData name="Stephen Monnet" userId="ed44ac19059208bc" providerId="LiveId" clId="{55B1ED2D-5560-441C-9021-1BCAADAAA8CD}" dt="2020-06-10T07:10:53.310" v="1305" actId="478"/>
          <ac:spMkLst>
            <pc:docMk/>
            <pc:sldMk cId="286726982" sldId="270"/>
            <ac:spMk id="8" creationId="{8959C2FB-01AF-4336-A144-E491D33E43F4}"/>
          </ac:spMkLst>
        </pc:spChg>
        <pc:spChg chg="add del mod">
          <ac:chgData name="Stephen Monnet" userId="ed44ac19059208bc" providerId="LiveId" clId="{55B1ED2D-5560-441C-9021-1BCAADAAA8CD}" dt="2020-06-10T07:11:19.707" v="1334" actId="478"/>
          <ac:spMkLst>
            <pc:docMk/>
            <pc:sldMk cId="286726982" sldId="270"/>
            <ac:spMk id="9" creationId="{E8ACD81A-8ED0-4CC3-811B-64949ED61ED6}"/>
          </ac:spMkLst>
        </pc:spChg>
        <pc:spChg chg="add mod">
          <ac:chgData name="Stephen Monnet" userId="ed44ac19059208bc" providerId="LiveId" clId="{55B1ED2D-5560-441C-9021-1BCAADAAA8CD}" dt="2020-06-10T09:02:09.811" v="1799" actId="1076"/>
          <ac:spMkLst>
            <pc:docMk/>
            <pc:sldMk cId="286726982" sldId="270"/>
            <ac:spMk id="10" creationId="{4ADDD3F1-0DDF-4C6A-B4C3-328456AF9DC9}"/>
          </ac:spMkLst>
        </pc:spChg>
        <pc:spChg chg="add mod">
          <ac:chgData name="Stephen Monnet" userId="ed44ac19059208bc" providerId="LiveId" clId="{55B1ED2D-5560-441C-9021-1BCAADAAA8CD}" dt="2020-06-10T09:02:17.810" v="1801" actId="1076"/>
          <ac:spMkLst>
            <pc:docMk/>
            <pc:sldMk cId="286726982" sldId="270"/>
            <ac:spMk id="11" creationId="{88464D8C-D780-4D39-881D-4A6453C0DC9F}"/>
          </ac:spMkLst>
        </pc:spChg>
        <pc:spChg chg="add mod">
          <ac:chgData name="Stephen Monnet" userId="ed44ac19059208bc" providerId="LiveId" clId="{55B1ED2D-5560-441C-9021-1BCAADAAA8CD}" dt="2020-06-10T09:02:05.045" v="1797" actId="1076"/>
          <ac:spMkLst>
            <pc:docMk/>
            <pc:sldMk cId="286726982" sldId="270"/>
            <ac:spMk id="12" creationId="{91038EB9-E069-4083-B63B-329FEB2E2A6F}"/>
          </ac:spMkLst>
        </pc:spChg>
        <pc:spChg chg="add mod">
          <ac:chgData name="Stephen Monnet" userId="ed44ac19059208bc" providerId="LiveId" clId="{55B1ED2D-5560-441C-9021-1BCAADAAA8CD}" dt="2020-06-10T09:02:14.503" v="1800" actId="1076"/>
          <ac:spMkLst>
            <pc:docMk/>
            <pc:sldMk cId="286726982" sldId="270"/>
            <ac:spMk id="13" creationId="{EA30FCA1-2B27-4475-B83F-67AABF47D9AD}"/>
          </ac:spMkLst>
        </pc:spChg>
        <pc:spChg chg="add mod">
          <ac:chgData name="Stephen Monnet" userId="ed44ac19059208bc" providerId="LiveId" clId="{55B1ED2D-5560-441C-9021-1BCAADAAA8CD}" dt="2020-06-10T07:38:06.778" v="1597" actId="1076"/>
          <ac:spMkLst>
            <pc:docMk/>
            <pc:sldMk cId="286726982" sldId="270"/>
            <ac:spMk id="14" creationId="{2CAA6EA7-2064-41C5-BE79-3FCF3FB8421B}"/>
          </ac:spMkLst>
        </pc:spChg>
        <pc:spChg chg="add mod">
          <ac:chgData name="Stephen Monnet" userId="ed44ac19059208bc" providerId="LiveId" clId="{55B1ED2D-5560-441C-9021-1BCAADAAA8CD}" dt="2020-06-10T09:02:43.577" v="1847" actId="113"/>
          <ac:spMkLst>
            <pc:docMk/>
            <pc:sldMk cId="286726982" sldId="270"/>
            <ac:spMk id="15" creationId="{CEC22A0A-F738-4F71-9AB6-E47933DCDD71}"/>
          </ac:spMkLst>
        </pc:spChg>
        <pc:picChg chg="add del mod modCrop">
          <ac:chgData name="Stephen Monnet" userId="ed44ac19059208bc" providerId="LiveId" clId="{55B1ED2D-5560-441C-9021-1BCAADAAA8CD}" dt="2020-06-10T08:07:11.084" v="1734" actId="478"/>
          <ac:picMkLst>
            <pc:docMk/>
            <pc:sldMk cId="286726982" sldId="270"/>
            <ac:picMk id="8" creationId="{1B202808-0251-4966-ADDD-43F9BFC6D890}"/>
          </ac:picMkLst>
        </pc:picChg>
        <pc:picChg chg="add mod modCrop">
          <ac:chgData name="Stephen Monnet" userId="ed44ac19059208bc" providerId="LiveId" clId="{55B1ED2D-5560-441C-9021-1BCAADAAA8CD}" dt="2020-06-10T08:07:30.579" v="1740" actId="1076"/>
          <ac:picMkLst>
            <pc:docMk/>
            <pc:sldMk cId="286726982" sldId="270"/>
            <ac:picMk id="9" creationId="{8E310FB2-887A-4858-BCC5-FBB6F4BAB870}"/>
          </ac:picMkLst>
        </pc:picChg>
      </pc:sldChg>
      <pc:sldChg chg="addSp modSp del mod">
        <pc:chgData name="Stephen Monnet" userId="ed44ac19059208bc" providerId="LiveId" clId="{55B1ED2D-5560-441C-9021-1BCAADAAA8CD}" dt="2020-06-10T08:06:24.719" v="1733" actId="47"/>
        <pc:sldMkLst>
          <pc:docMk/>
          <pc:sldMk cId="3179957293" sldId="271"/>
        </pc:sldMkLst>
        <pc:spChg chg="add mod">
          <ac:chgData name="Stephen Monnet" userId="ed44ac19059208bc" providerId="LiveId" clId="{55B1ED2D-5560-441C-9021-1BCAADAAA8CD}" dt="2020-06-10T07:35:46.738" v="1546" actId="20577"/>
          <ac:spMkLst>
            <pc:docMk/>
            <pc:sldMk cId="3179957293" sldId="271"/>
            <ac:spMk id="8" creationId="{8F5CF3C6-412C-4914-8990-4C5E0C5D2305}"/>
          </ac:spMkLst>
        </pc:spChg>
        <pc:spChg chg="mod">
          <ac:chgData name="Stephen Monnet" userId="ed44ac19059208bc" providerId="LiveId" clId="{55B1ED2D-5560-441C-9021-1BCAADAAA8CD}" dt="2020-06-10T07:35:58.710" v="1548" actId="1076"/>
          <ac:spMkLst>
            <pc:docMk/>
            <pc:sldMk cId="3179957293" sldId="271"/>
            <ac:spMk id="13" creationId="{8B6F650A-CFAF-4557-A326-0EB5C80A09FF}"/>
          </ac:spMkLst>
        </pc:spChg>
        <pc:picChg chg="mod">
          <ac:chgData name="Stephen Monnet" userId="ed44ac19059208bc" providerId="LiveId" clId="{55B1ED2D-5560-441C-9021-1BCAADAAA8CD}" dt="2020-06-10T07:35:10.301" v="1534" actId="1076"/>
          <ac:picMkLst>
            <pc:docMk/>
            <pc:sldMk cId="3179957293" sldId="271"/>
            <ac:picMk id="7" creationId="{87BCD224-D134-4685-81C7-EC7CF5306C2F}"/>
          </ac:picMkLst>
        </pc:picChg>
      </pc:sldChg>
      <pc:sldChg chg="addSp delSp modSp mod">
        <pc:chgData name="Stephen Monnet" userId="ed44ac19059208bc" providerId="LiveId" clId="{55B1ED2D-5560-441C-9021-1BCAADAAA8CD}" dt="2020-06-10T07:14:44.866" v="1362" actId="1076"/>
        <pc:sldMkLst>
          <pc:docMk/>
          <pc:sldMk cId="1337245755" sldId="272"/>
        </pc:sldMkLst>
        <pc:spChg chg="mod">
          <ac:chgData name="Stephen Monnet" userId="ed44ac19059208bc" providerId="LiveId" clId="{55B1ED2D-5560-441C-9021-1BCAADAAA8CD}" dt="2020-06-10T07:04:29.039" v="1065" actId="20577"/>
          <ac:spMkLst>
            <pc:docMk/>
            <pc:sldMk cId="1337245755" sldId="272"/>
            <ac:spMk id="2" creationId="{E370B60C-5EAE-4553-B17B-FBE5E0CB13CE}"/>
          </ac:spMkLst>
        </pc:spChg>
        <pc:picChg chg="del">
          <ac:chgData name="Stephen Monnet" userId="ed44ac19059208bc" providerId="LiveId" clId="{55B1ED2D-5560-441C-9021-1BCAADAAA8CD}" dt="2020-06-10T07:14:32.921" v="1356" actId="478"/>
          <ac:picMkLst>
            <pc:docMk/>
            <pc:sldMk cId="1337245755" sldId="272"/>
            <ac:picMk id="12" creationId="{0F3E7C3A-D677-43F3-8E5A-0A614159A3F7}"/>
          </ac:picMkLst>
        </pc:picChg>
        <pc:picChg chg="add mod">
          <ac:chgData name="Stephen Monnet" userId="ed44ac19059208bc" providerId="LiveId" clId="{55B1ED2D-5560-441C-9021-1BCAADAAA8CD}" dt="2020-06-10T07:14:44.866" v="1362" actId="1076"/>
          <ac:picMkLst>
            <pc:docMk/>
            <pc:sldMk cId="1337245755" sldId="272"/>
            <ac:picMk id="1026" creationId="{7471D2B0-5688-4046-823E-A7465A22AE11}"/>
          </ac:picMkLst>
        </pc:picChg>
      </pc:sldChg>
      <pc:sldChg chg="delSp modSp add mod modTransition">
        <pc:chgData name="Stephen Monnet" userId="ed44ac19059208bc" providerId="LiveId" clId="{55B1ED2D-5560-441C-9021-1BCAADAAA8CD}" dt="2020-06-10T09:22:53.334" v="1975"/>
        <pc:sldMkLst>
          <pc:docMk/>
          <pc:sldMk cId="3695064024" sldId="273"/>
        </pc:sldMkLst>
        <pc:spChg chg="mod">
          <ac:chgData name="Stephen Monnet" userId="ed44ac19059208bc" providerId="LiveId" clId="{55B1ED2D-5560-441C-9021-1BCAADAAA8CD}" dt="2020-06-10T07:58:09.213" v="1720" actId="20577"/>
          <ac:spMkLst>
            <pc:docMk/>
            <pc:sldMk cId="3695064024" sldId="273"/>
            <ac:spMk id="2" creationId="{4480F2C0-04F8-40B2-8B16-7D64FF8381AB}"/>
          </ac:spMkLst>
        </pc:spChg>
        <pc:spChg chg="del mod">
          <ac:chgData name="Stephen Monnet" userId="ed44ac19059208bc" providerId="LiveId" clId="{55B1ED2D-5560-441C-9021-1BCAADAAA8CD}" dt="2020-06-10T07:52:33.104" v="1660" actId="478"/>
          <ac:spMkLst>
            <pc:docMk/>
            <pc:sldMk cId="3695064024" sldId="273"/>
            <ac:spMk id="8" creationId="{8F5CF3C6-412C-4914-8990-4C5E0C5D2305}"/>
          </ac:spMkLst>
        </pc:spChg>
        <pc:spChg chg="mod">
          <ac:chgData name="Stephen Monnet" userId="ed44ac19059208bc" providerId="LiveId" clId="{55B1ED2D-5560-441C-9021-1BCAADAAA8CD}" dt="2020-06-10T07:58:30.049" v="1726" actId="1076"/>
          <ac:spMkLst>
            <pc:docMk/>
            <pc:sldMk cId="3695064024" sldId="273"/>
            <ac:spMk id="13" creationId="{8B6F650A-CFAF-4557-A326-0EB5C80A09FF}"/>
          </ac:spMkLst>
        </pc:spChg>
        <pc:picChg chg="mod">
          <ac:chgData name="Stephen Monnet" userId="ed44ac19059208bc" providerId="LiveId" clId="{55B1ED2D-5560-441C-9021-1BCAADAAA8CD}" dt="2020-06-10T07:58:24.073" v="1725" actId="1036"/>
          <ac:picMkLst>
            <pc:docMk/>
            <pc:sldMk cId="3695064024" sldId="273"/>
            <ac:picMk id="11" creationId="{E1CAEEF0-D804-4AFF-851A-B8785363E899}"/>
          </ac:picMkLst>
        </pc:picChg>
      </pc:sldChg>
      <pc:sldChg chg="modSp mod modTransition">
        <pc:chgData name="Stephen Monnet" userId="ed44ac19059208bc" providerId="LiveId" clId="{55B1ED2D-5560-441C-9021-1BCAADAAA8CD}" dt="2020-06-10T09:38:06.823" v="1979" actId="20577"/>
        <pc:sldMkLst>
          <pc:docMk/>
          <pc:sldMk cId="150136496" sldId="274"/>
        </pc:sldMkLst>
        <pc:spChg chg="mod">
          <ac:chgData name="Stephen Monnet" userId="ed44ac19059208bc" providerId="LiveId" clId="{55B1ED2D-5560-441C-9021-1BCAADAAA8CD}" dt="2020-06-10T09:38:06.823" v="1979" actId="20577"/>
          <ac:spMkLst>
            <pc:docMk/>
            <pc:sldMk cId="150136496" sldId="274"/>
            <ac:spMk id="2" creationId="{74EB9531-7BB2-4DC2-98A9-0EFB042C78FA}"/>
          </ac:spMkLst>
        </pc:spChg>
      </pc:sldChg>
      <pc:sldChg chg="addSp delSp modSp mod modTransition setBg">
        <pc:chgData name="Stephen Monnet" userId="ed44ac19059208bc" providerId="LiveId" clId="{55B1ED2D-5560-441C-9021-1BCAADAAA8CD}" dt="2020-06-10T09:38:12.093" v="1981" actId="20577"/>
        <pc:sldMkLst>
          <pc:docMk/>
          <pc:sldMk cId="1070617508" sldId="275"/>
        </pc:sldMkLst>
        <pc:spChg chg="mod">
          <ac:chgData name="Stephen Monnet" userId="ed44ac19059208bc" providerId="LiveId" clId="{55B1ED2D-5560-441C-9021-1BCAADAAA8CD}" dt="2020-06-10T09:38:12.093" v="1981" actId="20577"/>
          <ac:spMkLst>
            <pc:docMk/>
            <pc:sldMk cId="1070617508" sldId="275"/>
            <ac:spMk id="2" creationId="{9C478357-E6B2-49E3-8F49-C6769939DA05}"/>
          </ac:spMkLst>
        </pc:spChg>
        <pc:spChg chg="mod">
          <ac:chgData name="Stephen Monnet" userId="ed44ac19059208bc" providerId="LiveId" clId="{55B1ED2D-5560-441C-9021-1BCAADAAA8CD}" dt="2020-06-10T08:06:06.897" v="1732" actId="26606"/>
          <ac:spMkLst>
            <pc:docMk/>
            <pc:sldMk cId="1070617508" sldId="275"/>
            <ac:spMk id="4" creationId="{E5CE5B67-CABA-4720-A16D-90749E303E96}"/>
          </ac:spMkLst>
        </pc:spChg>
        <pc:spChg chg="mod">
          <ac:chgData name="Stephen Monnet" userId="ed44ac19059208bc" providerId="LiveId" clId="{55B1ED2D-5560-441C-9021-1BCAADAAA8CD}" dt="2020-06-10T08:06:06.897" v="1732" actId="26606"/>
          <ac:spMkLst>
            <pc:docMk/>
            <pc:sldMk cId="1070617508" sldId="275"/>
            <ac:spMk id="5" creationId="{AABEE7AB-8AB0-4FFF-871C-F32C974ED50B}"/>
          </ac:spMkLst>
        </pc:spChg>
        <pc:spChg chg="mod">
          <ac:chgData name="Stephen Monnet" userId="ed44ac19059208bc" providerId="LiveId" clId="{55B1ED2D-5560-441C-9021-1BCAADAAA8CD}" dt="2020-06-10T08:06:06.897" v="1732" actId="26606"/>
          <ac:spMkLst>
            <pc:docMk/>
            <pc:sldMk cId="1070617508" sldId="275"/>
            <ac:spMk id="6" creationId="{05509337-EFFF-4C3F-B6A8-AA1945B783E1}"/>
          </ac:spMkLst>
        </pc:spChg>
        <pc:spChg chg="mod">
          <ac:chgData name="Stephen Monnet" userId="ed44ac19059208bc" providerId="LiveId" clId="{55B1ED2D-5560-441C-9021-1BCAADAAA8CD}" dt="2020-06-10T09:04:50.945" v="1849" actId="1076"/>
          <ac:spMkLst>
            <pc:docMk/>
            <pc:sldMk cId="1070617508" sldId="275"/>
            <ac:spMk id="8" creationId="{4C3B4298-2AC0-48EB-8D1F-2BCC15957FD6}"/>
          </ac:spMkLst>
        </pc:spChg>
        <pc:spChg chg="add del">
          <ac:chgData name="Stephen Monnet" userId="ed44ac19059208bc" providerId="LiveId" clId="{55B1ED2D-5560-441C-9021-1BCAADAAA8CD}" dt="2020-06-10T08:06:06.897" v="1732" actId="26606"/>
          <ac:spMkLst>
            <pc:docMk/>
            <pc:sldMk cId="1070617508" sldId="275"/>
            <ac:spMk id="73" creationId="{823AC064-BC96-4F32-8AE1-B2FD38754823}"/>
          </ac:spMkLst>
        </pc:spChg>
        <pc:picChg chg="add mod ord">
          <ac:chgData name="Stephen Monnet" userId="ed44ac19059208bc" providerId="LiveId" clId="{55B1ED2D-5560-441C-9021-1BCAADAAA8CD}" dt="2020-06-10T08:06:06.897" v="1732" actId="26606"/>
          <ac:picMkLst>
            <pc:docMk/>
            <pc:sldMk cId="1070617508" sldId="275"/>
            <ac:picMk id="9" creationId="{FCDFC85E-F6B5-4929-BAC2-F5BD553632B2}"/>
          </ac:picMkLst>
        </pc:picChg>
        <pc:picChg chg="mod ord">
          <ac:chgData name="Stephen Monnet" userId="ed44ac19059208bc" providerId="LiveId" clId="{55B1ED2D-5560-441C-9021-1BCAADAAA8CD}" dt="2020-06-10T08:06:06.897" v="1732" actId="26606"/>
          <ac:picMkLst>
            <pc:docMk/>
            <pc:sldMk cId="1070617508" sldId="275"/>
            <ac:picMk id="2050" creationId="{838F7C3F-2B5C-451D-B3E9-65B90FC1BBC7}"/>
          </ac:picMkLst>
        </pc:picChg>
        <pc:cxnChg chg="add del">
          <ac:chgData name="Stephen Monnet" userId="ed44ac19059208bc" providerId="LiveId" clId="{55B1ED2D-5560-441C-9021-1BCAADAAA8CD}" dt="2020-06-10T08:06:06.897" v="1732" actId="26606"/>
          <ac:cxnSpMkLst>
            <pc:docMk/>
            <pc:sldMk cId="1070617508" sldId="275"/>
            <ac:cxnSpMk id="71" creationId="{DB146403-F3D6-484B-B2ED-97F9565D0370}"/>
          </ac:cxnSpMkLst>
        </pc:cxnChg>
        <pc:cxnChg chg="add del">
          <ac:chgData name="Stephen Monnet" userId="ed44ac19059208bc" providerId="LiveId" clId="{55B1ED2D-5560-441C-9021-1BCAADAAA8CD}" dt="2020-06-10T08:06:06.897" v="1732" actId="26606"/>
          <ac:cxnSpMkLst>
            <pc:docMk/>
            <pc:sldMk cId="1070617508" sldId="275"/>
            <ac:cxnSpMk id="75" creationId="{7E7C77BC-7138-40B1-A15B-20F57A494629}"/>
          </ac:cxnSpMkLst>
        </pc:cxnChg>
      </pc:sldChg>
      <pc:sldChg chg="modTransition">
        <pc:chgData name="Stephen Monnet" userId="ed44ac19059208bc" providerId="LiveId" clId="{55B1ED2D-5560-441C-9021-1BCAADAAA8CD}" dt="2020-06-10T09:22:53.334" v="1975"/>
        <pc:sldMkLst>
          <pc:docMk/>
          <pc:sldMk cId="4082926615" sldId="276"/>
        </pc:sldMkLst>
      </pc:sldChg>
      <pc:sldChg chg="modTransition">
        <pc:chgData name="Stephen Monnet" userId="ed44ac19059208bc" providerId="LiveId" clId="{55B1ED2D-5560-441C-9021-1BCAADAAA8CD}" dt="2020-06-10T09:22:53.334" v="1975"/>
        <pc:sldMkLst>
          <pc:docMk/>
          <pc:sldMk cId="3756835656" sldId="277"/>
        </pc:sldMkLst>
      </pc:sldChg>
      <pc:sldChg chg="modSp new mod modTransition">
        <pc:chgData name="Stephen Monnet" userId="ed44ac19059208bc" providerId="LiveId" clId="{55B1ED2D-5560-441C-9021-1BCAADAAA8CD}" dt="2020-06-10T09:22:53.334" v="1975"/>
        <pc:sldMkLst>
          <pc:docMk/>
          <pc:sldMk cId="475684678" sldId="278"/>
        </pc:sldMkLst>
        <pc:spChg chg="mod">
          <ac:chgData name="Stephen Monnet" userId="ed44ac19059208bc" providerId="LiveId" clId="{55B1ED2D-5560-441C-9021-1BCAADAAA8CD}" dt="2020-06-10T09:06:44.532" v="1869" actId="20577"/>
          <ac:spMkLst>
            <pc:docMk/>
            <pc:sldMk cId="475684678" sldId="278"/>
            <ac:spMk id="2" creationId="{A9E7A537-9557-4F5A-AC4F-9ED55B3D7541}"/>
          </ac:spMkLst>
        </pc:spChg>
        <pc:picChg chg="mod">
          <ac:chgData name="Stephen Monnet" userId="ed44ac19059208bc" providerId="LiveId" clId="{55B1ED2D-5560-441C-9021-1BCAADAAA8CD}" dt="2020-06-10T09:12:46.512" v="1973" actId="1076"/>
          <ac:picMkLst>
            <pc:docMk/>
            <pc:sldMk cId="475684678" sldId="278"/>
            <ac:picMk id="3074" creationId="{F57233A1-4267-4773-96E7-1956B1590764}"/>
          </ac:picMkLst>
        </pc:picChg>
      </pc:sldChg>
      <pc:sldChg chg="modSp mod modTransition">
        <pc:chgData name="Stephen Monnet" userId="ed44ac19059208bc" providerId="LiveId" clId="{55B1ED2D-5560-441C-9021-1BCAADAAA8CD}" dt="2020-06-10T09:22:53.334" v="1975"/>
        <pc:sldMkLst>
          <pc:docMk/>
          <pc:sldMk cId="2398909388" sldId="279"/>
        </pc:sldMkLst>
        <pc:spChg chg="mod">
          <ac:chgData name="Stephen Monnet" userId="ed44ac19059208bc" providerId="LiveId" clId="{55B1ED2D-5560-441C-9021-1BCAADAAA8CD}" dt="2020-06-10T09:12:25.878" v="1970" actId="20577"/>
          <ac:spMkLst>
            <pc:docMk/>
            <pc:sldMk cId="2398909388" sldId="279"/>
            <ac:spMk id="3" creationId="{A26A36E0-E929-40CC-80D0-08CDE90C4AA7}"/>
          </ac:spMkLst>
        </pc:spChg>
      </pc:sldChg>
    </pc:docChg>
  </pc:docChgLst>
  <pc:docChgLst>
    <pc:chgData name="Thierry Sandoz" userId="267f5dda695ed02e" providerId="LiveId" clId="{C075E14C-F63D-4FFB-AA31-4FD543BD5F2D}"/>
    <pc:docChg chg="undo custSel addSld delSld modSld">
      <pc:chgData name="Thierry Sandoz" userId="267f5dda695ed02e" providerId="LiveId" clId="{C075E14C-F63D-4FFB-AA31-4FD543BD5F2D}" dt="2020-03-01T20:48:30.827" v="1595" actId="20577"/>
      <pc:docMkLst>
        <pc:docMk/>
      </pc:docMkLst>
      <pc:sldChg chg="modSp">
        <pc:chgData name="Thierry Sandoz" userId="267f5dda695ed02e" providerId="LiveId" clId="{C075E14C-F63D-4FFB-AA31-4FD543BD5F2D}" dt="2020-02-25T09:07:47.958" v="843" actId="1076"/>
        <pc:sldMkLst>
          <pc:docMk/>
          <pc:sldMk cId="3023090960" sldId="257"/>
        </pc:sldMkLst>
        <pc:spChg chg="mod">
          <ac:chgData name="Thierry Sandoz" userId="267f5dda695ed02e" providerId="LiveId" clId="{C075E14C-F63D-4FFB-AA31-4FD543BD5F2D}" dt="2020-02-25T09:05:56.170" v="820" actId="1076"/>
          <ac:spMkLst>
            <pc:docMk/>
            <pc:sldMk cId="3023090960" sldId="257"/>
            <ac:spMk id="7" creationId="{6EA5A246-0BF9-4EC3-BC41-7C0FFBB05DC1}"/>
          </ac:spMkLst>
        </pc:spChg>
        <pc:graphicFrameChg chg="mod modGraphic">
          <ac:chgData name="Thierry Sandoz" userId="267f5dda695ed02e" providerId="LiveId" clId="{C075E14C-F63D-4FFB-AA31-4FD543BD5F2D}" dt="2020-02-25T09:07:47.958" v="843" actId="1076"/>
          <ac:graphicFrameMkLst>
            <pc:docMk/>
            <pc:sldMk cId="3023090960" sldId="257"/>
            <ac:graphicFrameMk id="4" creationId="{8936D3F4-A9C4-4167-A170-58B508D05CD7}"/>
          </ac:graphicFrameMkLst>
        </pc:graphicFrameChg>
      </pc:sldChg>
      <pc:sldChg chg="modSp">
        <pc:chgData name="Thierry Sandoz" userId="267f5dda695ed02e" providerId="LiveId" clId="{C075E14C-F63D-4FFB-AA31-4FD543BD5F2D}" dt="2020-03-01T20:48:30.827" v="1595" actId="20577"/>
        <pc:sldMkLst>
          <pc:docMk/>
          <pc:sldMk cId="390667162" sldId="260"/>
        </pc:sldMkLst>
        <pc:spChg chg="mod">
          <ac:chgData name="Thierry Sandoz" userId="267f5dda695ed02e" providerId="LiveId" clId="{C075E14C-F63D-4FFB-AA31-4FD543BD5F2D}" dt="2020-03-01T20:48:00.978" v="1554" actId="20577"/>
          <ac:spMkLst>
            <pc:docMk/>
            <pc:sldMk cId="390667162" sldId="260"/>
            <ac:spMk id="2" creationId="{219E1FF1-6004-4CA5-AB3A-5958778CFB6A}"/>
          </ac:spMkLst>
        </pc:spChg>
        <pc:graphicFrameChg chg="modGraphic">
          <ac:chgData name="Thierry Sandoz" userId="267f5dda695ed02e" providerId="LiveId" clId="{C075E14C-F63D-4FFB-AA31-4FD543BD5F2D}" dt="2020-03-01T20:48:30.827" v="1595" actId="20577"/>
          <ac:graphicFrameMkLst>
            <pc:docMk/>
            <pc:sldMk cId="390667162" sldId="260"/>
            <ac:graphicFrameMk id="7" creationId="{AAAA8B8F-6D79-49FC-99AC-78F7BCF3BCFB}"/>
          </ac:graphicFrameMkLst>
        </pc:graphicFrameChg>
      </pc:sldChg>
      <pc:sldChg chg="modSp">
        <pc:chgData name="Thierry Sandoz" userId="267f5dda695ed02e" providerId="LiveId" clId="{C075E14C-F63D-4FFB-AA31-4FD543BD5F2D}" dt="2020-02-24T12:16:18.468" v="304" actId="6549"/>
        <pc:sldMkLst>
          <pc:docMk/>
          <pc:sldMk cId="3808574776" sldId="261"/>
        </pc:sldMkLst>
        <pc:spChg chg="mod">
          <ac:chgData name="Thierry Sandoz" userId="267f5dda695ed02e" providerId="LiveId" clId="{C075E14C-F63D-4FFB-AA31-4FD543BD5F2D}" dt="2020-02-24T12:16:18.468" v="304" actId="6549"/>
          <ac:spMkLst>
            <pc:docMk/>
            <pc:sldMk cId="3808574776" sldId="261"/>
            <ac:spMk id="3" creationId="{F8912D37-89ED-49B7-91CA-495C8639C7FE}"/>
          </ac:spMkLst>
        </pc:spChg>
      </pc:sldChg>
      <pc:sldChg chg="modSp">
        <pc:chgData name="Thierry Sandoz" userId="267f5dda695ed02e" providerId="LiveId" clId="{C075E14C-F63D-4FFB-AA31-4FD543BD5F2D}" dt="2020-03-01T20:28:53.891" v="1294" actId="14100"/>
        <pc:sldMkLst>
          <pc:docMk/>
          <pc:sldMk cId="119902932" sldId="262"/>
        </pc:sldMkLst>
        <pc:spChg chg="mod">
          <ac:chgData name="Thierry Sandoz" userId="267f5dda695ed02e" providerId="LiveId" clId="{C075E14C-F63D-4FFB-AA31-4FD543BD5F2D}" dt="2020-03-01T20:28:53.891" v="1294" actId="14100"/>
          <ac:spMkLst>
            <pc:docMk/>
            <pc:sldMk cId="119902932" sldId="262"/>
            <ac:spMk id="8" creationId="{4D0CE384-2208-40D0-80AD-0BD6E14D7153}"/>
          </ac:spMkLst>
        </pc:spChg>
        <pc:spChg chg="mod">
          <ac:chgData name="Thierry Sandoz" userId="267f5dda695ed02e" providerId="LiveId" clId="{C075E14C-F63D-4FFB-AA31-4FD543BD5F2D}" dt="2020-03-01T20:28:48.399" v="1293" actId="20577"/>
          <ac:spMkLst>
            <pc:docMk/>
            <pc:sldMk cId="119902932" sldId="262"/>
            <ac:spMk id="14" creationId="{095E76B5-CDB6-4EC9-BB49-6452E83E4BC6}"/>
          </ac:spMkLst>
        </pc:spChg>
      </pc:sldChg>
      <pc:sldChg chg="modSp">
        <pc:chgData name="Thierry Sandoz" userId="267f5dda695ed02e" providerId="LiveId" clId="{C075E14C-F63D-4FFB-AA31-4FD543BD5F2D}" dt="2020-03-01T20:27:43.079" v="1289" actId="20577"/>
        <pc:sldMkLst>
          <pc:docMk/>
          <pc:sldMk cId="3483602806" sldId="263"/>
        </pc:sldMkLst>
        <pc:spChg chg="mod">
          <ac:chgData name="Thierry Sandoz" userId="267f5dda695ed02e" providerId="LiveId" clId="{C075E14C-F63D-4FFB-AA31-4FD543BD5F2D}" dt="2020-03-01T20:27:43.079" v="1289" actId="20577"/>
          <ac:spMkLst>
            <pc:docMk/>
            <pc:sldMk cId="3483602806" sldId="263"/>
            <ac:spMk id="3" creationId="{C06EFFB5-5BE5-4854-A11E-36AB7D74F5B4}"/>
          </ac:spMkLst>
        </pc:spChg>
      </pc:sldChg>
      <pc:sldChg chg="modSp">
        <pc:chgData name="Thierry Sandoz" userId="267f5dda695ed02e" providerId="LiveId" clId="{C075E14C-F63D-4FFB-AA31-4FD543BD5F2D}" dt="2020-02-24T12:26:35.817" v="753" actId="20577"/>
        <pc:sldMkLst>
          <pc:docMk/>
          <pc:sldMk cId="3282000008" sldId="264"/>
        </pc:sldMkLst>
        <pc:spChg chg="mod">
          <ac:chgData name="Thierry Sandoz" userId="267f5dda695ed02e" providerId="LiveId" clId="{C075E14C-F63D-4FFB-AA31-4FD543BD5F2D}" dt="2020-02-24T12:26:35.817" v="753" actId="20577"/>
          <ac:spMkLst>
            <pc:docMk/>
            <pc:sldMk cId="3282000008" sldId="264"/>
            <ac:spMk id="3" creationId="{6102C9EA-E1FD-4BAC-8B4B-3376B736C391}"/>
          </ac:spMkLst>
        </pc:spChg>
      </pc:sldChg>
      <pc:sldChg chg="modSp modAnim">
        <pc:chgData name="Thierry Sandoz" userId="267f5dda695ed02e" providerId="LiveId" clId="{C075E14C-F63D-4FFB-AA31-4FD543BD5F2D}" dt="2020-02-24T12:14:54.960" v="294" actId="20577"/>
        <pc:sldMkLst>
          <pc:docMk/>
          <pc:sldMk cId="3868876070" sldId="265"/>
        </pc:sldMkLst>
        <pc:spChg chg="mod">
          <ac:chgData name="Thierry Sandoz" userId="267f5dda695ed02e" providerId="LiveId" clId="{C075E14C-F63D-4FFB-AA31-4FD543BD5F2D}" dt="2020-02-24T12:14:54.960" v="294" actId="20577"/>
          <ac:spMkLst>
            <pc:docMk/>
            <pc:sldMk cId="3868876070" sldId="265"/>
            <ac:spMk id="3" creationId="{611C2507-9A29-478C-9019-9DC603C11849}"/>
          </ac:spMkLst>
        </pc:spChg>
      </pc:sldChg>
      <pc:sldChg chg="modSp modAnim">
        <pc:chgData name="Thierry Sandoz" userId="267f5dda695ed02e" providerId="LiveId" clId="{C075E14C-F63D-4FFB-AA31-4FD543BD5F2D}" dt="2020-03-01T20:24:35.747" v="1272" actId="20577"/>
        <pc:sldMkLst>
          <pc:docMk/>
          <pc:sldMk cId="1601147270" sldId="266"/>
        </pc:sldMkLst>
        <pc:spChg chg="mod">
          <ac:chgData name="Thierry Sandoz" userId="267f5dda695ed02e" providerId="LiveId" clId="{C075E14C-F63D-4FFB-AA31-4FD543BD5F2D}" dt="2020-03-01T20:24:35.747" v="1272" actId="20577"/>
          <ac:spMkLst>
            <pc:docMk/>
            <pc:sldMk cId="1601147270" sldId="266"/>
            <ac:spMk id="3" creationId="{EFBB6782-31C0-47B6-97D3-1150301C0D70}"/>
          </ac:spMkLst>
        </pc:spChg>
      </pc:sldChg>
      <pc:sldChg chg="del">
        <pc:chgData name="Thierry Sandoz" userId="267f5dda695ed02e" providerId="LiveId" clId="{C075E14C-F63D-4FFB-AA31-4FD543BD5F2D}" dt="2020-03-01T20:41:55.135" v="1541" actId="2696"/>
        <pc:sldMkLst>
          <pc:docMk/>
          <pc:sldMk cId="3334975409" sldId="267"/>
        </pc:sldMkLst>
      </pc:sldChg>
      <pc:sldChg chg="addSp delSp modSp add">
        <pc:chgData name="Thierry Sandoz" userId="267f5dda695ed02e" providerId="LiveId" clId="{C075E14C-F63D-4FFB-AA31-4FD543BD5F2D}" dt="2020-03-01T20:17:00.086" v="1174" actId="1076"/>
        <pc:sldMkLst>
          <pc:docMk/>
          <pc:sldMk cId="3223230466" sldId="268"/>
        </pc:sldMkLst>
        <pc:spChg chg="mod">
          <ac:chgData name="Thierry Sandoz" userId="267f5dda695ed02e" providerId="LiveId" clId="{C075E14C-F63D-4FFB-AA31-4FD543BD5F2D}" dt="2020-03-01T20:08:04.667" v="897" actId="20577"/>
          <ac:spMkLst>
            <pc:docMk/>
            <pc:sldMk cId="3223230466" sldId="268"/>
            <ac:spMk id="2" creationId="{0446F851-370C-4109-B865-EA580949DA93}"/>
          </ac:spMkLst>
        </pc:spChg>
        <pc:spChg chg="mod">
          <ac:chgData name="Thierry Sandoz" userId="267f5dda695ed02e" providerId="LiveId" clId="{C075E14C-F63D-4FFB-AA31-4FD543BD5F2D}" dt="2020-03-01T20:15:31.599" v="1166" actId="20577"/>
          <ac:spMkLst>
            <pc:docMk/>
            <pc:sldMk cId="3223230466" sldId="268"/>
            <ac:spMk id="3" creationId="{FF896759-9250-4794-B3A0-9307C90DBE7E}"/>
          </ac:spMkLst>
        </pc:spChg>
        <pc:picChg chg="add mod">
          <ac:chgData name="Thierry Sandoz" userId="267f5dda695ed02e" providerId="LiveId" clId="{C075E14C-F63D-4FFB-AA31-4FD543BD5F2D}" dt="2020-03-01T20:13:49.034" v="1116" actId="1076"/>
          <ac:picMkLst>
            <pc:docMk/>
            <pc:sldMk cId="3223230466" sldId="268"/>
            <ac:picMk id="8" creationId="{D5E1729A-6376-402F-95A0-2A96B7DBABE7}"/>
          </ac:picMkLst>
        </pc:picChg>
        <pc:picChg chg="add mod">
          <ac:chgData name="Thierry Sandoz" userId="267f5dda695ed02e" providerId="LiveId" clId="{C075E14C-F63D-4FFB-AA31-4FD543BD5F2D}" dt="2020-03-01T20:15:52.126" v="1170" actId="1076"/>
          <ac:picMkLst>
            <pc:docMk/>
            <pc:sldMk cId="3223230466" sldId="268"/>
            <ac:picMk id="10" creationId="{F86615A8-F5BB-4148-87A5-135FB241B7A4}"/>
          </ac:picMkLst>
        </pc:picChg>
        <pc:picChg chg="add mod">
          <ac:chgData name="Thierry Sandoz" userId="267f5dda695ed02e" providerId="LiveId" clId="{C075E14C-F63D-4FFB-AA31-4FD543BD5F2D}" dt="2020-03-01T20:16:28.253" v="1173" actId="1076"/>
          <ac:picMkLst>
            <pc:docMk/>
            <pc:sldMk cId="3223230466" sldId="268"/>
            <ac:picMk id="12" creationId="{5A39B5A1-C3E2-4B4A-A3B2-2B2B37FB3036}"/>
          </ac:picMkLst>
        </pc:picChg>
        <pc:picChg chg="add del mod">
          <ac:chgData name="Thierry Sandoz" userId="267f5dda695ed02e" providerId="LiveId" clId="{C075E14C-F63D-4FFB-AA31-4FD543BD5F2D}" dt="2020-03-01T20:14:56.868" v="1125" actId="478"/>
          <ac:picMkLst>
            <pc:docMk/>
            <pc:sldMk cId="3223230466" sldId="268"/>
            <ac:picMk id="14" creationId="{884A42EB-BA63-4207-A574-C5F8A0775C75}"/>
          </ac:picMkLst>
        </pc:picChg>
        <pc:picChg chg="add mod">
          <ac:chgData name="Thierry Sandoz" userId="267f5dda695ed02e" providerId="LiveId" clId="{C075E14C-F63D-4FFB-AA31-4FD543BD5F2D}" dt="2020-03-01T20:17:00.086" v="1174" actId="1076"/>
          <ac:picMkLst>
            <pc:docMk/>
            <pc:sldMk cId="3223230466" sldId="268"/>
            <ac:picMk id="16" creationId="{43F91B0C-A852-4E2B-A943-1B7DD55C5B65}"/>
          </ac:picMkLst>
        </pc:picChg>
      </pc:sldChg>
      <pc:sldChg chg="modSp add">
        <pc:chgData name="Thierry Sandoz" userId="267f5dda695ed02e" providerId="LiveId" clId="{C075E14C-F63D-4FFB-AA31-4FD543BD5F2D}" dt="2020-03-01T20:39:53.550" v="1540" actId="20577"/>
        <pc:sldMkLst>
          <pc:docMk/>
          <pc:sldMk cId="2586065138" sldId="269"/>
        </pc:sldMkLst>
        <pc:spChg chg="mod">
          <ac:chgData name="Thierry Sandoz" userId="267f5dda695ed02e" providerId="LiveId" clId="{C075E14C-F63D-4FFB-AA31-4FD543BD5F2D}" dt="2020-03-01T20:33:56.719" v="1331" actId="20577"/>
          <ac:spMkLst>
            <pc:docMk/>
            <pc:sldMk cId="2586065138" sldId="269"/>
            <ac:spMk id="2" creationId="{ED112AEC-AA50-44B5-9AC3-D676D45DCA8E}"/>
          </ac:spMkLst>
        </pc:spChg>
        <pc:spChg chg="mod">
          <ac:chgData name="Thierry Sandoz" userId="267f5dda695ed02e" providerId="LiveId" clId="{C075E14C-F63D-4FFB-AA31-4FD543BD5F2D}" dt="2020-03-01T20:39:53.550" v="1540" actId="20577"/>
          <ac:spMkLst>
            <pc:docMk/>
            <pc:sldMk cId="2586065138" sldId="269"/>
            <ac:spMk id="3" creationId="{7F692B79-27BC-46B2-8604-48657105F5AC}"/>
          </ac:spMkLst>
        </pc:spChg>
      </pc:sldChg>
    </pc:docChg>
  </pc:docChgLst>
  <pc:docChgLst>
    <pc:chgData name="Stephen Monnet" userId="ed44ac19059208bc" providerId="Windows Live" clId="Web-{311CE307-FC78-4FFA-AE69-B17A72413A62}"/>
    <pc:docChg chg="modSld">
      <pc:chgData name="Stephen Monnet" userId="ed44ac19059208bc" providerId="Windows Live" clId="Web-{311CE307-FC78-4FFA-AE69-B17A72413A62}" dt="2020-06-03T11:59:09.034" v="84" actId="20577"/>
      <pc:docMkLst>
        <pc:docMk/>
      </pc:docMkLst>
      <pc:sldChg chg="modSp">
        <pc:chgData name="Stephen Monnet" userId="ed44ac19059208bc" providerId="Windows Live" clId="Web-{311CE307-FC78-4FFA-AE69-B17A72413A62}" dt="2020-06-03T11:59:06.159" v="83" actId="20577"/>
        <pc:sldMkLst>
          <pc:docMk/>
          <pc:sldMk cId="3649888284" sldId="256"/>
        </pc:sldMkLst>
        <pc:spChg chg="mod">
          <ac:chgData name="Stephen Monnet" userId="ed44ac19059208bc" providerId="Windows Live" clId="Web-{311CE307-FC78-4FFA-AE69-B17A72413A62}" dt="2020-06-03T11:59:06.159" v="83" actId="20577"/>
          <ac:spMkLst>
            <pc:docMk/>
            <pc:sldMk cId="3649888284" sldId="256"/>
            <ac:spMk id="9" creationId="{A084D887-3F6B-48EF-AA93-CAD99756BC9E}"/>
          </ac:spMkLst>
        </pc:spChg>
      </pc:sldChg>
    </pc:docChg>
  </pc:docChgLst>
  <pc:docChgLst>
    <pc:chgData name="Thierry Sandoz" userId="267f5dda695ed02e" providerId="LiveId" clId="{4ECE23B2-5B57-4183-8507-107C9DE53DCA}"/>
    <pc:docChg chg="custSel addSld modSld">
      <pc:chgData name="Thierry Sandoz" userId="267f5dda695ed02e" providerId="LiveId" clId="{4ECE23B2-5B57-4183-8507-107C9DE53DCA}" dt="2020-02-21T14:06:57.129" v="1088" actId="20577"/>
      <pc:docMkLst>
        <pc:docMk/>
      </pc:docMkLst>
      <pc:sldChg chg="modSp">
        <pc:chgData name="Thierry Sandoz" userId="267f5dda695ed02e" providerId="LiveId" clId="{4ECE23B2-5B57-4183-8507-107C9DE53DCA}" dt="2020-02-21T14:06:57.129" v="1088" actId="20577"/>
        <pc:sldMkLst>
          <pc:docMk/>
          <pc:sldMk cId="1993342679" sldId="258"/>
        </pc:sldMkLst>
        <pc:spChg chg="mod">
          <ac:chgData name="Thierry Sandoz" userId="267f5dda695ed02e" providerId="LiveId" clId="{4ECE23B2-5B57-4183-8507-107C9DE53DCA}" dt="2020-02-21T14:06:57.129" v="1088" actId="20577"/>
          <ac:spMkLst>
            <pc:docMk/>
            <pc:sldMk cId="1993342679" sldId="258"/>
            <ac:spMk id="3" creationId="{AF65B4A9-4D3B-4CD3-AA8B-95B48FC91598}"/>
          </ac:spMkLst>
        </pc:spChg>
      </pc:sldChg>
      <pc:sldChg chg="addSp modSp">
        <pc:chgData name="Thierry Sandoz" userId="267f5dda695ed02e" providerId="LiveId" clId="{4ECE23B2-5B57-4183-8507-107C9DE53DCA}" dt="2020-02-20T13:52:34.952" v="351" actId="1076"/>
        <pc:sldMkLst>
          <pc:docMk/>
          <pc:sldMk cId="390667162" sldId="260"/>
        </pc:sldMkLst>
        <pc:spChg chg="mod">
          <ac:chgData name="Thierry Sandoz" userId="267f5dda695ed02e" providerId="LiveId" clId="{4ECE23B2-5B57-4183-8507-107C9DE53DCA}" dt="2020-02-20T13:43:41.467" v="106" actId="5793"/>
          <ac:spMkLst>
            <pc:docMk/>
            <pc:sldMk cId="390667162" sldId="260"/>
            <ac:spMk id="3" creationId="{A133AFE6-5EA4-4D18-BDC2-1CEEB6D52529}"/>
          </ac:spMkLst>
        </pc:spChg>
        <pc:graphicFrameChg chg="add mod modGraphic">
          <ac:chgData name="Thierry Sandoz" userId="267f5dda695ed02e" providerId="LiveId" clId="{4ECE23B2-5B57-4183-8507-107C9DE53DCA}" dt="2020-02-20T13:52:34.952" v="351" actId="1076"/>
          <ac:graphicFrameMkLst>
            <pc:docMk/>
            <pc:sldMk cId="390667162" sldId="260"/>
            <ac:graphicFrameMk id="7" creationId="{AAAA8B8F-6D79-49FC-99AC-78F7BCF3BCFB}"/>
          </ac:graphicFrameMkLst>
        </pc:graphicFrameChg>
      </pc:sldChg>
      <pc:sldChg chg="modSp modAnim">
        <pc:chgData name="Thierry Sandoz" userId="267f5dda695ed02e" providerId="LiveId" clId="{4ECE23B2-5B57-4183-8507-107C9DE53DCA}" dt="2020-02-20T13:57:18.587" v="681"/>
        <pc:sldMkLst>
          <pc:docMk/>
          <pc:sldMk cId="3808574776" sldId="261"/>
        </pc:sldMkLst>
        <pc:spChg chg="mod">
          <ac:chgData name="Thierry Sandoz" userId="267f5dda695ed02e" providerId="LiveId" clId="{4ECE23B2-5B57-4183-8507-107C9DE53DCA}" dt="2020-02-20T13:56:26.482" v="673" actId="20577"/>
          <ac:spMkLst>
            <pc:docMk/>
            <pc:sldMk cId="3808574776" sldId="261"/>
            <ac:spMk id="3" creationId="{F8912D37-89ED-49B7-91CA-495C8639C7FE}"/>
          </ac:spMkLst>
        </pc:spChg>
      </pc:sldChg>
      <pc:sldChg chg="modSp">
        <pc:chgData name="Thierry Sandoz" userId="267f5dda695ed02e" providerId="LiveId" clId="{4ECE23B2-5B57-4183-8507-107C9DE53DCA}" dt="2020-02-20T14:05:20.948" v="1087" actId="1076"/>
        <pc:sldMkLst>
          <pc:docMk/>
          <pc:sldMk cId="119902932" sldId="262"/>
        </pc:sldMkLst>
        <pc:spChg chg="mod">
          <ac:chgData name="Thierry Sandoz" userId="267f5dda695ed02e" providerId="LiveId" clId="{4ECE23B2-5B57-4183-8507-107C9DE53DCA}" dt="2020-02-20T14:05:20.948" v="1087" actId="1076"/>
          <ac:spMkLst>
            <pc:docMk/>
            <pc:sldMk cId="119902932" sldId="262"/>
            <ac:spMk id="14" creationId="{095E76B5-CDB6-4EC9-BB49-6452E83E4BC6}"/>
          </ac:spMkLst>
        </pc:spChg>
      </pc:sldChg>
      <pc:sldChg chg="modSp">
        <pc:chgData name="Thierry Sandoz" userId="267f5dda695ed02e" providerId="LiveId" clId="{4ECE23B2-5B57-4183-8507-107C9DE53DCA}" dt="2020-02-20T14:00:56.160" v="983" actId="20577"/>
        <pc:sldMkLst>
          <pc:docMk/>
          <pc:sldMk cId="3282000008" sldId="264"/>
        </pc:sldMkLst>
        <pc:spChg chg="mod">
          <ac:chgData name="Thierry Sandoz" userId="267f5dda695ed02e" providerId="LiveId" clId="{4ECE23B2-5B57-4183-8507-107C9DE53DCA}" dt="2020-02-20T14:00:56.160" v="983" actId="20577"/>
          <ac:spMkLst>
            <pc:docMk/>
            <pc:sldMk cId="3282000008" sldId="264"/>
            <ac:spMk id="3" creationId="{6102C9EA-E1FD-4BAC-8B4B-3376B736C391}"/>
          </ac:spMkLst>
        </pc:spChg>
      </pc:sldChg>
      <pc:sldChg chg="modSp add modAnim">
        <pc:chgData name="Thierry Sandoz" userId="267f5dda695ed02e" providerId="LiveId" clId="{4ECE23B2-5B57-4183-8507-107C9DE53DCA}" dt="2020-02-20T13:57:58.934" v="691"/>
        <pc:sldMkLst>
          <pc:docMk/>
          <pc:sldMk cId="3868876070" sldId="265"/>
        </pc:sldMkLst>
        <pc:spChg chg="mod">
          <ac:chgData name="Thierry Sandoz" userId="267f5dda695ed02e" providerId="LiveId" clId="{4ECE23B2-5B57-4183-8507-107C9DE53DCA}" dt="2020-02-20T13:53:26.840" v="380"/>
          <ac:spMkLst>
            <pc:docMk/>
            <pc:sldMk cId="3868876070" sldId="265"/>
            <ac:spMk id="2" creationId="{A41596B7-35C0-4558-AC7C-E626F831BC98}"/>
          </ac:spMkLst>
        </pc:spChg>
        <pc:spChg chg="mod">
          <ac:chgData name="Thierry Sandoz" userId="267f5dda695ed02e" providerId="LiveId" clId="{4ECE23B2-5B57-4183-8507-107C9DE53DCA}" dt="2020-02-20T13:55:09.901" v="514" actId="20577"/>
          <ac:spMkLst>
            <pc:docMk/>
            <pc:sldMk cId="3868876070" sldId="265"/>
            <ac:spMk id="3" creationId="{611C2507-9A29-478C-9019-9DC603C11849}"/>
          </ac:spMkLst>
        </pc:spChg>
      </pc:sldChg>
      <pc:sldChg chg="modSp add modAnim">
        <pc:chgData name="Thierry Sandoz" userId="267f5dda695ed02e" providerId="LiveId" clId="{4ECE23B2-5B57-4183-8507-107C9DE53DCA}" dt="2020-02-20T14:04:50.501" v="1072"/>
        <pc:sldMkLst>
          <pc:docMk/>
          <pc:sldMk cId="1601147270" sldId="266"/>
        </pc:sldMkLst>
        <pc:spChg chg="mod">
          <ac:chgData name="Thierry Sandoz" userId="267f5dda695ed02e" providerId="LiveId" clId="{4ECE23B2-5B57-4183-8507-107C9DE53DCA}" dt="2020-02-20T13:58:15.456" v="705"/>
          <ac:spMkLst>
            <pc:docMk/>
            <pc:sldMk cId="1601147270" sldId="266"/>
            <ac:spMk id="2" creationId="{197D14B9-446F-4EC5-AE4F-B7A6B832BF47}"/>
          </ac:spMkLst>
        </pc:spChg>
        <pc:spChg chg="mod">
          <ac:chgData name="Thierry Sandoz" userId="267f5dda695ed02e" providerId="LiveId" clId="{4ECE23B2-5B57-4183-8507-107C9DE53DCA}" dt="2020-02-20T13:59:07.545" v="872" actId="20577"/>
          <ac:spMkLst>
            <pc:docMk/>
            <pc:sldMk cId="1601147270" sldId="266"/>
            <ac:spMk id="3" creationId="{EFBB6782-31C0-47B6-97D3-1150301C0D70}"/>
          </ac:spMkLst>
        </pc:spChg>
      </pc:sldChg>
      <pc:sldChg chg="modSp add">
        <pc:chgData name="Thierry Sandoz" userId="267f5dda695ed02e" providerId="LiveId" clId="{4ECE23B2-5B57-4183-8507-107C9DE53DCA}" dt="2020-02-20T14:01:50.347" v="1063" actId="20577"/>
        <pc:sldMkLst>
          <pc:docMk/>
          <pc:sldMk cId="3334975409" sldId="267"/>
        </pc:sldMkLst>
        <pc:spChg chg="mod">
          <ac:chgData name="Thierry Sandoz" userId="267f5dda695ed02e" providerId="LiveId" clId="{4ECE23B2-5B57-4183-8507-107C9DE53DCA}" dt="2020-02-20T13:59:27.375" v="884"/>
          <ac:spMkLst>
            <pc:docMk/>
            <pc:sldMk cId="3334975409" sldId="267"/>
            <ac:spMk id="2" creationId="{BAB661FC-81EA-4481-9222-30D26628C1FA}"/>
          </ac:spMkLst>
        </pc:spChg>
        <pc:spChg chg="mod">
          <ac:chgData name="Thierry Sandoz" userId="267f5dda695ed02e" providerId="LiveId" clId="{4ECE23B2-5B57-4183-8507-107C9DE53DCA}" dt="2020-02-20T14:01:50.347" v="1063" actId="20577"/>
          <ac:spMkLst>
            <pc:docMk/>
            <pc:sldMk cId="3334975409" sldId="267"/>
            <ac:spMk id="3" creationId="{52CBCA6D-8647-40E9-8B7A-C3BF834B9FEF}"/>
          </ac:spMkLst>
        </pc:spChg>
      </pc:sldChg>
    </pc:docChg>
  </pc:docChgLst>
  <pc:docChgLst>
    <pc:chgData name="Thierry Sandoz" userId="267f5dda695ed02e" providerId="LiveId" clId="{EB28A466-F063-4A4B-BBBF-A4D14FA58D06}"/>
    <pc:docChg chg="undo custSel addSld delSld modSld sldOrd">
      <pc:chgData name="Thierry Sandoz" userId="267f5dda695ed02e" providerId="LiveId" clId="{EB28A466-F063-4A4B-BBBF-A4D14FA58D06}" dt="2020-06-10T09:14:41.687" v="4041" actId="20577"/>
      <pc:docMkLst>
        <pc:docMk/>
      </pc:docMkLst>
      <pc:sldChg chg="modSp mod">
        <pc:chgData name="Thierry Sandoz" userId="267f5dda695ed02e" providerId="LiveId" clId="{EB28A466-F063-4A4B-BBBF-A4D14FA58D06}" dt="2020-06-03T11:59:05.942" v="549" actId="20577"/>
        <pc:sldMkLst>
          <pc:docMk/>
          <pc:sldMk cId="3649888284" sldId="256"/>
        </pc:sldMkLst>
        <pc:spChg chg="mod">
          <ac:chgData name="Thierry Sandoz" userId="267f5dda695ed02e" providerId="LiveId" clId="{EB28A466-F063-4A4B-BBBF-A4D14FA58D06}" dt="2020-06-03T11:59:05.942" v="549" actId="20577"/>
          <ac:spMkLst>
            <pc:docMk/>
            <pc:sldMk cId="3649888284" sldId="256"/>
            <ac:spMk id="2" creationId="{B47FDF20-C0D5-4AFC-AA84-991F531042E9}"/>
          </ac:spMkLst>
        </pc:spChg>
        <pc:spChg chg="mod">
          <ac:chgData name="Thierry Sandoz" userId="267f5dda695ed02e" providerId="LiveId" clId="{EB28A466-F063-4A4B-BBBF-A4D14FA58D06}" dt="2020-06-03T11:32:21.019" v="126" actId="20577"/>
          <ac:spMkLst>
            <pc:docMk/>
            <pc:sldMk cId="3649888284" sldId="256"/>
            <ac:spMk id="9" creationId="{A084D887-3F6B-48EF-AA93-CAD99756BC9E}"/>
          </ac:spMkLst>
        </pc:spChg>
      </pc:sldChg>
      <pc:sldChg chg="modSp del mod">
        <pc:chgData name="Thierry Sandoz" userId="267f5dda695ed02e" providerId="LiveId" clId="{EB28A466-F063-4A4B-BBBF-A4D14FA58D06}" dt="2020-06-03T11:30:28.511" v="74" actId="47"/>
        <pc:sldMkLst>
          <pc:docMk/>
          <pc:sldMk cId="3023090960" sldId="257"/>
        </pc:sldMkLst>
        <pc:graphicFrameChg chg="modGraphic">
          <ac:chgData name="Thierry Sandoz" userId="267f5dda695ed02e" providerId="LiveId" clId="{EB28A466-F063-4A4B-BBBF-A4D14FA58D06}" dt="2020-06-03T11:30:26.676" v="73" actId="6549"/>
          <ac:graphicFrameMkLst>
            <pc:docMk/>
            <pc:sldMk cId="3023090960" sldId="257"/>
            <ac:graphicFrameMk id="4" creationId="{8936D3F4-A9C4-4167-A170-58B508D05CD7}"/>
          </ac:graphicFrameMkLst>
        </pc:graphicFrameChg>
      </pc:sldChg>
      <pc:sldChg chg="modSp new mod">
        <pc:chgData name="Thierry Sandoz" userId="267f5dda695ed02e" providerId="LiveId" clId="{EB28A466-F063-4A4B-BBBF-A4D14FA58D06}" dt="2020-06-09T12:33:23.215" v="1989" actId="15"/>
        <pc:sldMkLst>
          <pc:docMk/>
          <pc:sldMk cId="3717177841" sldId="257"/>
        </pc:sldMkLst>
        <pc:spChg chg="mod">
          <ac:chgData name="Thierry Sandoz" userId="267f5dda695ed02e" providerId="LiveId" clId="{EB28A466-F063-4A4B-BBBF-A4D14FA58D06}" dt="2020-06-03T11:33:00.731" v="154" actId="20577"/>
          <ac:spMkLst>
            <pc:docMk/>
            <pc:sldMk cId="3717177841" sldId="257"/>
            <ac:spMk id="2" creationId="{DD2CB48B-A571-48F0-9ED2-3EE8E57BA11C}"/>
          </ac:spMkLst>
        </pc:spChg>
        <pc:spChg chg="mod">
          <ac:chgData name="Thierry Sandoz" userId="267f5dda695ed02e" providerId="LiveId" clId="{EB28A466-F063-4A4B-BBBF-A4D14FA58D06}" dt="2020-06-09T12:33:23.215" v="1989" actId="15"/>
          <ac:spMkLst>
            <pc:docMk/>
            <pc:sldMk cId="3717177841" sldId="257"/>
            <ac:spMk id="3" creationId="{A085C2D9-D962-41B5-BC67-170D1175EB31}"/>
          </ac:spMkLst>
        </pc:spChg>
      </pc:sldChg>
      <pc:sldChg chg="del">
        <pc:chgData name="Thierry Sandoz" userId="267f5dda695ed02e" providerId="LiveId" clId="{EB28A466-F063-4A4B-BBBF-A4D14FA58D06}" dt="2020-06-03T11:30:30.125" v="75" actId="47"/>
        <pc:sldMkLst>
          <pc:docMk/>
          <pc:sldMk cId="1993342679" sldId="258"/>
        </pc:sldMkLst>
      </pc:sldChg>
      <pc:sldChg chg="addSp modSp new mod">
        <pc:chgData name="Thierry Sandoz" userId="267f5dda695ed02e" providerId="LiveId" clId="{EB28A466-F063-4A4B-BBBF-A4D14FA58D06}" dt="2020-06-10T08:28:23.635" v="2637" actId="20577"/>
        <pc:sldMkLst>
          <pc:docMk/>
          <pc:sldMk cId="2997009492" sldId="258"/>
        </pc:sldMkLst>
        <pc:spChg chg="mod">
          <ac:chgData name="Thierry Sandoz" userId="267f5dda695ed02e" providerId="LiveId" clId="{EB28A466-F063-4A4B-BBBF-A4D14FA58D06}" dt="2020-06-03T11:33:21.847" v="210" actId="20577"/>
          <ac:spMkLst>
            <pc:docMk/>
            <pc:sldMk cId="2997009492" sldId="258"/>
            <ac:spMk id="2" creationId="{C29F4709-FD93-4083-879F-12E0B03326E8}"/>
          </ac:spMkLst>
        </pc:spChg>
        <pc:spChg chg="mod">
          <ac:chgData name="Thierry Sandoz" userId="267f5dda695ed02e" providerId="LiveId" clId="{EB28A466-F063-4A4B-BBBF-A4D14FA58D06}" dt="2020-06-10T06:59:57.250" v="2013" actId="20577"/>
          <ac:spMkLst>
            <pc:docMk/>
            <pc:sldMk cId="2997009492" sldId="258"/>
            <ac:spMk id="3" creationId="{257BB073-9193-419F-8F8F-BD67504746B9}"/>
          </ac:spMkLst>
        </pc:spChg>
        <pc:spChg chg="mod">
          <ac:chgData name="Thierry Sandoz" userId="267f5dda695ed02e" providerId="LiveId" clId="{EB28A466-F063-4A4B-BBBF-A4D14FA58D06}" dt="2020-06-10T08:28:23.635" v="2637" actId="20577"/>
          <ac:spMkLst>
            <pc:docMk/>
            <pc:sldMk cId="2997009492" sldId="258"/>
            <ac:spMk id="5" creationId="{B9A345E9-3943-4829-8D91-CDF238107AC0}"/>
          </ac:spMkLst>
        </pc:spChg>
        <pc:picChg chg="add mod">
          <ac:chgData name="Thierry Sandoz" userId="267f5dda695ed02e" providerId="LiveId" clId="{EB28A466-F063-4A4B-BBBF-A4D14FA58D06}" dt="2020-06-10T07:00:08.742" v="2015" actId="1076"/>
          <ac:picMkLst>
            <pc:docMk/>
            <pc:sldMk cId="2997009492" sldId="258"/>
            <ac:picMk id="7" creationId="{5F9F08EC-6376-472F-9919-78926292FDFF}"/>
          </ac:picMkLst>
        </pc:picChg>
      </pc:sldChg>
      <pc:sldChg chg="addSp delSp modSp new mod">
        <pc:chgData name="Thierry Sandoz" userId="267f5dda695ed02e" providerId="LiveId" clId="{EB28A466-F063-4A4B-BBBF-A4D14FA58D06}" dt="2020-06-03T12:24:09.951" v="878" actId="20577"/>
        <pc:sldMkLst>
          <pc:docMk/>
          <pc:sldMk cId="512972606" sldId="259"/>
        </pc:sldMkLst>
        <pc:spChg chg="mod">
          <ac:chgData name="Thierry Sandoz" userId="267f5dda695ed02e" providerId="LiveId" clId="{EB28A466-F063-4A4B-BBBF-A4D14FA58D06}" dt="2020-06-03T11:35:57.851" v="465" actId="20577"/>
          <ac:spMkLst>
            <pc:docMk/>
            <pc:sldMk cId="512972606" sldId="259"/>
            <ac:spMk id="2" creationId="{EC535233-760A-4153-A3C4-39F7CF6BC22D}"/>
          </ac:spMkLst>
        </pc:spChg>
        <pc:spChg chg="mod">
          <ac:chgData name="Thierry Sandoz" userId="267f5dda695ed02e" providerId="LiveId" clId="{EB28A466-F063-4A4B-BBBF-A4D14FA58D06}" dt="2020-06-03T12:08:13.879" v="550" actId="20577"/>
          <ac:spMkLst>
            <pc:docMk/>
            <pc:sldMk cId="512972606" sldId="259"/>
            <ac:spMk id="3" creationId="{37AE8350-6E3C-4AC4-B21C-EC37E181A296}"/>
          </ac:spMkLst>
        </pc:spChg>
        <pc:spChg chg="add del mod ord">
          <ac:chgData name="Thierry Sandoz" userId="267f5dda695ed02e" providerId="LiveId" clId="{EB28A466-F063-4A4B-BBBF-A4D14FA58D06}" dt="2020-06-03T12:13:12.326" v="584" actId="478"/>
          <ac:spMkLst>
            <pc:docMk/>
            <pc:sldMk cId="512972606" sldId="259"/>
            <ac:spMk id="11" creationId="{BEB8ADFE-E594-41DF-BCFB-F8D08442B64D}"/>
          </ac:spMkLst>
        </pc:spChg>
        <pc:spChg chg="add mod">
          <ac:chgData name="Thierry Sandoz" userId="267f5dda695ed02e" providerId="LiveId" clId="{EB28A466-F063-4A4B-BBBF-A4D14FA58D06}" dt="2020-06-03T12:24:09.951" v="878" actId="20577"/>
          <ac:spMkLst>
            <pc:docMk/>
            <pc:sldMk cId="512972606" sldId="259"/>
            <ac:spMk id="12" creationId="{84D2D5C2-9BC3-43B3-BF17-C3E9E3C82248}"/>
          </ac:spMkLst>
        </pc:spChg>
        <pc:graphicFrameChg chg="add del mod">
          <ac:chgData name="Thierry Sandoz" userId="267f5dda695ed02e" providerId="LiveId" clId="{EB28A466-F063-4A4B-BBBF-A4D14FA58D06}" dt="2020-06-03T11:43:08.875" v="537" actId="478"/>
          <ac:graphicFrameMkLst>
            <pc:docMk/>
            <pc:sldMk cId="512972606" sldId="259"/>
            <ac:graphicFrameMk id="11" creationId="{7ADEE49F-420B-4AA0-89E3-0FFC1E7D5C2C}"/>
          </ac:graphicFrameMkLst>
        </pc:graphicFrameChg>
        <pc:picChg chg="add del mod">
          <ac:chgData name="Thierry Sandoz" userId="267f5dda695ed02e" providerId="LiveId" clId="{EB28A466-F063-4A4B-BBBF-A4D14FA58D06}" dt="2020-06-03T11:41:13.014" v="531" actId="478"/>
          <ac:picMkLst>
            <pc:docMk/>
            <pc:sldMk cId="512972606" sldId="259"/>
            <ac:picMk id="8" creationId="{3101BC2F-1D37-4298-9C9A-DFA21AAF4C1C}"/>
          </ac:picMkLst>
        </pc:picChg>
        <pc:picChg chg="add del mod">
          <ac:chgData name="Thierry Sandoz" userId="267f5dda695ed02e" providerId="LiveId" clId="{EB28A466-F063-4A4B-BBBF-A4D14FA58D06}" dt="2020-06-03T12:11:26.394" v="559" actId="478"/>
          <ac:picMkLst>
            <pc:docMk/>
            <pc:sldMk cId="512972606" sldId="259"/>
            <ac:picMk id="8" creationId="{9DD7BD5F-ADB5-4D69-80DE-6174B5774579}"/>
          </ac:picMkLst>
        </pc:picChg>
        <pc:picChg chg="add del mod">
          <ac:chgData name="Thierry Sandoz" userId="267f5dda695ed02e" providerId="LiveId" clId="{EB28A466-F063-4A4B-BBBF-A4D14FA58D06}" dt="2020-06-03T11:41:31.266" v="535" actId="478"/>
          <ac:picMkLst>
            <pc:docMk/>
            <pc:sldMk cId="512972606" sldId="259"/>
            <ac:picMk id="10" creationId="{8AE806D0-21B1-40FC-96A0-304528ACCE30}"/>
          </ac:picMkLst>
        </pc:picChg>
        <pc:picChg chg="add mod">
          <ac:chgData name="Thierry Sandoz" userId="267f5dda695ed02e" providerId="LiveId" clId="{EB28A466-F063-4A4B-BBBF-A4D14FA58D06}" dt="2020-06-03T12:11:50.874" v="565" actId="1076"/>
          <ac:picMkLst>
            <pc:docMk/>
            <pc:sldMk cId="512972606" sldId="259"/>
            <ac:picMk id="10" creationId="{CA879FF0-4C18-41E4-A0BF-4BC7767668B7}"/>
          </ac:picMkLst>
        </pc:picChg>
      </pc:sldChg>
      <pc:sldChg chg="del">
        <pc:chgData name="Thierry Sandoz" userId="267f5dda695ed02e" providerId="LiveId" clId="{EB28A466-F063-4A4B-BBBF-A4D14FA58D06}" dt="2020-06-03T11:30:32.814" v="77" actId="47"/>
        <pc:sldMkLst>
          <pc:docMk/>
          <pc:sldMk cId="2178986459" sldId="259"/>
        </pc:sldMkLst>
      </pc:sldChg>
      <pc:sldChg chg="del">
        <pc:chgData name="Thierry Sandoz" userId="267f5dda695ed02e" providerId="LiveId" clId="{EB28A466-F063-4A4B-BBBF-A4D14FA58D06}" dt="2020-06-03T11:30:34.049" v="78" actId="47"/>
        <pc:sldMkLst>
          <pc:docMk/>
          <pc:sldMk cId="390667162" sldId="260"/>
        </pc:sldMkLst>
      </pc:sldChg>
      <pc:sldChg chg="addSp delSp modSp new mod">
        <pc:chgData name="Thierry Sandoz" userId="267f5dda695ed02e" providerId="LiveId" clId="{EB28A466-F063-4A4B-BBBF-A4D14FA58D06}" dt="2020-06-10T07:01:29.153" v="2095" actId="1076"/>
        <pc:sldMkLst>
          <pc:docMk/>
          <pc:sldMk cId="1395733252" sldId="260"/>
        </pc:sldMkLst>
        <pc:spChg chg="mod">
          <ac:chgData name="Thierry Sandoz" userId="267f5dda695ed02e" providerId="LiveId" clId="{EB28A466-F063-4A4B-BBBF-A4D14FA58D06}" dt="2020-06-03T12:16:04.293" v="721" actId="20577"/>
          <ac:spMkLst>
            <pc:docMk/>
            <pc:sldMk cId="1395733252" sldId="260"/>
            <ac:spMk id="2" creationId="{C1846BD7-3F63-4996-A7DF-5BBFB2F49492}"/>
          </ac:spMkLst>
        </pc:spChg>
        <pc:spChg chg="mod">
          <ac:chgData name="Thierry Sandoz" userId="267f5dda695ed02e" providerId="LiveId" clId="{EB28A466-F063-4A4B-BBBF-A4D14FA58D06}" dt="2020-06-03T12:28:21.257" v="975" actId="1076"/>
          <ac:spMkLst>
            <pc:docMk/>
            <pc:sldMk cId="1395733252" sldId="260"/>
            <ac:spMk id="3" creationId="{2415B351-840A-4EC6-AB84-1BACE7892439}"/>
          </ac:spMkLst>
        </pc:spChg>
        <pc:spChg chg="add mod">
          <ac:chgData name="Thierry Sandoz" userId="267f5dda695ed02e" providerId="LiveId" clId="{EB28A466-F063-4A4B-BBBF-A4D14FA58D06}" dt="2020-06-03T12:22:02.603" v="759" actId="1582"/>
          <ac:spMkLst>
            <pc:docMk/>
            <pc:sldMk cId="1395733252" sldId="260"/>
            <ac:spMk id="11" creationId="{1AE4E043-BB08-4313-AA15-CBC8AD63E57D}"/>
          </ac:spMkLst>
        </pc:spChg>
        <pc:spChg chg="add mod">
          <ac:chgData name="Thierry Sandoz" userId="267f5dda695ed02e" providerId="LiveId" clId="{EB28A466-F063-4A4B-BBBF-A4D14FA58D06}" dt="2020-06-10T07:01:29.153" v="2095" actId="1076"/>
          <ac:spMkLst>
            <pc:docMk/>
            <pc:sldMk cId="1395733252" sldId="260"/>
            <ac:spMk id="12" creationId="{AD3E5650-0AB8-4D09-8DFA-CC7E358E92D2}"/>
          </ac:spMkLst>
        </pc:spChg>
        <pc:spChg chg="add mod">
          <ac:chgData name="Thierry Sandoz" userId="267f5dda695ed02e" providerId="LiveId" clId="{EB28A466-F063-4A4B-BBBF-A4D14FA58D06}" dt="2020-06-03T12:29:29.877" v="991" actId="1076"/>
          <ac:spMkLst>
            <pc:docMk/>
            <pc:sldMk cId="1395733252" sldId="260"/>
            <ac:spMk id="13" creationId="{26D0573F-94A4-45E2-9926-45D6A6F6E913}"/>
          </ac:spMkLst>
        </pc:spChg>
        <pc:spChg chg="add mod">
          <ac:chgData name="Thierry Sandoz" userId="267f5dda695ed02e" providerId="LiveId" clId="{EB28A466-F063-4A4B-BBBF-A4D14FA58D06}" dt="2020-06-03T12:27:42.600" v="965" actId="1076"/>
          <ac:spMkLst>
            <pc:docMk/>
            <pc:sldMk cId="1395733252" sldId="260"/>
            <ac:spMk id="14" creationId="{782E0EBE-B52A-4229-B669-7AA60C09A52E}"/>
          </ac:spMkLst>
        </pc:spChg>
        <pc:spChg chg="add mod">
          <ac:chgData name="Thierry Sandoz" userId="267f5dda695ed02e" providerId="LiveId" clId="{EB28A466-F063-4A4B-BBBF-A4D14FA58D06}" dt="2020-06-03T12:29:23.768" v="990" actId="1076"/>
          <ac:spMkLst>
            <pc:docMk/>
            <pc:sldMk cId="1395733252" sldId="260"/>
            <ac:spMk id="15" creationId="{57029721-31DC-49B8-BDE6-3FFDA9A4E4E3}"/>
          </ac:spMkLst>
        </pc:spChg>
        <pc:spChg chg="add mod">
          <ac:chgData name="Thierry Sandoz" userId="267f5dda695ed02e" providerId="LiveId" clId="{EB28A466-F063-4A4B-BBBF-A4D14FA58D06}" dt="2020-06-03T12:28:10.494" v="971" actId="1076"/>
          <ac:spMkLst>
            <pc:docMk/>
            <pc:sldMk cId="1395733252" sldId="260"/>
            <ac:spMk id="16" creationId="{93FE351C-7D17-4373-980B-7DA85F63035A}"/>
          </ac:spMkLst>
        </pc:spChg>
        <pc:spChg chg="add mod">
          <ac:chgData name="Thierry Sandoz" userId="267f5dda695ed02e" providerId="LiveId" clId="{EB28A466-F063-4A4B-BBBF-A4D14FA58D06}" dt="2020-06-03T12:29:17.806" v="989" actId="1076"/>
          <ac:spMkLst>
            <pc:docMk/>
            <pc:sldMk cId="1395733252" sldId="260"/>
            <ac:spMk id="17" creationId="{4D55CA6F-2E08-492F-B72C-C8B10E301005}"/>
          </ac:spMkLst>
        </pc:spChg>
        <pc:spChg chg="add mod">
          <ac:chgData name="Thierry Sandoz" userId="267f5dda695ed02e" providerId="LiveId" clId="{EB28A466-F063-4A4B-BBBF-A4D14FA58D06}" dt="2020-06-03T12:29:08.868" v="988" actId="1076"/>
          <ac:spMkLst>
            <pc:docMk/>
            <pc:sldMk cId="1395733252" sldId="260"/>
            <ac:spMk id="18" creationId="{D0EC2562-4BD3-4013-95FF-D23AF7AB68AE}"/>
          </ac:spMkLst>
        </pc:spChg>
        <pc:spChg chg="add mod">
          <ac:chgData name="Thierry Sandoz" userId="267f5dda695ed02e" providerId="LiveId" clId="{EB28A466-F063-4A4B-BBBF-A4D14FA58D06}" dt="2020-06-03T12:28:42.517" v="982" actId="1076"/>
          <ac:spMkLst>
            <pc:docMk/>
            <pc:sldMk cId="1395733252" sldId="260"/>
            <ac:spMk id="19" creationId="{B3AC7C02-A010-41C6-A763-A88CCD1F1B33}"/>
          </ac:spMkLst>
        </pc:spChg>
        <pc:spChg chg="add mod">
          <ac:chgData name="Thierry Sandoz" userId="267f5dda695ed02e" providerId="LiveId" clId="{EB28A466-F063-4A4B-BBBF-A4D14FA58D06}" dt="2020-06-03T12:29:39.559" v="993" actId="1076"/>
          <ac:spMkLst>
            <pc:docMk/>
            <pc:sldMk cId="1395733252" sldId="260"/>
            <ac:spMk id="20" creationId="{B49DA667-69D0-47A7-AAF1-B225F639CE83}"/>
          </ac:spMkLst>
        </pc:spChg>
        <pc:spChg chg="add mod">
          <ac:chgData name="Thierry Sandoz" userId="267f5dda695ed02e" providerId="LiveId" clId="{EB28A466-F063-4A4B-BBBF-A4D14FA58D06}" dt="2020-06-03T12:30:06.710" v="1006" actId="1076"/>
          <ac:spMkLst>
            <pc:docMk/>
            <pc:sldMk cId="1395733252" sldId="260"/>
            <ac:spMk id="21" creationId="{CD0B6951-E69E-484A-B819-6D725CE41FB0}"/>
          </ac:spMkLst>
        </pc:spChg>
        <pc:picChg chg="add del mod">
          <ac:chgData name="Thierry Sandoz" userId="267f5dda695ed02e" providerId="LiveId" clId="{EB28A466-F063-4A4B-BBBF-A4D14FA58D06}" dt="2020-06-03T12:21:20.666" v="750" actId="478"/>
          <ac:picMkLst>
            <pc:docMk/>
            <pc:sldMk cId="1395733252" sldId="260"/>
            <ac:picMk id="8" creationId="{BA219A22-AE5A-48E3-BD48-AADC321F107E}"/>
          </ac:picMkLst>
        </pc:picChg>
        <pc:picChg chg="add mod">
          <ac:chgData name="Thierry Sandoz" userId="267f5dda695ed02e" providerId="LiveId" clId="{EB28A466-F063-4A4B-BBBF-A4D14FA58D06}" dt="2020-06-03T12:28:12.830" v="972" actId="1076"/>
          <ac:picMkLst>
            <pc:docMk/>
            <pc:sldMk cId="1395733252" sldId="260"/>
            <ac:picMk id="10" creationId="{7B2104AE-1139-42E1-BBDA-B124D07DC8AD}"/>
          </ac:picMkLst>
        </pc:picChg>
      </pc:sldChg>
      <pc:sldChg chg="addSp delSp modSp new mod">
        <pc:chgData name="Thierry Sandoz" userId="267f5dda695ed02e" providerId="LiveId" clId="{EB28A466-F063-4A4B-BBBF-A4D14FA58D06}" dt="2020-06-10T07:01:42.883" v="2098" actId="478"/>
        <pc:sldMkLst>
          <pc:docMk/>
          <pc:sldMk cId="3224690076" sldId="261"/>
        </pc:sldMkLst>
        <pc:spChg chg="mod">
          <ac:chgData name="Thierry Sandoz" userId="267f5dda695ed02e" providerId="LiveId" clId="{EB28A466-F063-4A4B-BBBF-A4D14FA58D06}" dt="2020-06-03T12:35:23.114" v="1060" actId="20577"/>
          <ac:spMkLst>
            <pc:docMk/>
            <pc:sldMk cId="3224690076" sldId="261"/>
            <ac:spMk id="2" creationId="{C3CC5D08-A562-46E5-B4D1-68C875C88BB7}"/>
          </ac:spMkLst>
        </pc:spChg>
        <pc:spChg chg="mod">
          <ac:chgData name="Thierry Sandoz" userId="267f5dda695ed02e" providerId="LiveId" clId="{EB28A466-F063-4A4B-BBBF-A4D14FA58D06}" dt="2020-06-03T12:49:05.192" v="1374" actId="20577"/>
          <ac:spMkLst>
            <pc:docMk/>
            <pc:sldMk cId="3224690076" sldId="261"/>
            <ac:spMk id="3" creationId="{82845A6A-AB16-4F88-BA82-323D988BAEFF}"/>
          </ac:spMkLst>
        </pc:spChg>
        <pc:spChg chg="add del">
          <ac:chgData name="Thierry Sandoz" userId="267f5dda695ed02e" providerId="LiveId" clId="{EB28A466-F063-4A4B-BBBF-A4D14FA58D06}" dt="2020-06-10T07:01:42.883" v="2098" actId="478"/>
          <ac:spMkLst>
            <pc:docMk/>
            <pc:sldMk cId="3224690076" sldId="261"/>
            <ac:spMk id="10" creationId="{9523C6E5-009B-475E-BBF8-6B3B2C039618}"/>
          </ac:spMkLst>
        </pc:spChg>
        <pc:spChg chg="add del mod">
          <ac:chgData name="Thierry Sandoz" userId="267f5dda695ed02e" providerId="LiveId" clId="{EB28A466-F063-4A4B-BBBF-A4D14FA58D06}" dt="2020-06-10T07:01:41.660" v="2097" actId="478"/>
          <ac:spMkLst>
            <pc:docMk/>
            <pc:sldMk cId="3224690076" sldId="261"/>
            <ac:spMk id="11" creationId="{A67EBF21-A3EC-4470-A170-3D0EB1E17E61}"/>
          </ac:spMkLst>
        </pc:spChg>
        <pc:picChg chg="add del mod">
          <ac:chgData name="Thierry Sandoz" userId="267f5dda695ed02e" providerId="LiveId" clId="{EB28A466-F063-4A4B-BBBF-A4D14FA58D06}" dt="2020-06-03T12:43:48.124" v="1142" actId="478"/>
          <ac:picMkLst>
            <pc:docMk/>
            <pc:sldMk cId="3224690076" sldId="261"/>
            <ac:picMk id="7" creationId="{EF9C41C0-8B3F-4E34-88EE-81841CE4739D}"/>
          </ac:picMkLst>
        </pc:picChg>
        <pc:picChg chg="add mod">
          <ac:chgData name="Thierry Sandoz" userId="267f5dda695ed02e" providerId="LiveId" clId="{EB28A466-F063-4A4B-BBBF-A4D14FA58D06}" dt="2020-06-03T12:44:10.213" v="1145" actId="1076"/>
          <ac:picMkLst>
            <pc:docMk/>
            <pc:sldMk cId="3224690076" sldId="261"/>
            <ac:picMk id="8" creationId="{3063AEE0-2584-46D4-8513-B5E2B1D68347}"/>
          </ac:picMkLst>
        </pc:picChg>
        <pc:picChg chg="add mod">
          <ac:chgData name="Thierry Sandoz" userId="267f5dda695ed02e" providerId="LiveId" clId="{EB28A466-F063-4A4B-BBBF-A4D14FA58D06}" dt="2020-06-03T12:47:05.745" v="1164" actId="1076"/>
          <ac:picMkLst>
            <pc:docMk/>
            <pc:sldMk cId="3224690076" sldId="261"/>
            <ac:picMk id="9" creationId="{6E400137-08A9-44B6-A6F5-49DF4400CA2E}"/>
          </ac:picMkLst>
        </pc:picChg>
      </pc:sldChg>
      <pc:sldChg chg="del">
        <pc:chgData name="Thierry Sandoz" userId="267f5dda695ed02e" providerId="LiveId" clId="{EB28A466-F063-4A4B-BBBF-A4D14FA58D06}" dt="2020-06-03T11:30:36.406" v="81" actId="47"/>
        <pc:sldMkLst>
          <pc:docMk/>
          <pc:sldMk cId="3808574776" sldId="261"/>
        </pc:sldMkLst>
      </pc:sldChg>
      <pc:sldChg chg="del">
        <pc:chgData name="Thierry Sandoz" userId="267f5dda695ed02e" providerId="LiveId" clId="{EB28A466-F063-4A4B-BBBF-A4D14FA58D06}" dt="2020-06-03T11:30:41.841" v="85" actId="47"/>
        <pc:sldMkLst>
          <pc:docMk/>
          <pc:sldMk cId="119902932" sldId="262"/>
        </pc:sldMkLst>
      </pc:sldChg>
      <pc:sldChg chg="addSp delSp modSp new mod">
        <pc:chgData name="Thierry Sandoz" userId="267f5dda695ed02e" providerId="LiveId" clId="{EB28A466-F063-4A4B-BBBF-A4D14FA58D06}" dt="2020-06-03T12:49:32.235" v="1377" actId="1076"/>
        <pc:sldMkLst>
          <pc:docMk/>
          <pc:sldMk cId="122673901" sldId="262"/>
        </pc:sldMkLst>
        <pc:spChg chg="mod">
          <ac:chgData name="Thierry Sandoz" userId="267f5dda695ed02e" providerId="LiveId" clId="{EB28A466-F063-4A4B-BBBF-A4D14FA58D06}" dt="2020-06-03T12:35:33.828" v="1062"/>
          <ac:spMkLst>
            <pc:docMk/>
            <pc:sldMk cId="122673901" sldId="262"/>
            <ac:spMk id="2" creationId="{25278677-C7F5-43B7-80CB-03E1DB518A98}"/>
          </ac:spMkLst>
        </pc:spChg>
        <pc:spChg chg="del">
          <ac:chgData name="Thierry Sandoz" userId="267f5dda695ed02e" providerId="LiveId" clId="{EB28A466-F063-4A4B-BBBF-A4D14FA58D06}" dt="2020-06-03T12:39:46.279" v="1063"/>
          <ac:spMkLst>
            <pc:docMk/>
            <pc:sldMk cId="122673901" sldId="262"/>
            <ac:spMk id="3" creationId="{79169EC1-E7A0-4DCA-9A2C-392318DCC0D8}"/>
          </ac:spMkLst>
        </pc:spChg>
        <pc:spChg chg="add mod">
          <ac:chgData name="Thierry Sandoz" userId="267f5dda695ed02e" providerId="LiveId" clId="{EB28A466-F063-4A4B-BBBF-A4D14FA58D06}" dt="2020-06-03T12:40:35.998" v="1110" actId="20577"/>
          <ac:spMkLst>
            <pc:docMk/>
            <pc:sldMk cId="122673901" sldId="262"/>
            <ac:spMk id="9" creationId="{653F8F2D-EF20-4274-9CA9-51069866503E}"/>
          </ac:spMkLst>
        </pc:spChg>
        <pc:picChg chg="add mod modCrop">
          <ac:chgData name="Thierry Sandoz" userId="267f5dda695ed02e" providerId="LiveId" clId="{EB28A466-F063-4A4B-BBBF-A4D14FA58D06}" dt="2020-06-03T12:49:32.235" v="1377" actId="1076"/>
          <ac:picMkLst>
            <pc:docMk/>
            <pc:sldMk cId="122673901" sldId="262"/>
            <ac:picMk id="8" creationId="{079BF5F7-E869-4769-9290-67DE2B18AEA2}"/>
          </ac:picMkLst>
        </pc:picChg>
      </pc:sldChg>
      <pc:sldChg chg="addSp delSp modSp new mod">
        <pc:chgData name="Thierry Sandoz" userId="267f5dda695ed02e" providerId="LiveId" clId="{EB28A466-F063-4A4B-BBBF-A4D14FA58D06}" dt="2020-06-10T08:29:13.116" v="2647" actId="20577"/>
        <pc:sldMkLst>
          <pc:docMk/>
          <pc:sldMk cId="529579790" sldId="263"/>
        </pc:sldMkLst>
        <pc:spChg chg="mod">
          <ac:chgData name="Thierry Sandoz" userId="267f5dda695ed02e" providerId="LiveId" clId="{EB28A466-F063-4A4B-BBBF-A4D14FA58D06}" dt="2020-06-10T08:29:13.116" v="2647" actId="20577"/>
          <ac:spMkLst>
            <pc:docMk/>
            <pc:sldMk cId="529579790" sldId="263"/>
            <ac:spMk id="2" creationId="{74FCEBD8-C919-446B-8621-609BCDEA7436}"/>
          </ac:spMkLst>
        </pc:spChg>
        <pc:spChg chg="mod">
          <ac:chgData name="Thierry Sandoz" userId="267f5dda695ed02e" providerId="LiveId" clId="{EB28A466-F063-4A4B-BBBF-A4D14FA58D06}" dt="2020-06-03T12:59:15.071" v="1841" actId="20577"/>
          <ac:spMkLst>
            <pc:docMk/>
            <pc:sldMk cId="529579790" sldId="263"/>
            <ac:spMk id="3" creationId="{79E2BEA9-3D3A-41E8-ACC3-DFCB7FA356E5}"/>
          </ac:spMkLst>
        </pc:spChg>
        <pc:spChg chg="add del">
          <ac:chgData name="Thierry Sandoz" userId="267f5dda695ed02e" providerId="LiveId" clId="{EB28A466-F063-4A4B-BBBF-A4D14FA58D06}" dt="2020-06-03T12:59:13.537" v="1840"/>
          <ac:spMkLst>
            <pc:docMk/>
            <pc:sldMk cId="529579790" sldId="263"/>
            <ac:spMk id="7" creationId="{5AB36682-0C78-4917-A146-F3F4033110EC}"/>
          </ac:spMkLst>
        </pc:spChg>
      </pc:sldChg>
      <pc:sldChg chg="del">
        <pc:chgData name="Thierry Sandoz" userId="267f5dda695ed02e" providerId="LiveId" clId="{EB28A466-F063-4A4B-BBBF-A4D14FA58D06}" dt="2020-06-03T11:30:43.820" v="87" actId="47"/>
        <pc:sldMkLst>
          <pc:docMk/>
          <pc:sldMk cId="3483602806" sldId="263"/>
        </pc:sldMkLst>
      </pc:sldChg>
      <pc:sldChg chg="addSp delSp modSp new mod">
        <pc:chgData name="Thierry Sandoz" userId="267f5dda695ed02e" providerId="LiveId" clId="{EB28A466-F063-4A4B-BBBF-A4D14FA58D06}" dt="2020-06-10T08:28:07.275" v="2632" actId="1076"/>
        <pc:sldMkLst>
          <pc:docMk/>
          <pc:sldMk cId="1981309118" sldId="264"/>
        </pc:sldMkLst>
        <pc:spChg chg="mod">
          <ac:chgData name="Thierry Sandoz" userId="267f5dda695ed02e" providerId="LiveId" clId="{EB28A466-F063-4A4B-BBBF-A4D14FA58D06}" dt="2020-06-03T12:59:18.850" v="1843" actId="20577"/>
          <ac:spMkLst>
            <pc:docMk/>
            <pc:sldMk cId="1981309118" sldId="264"/>
            <ac:spMk id="2" creationId="{E370B60C-5EAE-4553-B17B-FBE5E0CB13CE}"/>
          </ac:spMkLst>
        </pc:spChg>
        <pc:spChg chg="add del mod">
          <ac:chgData name="Thierry Sandoz" userId="267f5dda695ed02e" providerId="LiveId" clId="{EB28A466-F063-4A4B-BBBF-A4D14FA58D06}" dt="2020-06-10T08:25:36.991" v="2601" actId="478"/>
          <ac:spMkLst>
            <pc:docMk/>
            <pc:sldMk cId="1981309118" sldId="264"/>
            <ac:spMk id="3" creationId="{D97346A8-7E2C-47C4-ABDA-3FE36CF70022}"/>
          </ac:spMkLst>
        </pc:spChg>
        <pc:spChg chg="del">
          <ac:chgData name="Thierry Sandoz" userId="267f5dda695ed02e" providerId="LiveId" clId="{EB28A466-F063-4A4B-BBBF-A4D14FA58D06}" dt="2020-06-03T12:54:54.370" v="1720"/>
          <ac:spMkLst>
            <pc:docMk/>
            <pc:sldMk cId="1981309118" sldId="264"/>
            <ac:spMk id="3" creationId="{FFBC8A2E-CA51-4658-8388-37DB8253A574}"/>
          </ac:spMkLst>
        </pc:spChg>
        <pc:spChg chg="add mod">
          <ac:chgData name="Thierry Sandoz" userId="267f5dda695ed02e" providerId="LiveId" clId="{EB28A466-F063-4A4B-BBBF-A4D14FA58D06}" dt="2020-06-03T13:00:31.367" v="1894" actId="20577"/>
          <ac:spMkLst>
            <pc:docMk/>
            <pc:sldMk cId="1981309118" sldId="264"/>
            <ac:spMk id="9" creationId="{A27650C7-A381-4646-9806-96879DFB9B54}"/>
          </ac:spMkLst>
        </pc:spChg>
        <pc:spChg chg="add del">
          <ac:chgData name="Thierry Sandoz" userId="267f5dda695ed02e" providerId="LiveId" clId="{EB28A466-F063-4A4B-BBBF-A4D14FA58D06}" dt="2020-06-03T12:56:42.560" v="1824"/>
          <ac:spMkLst>
            <pc:docMk/>
            <pc:sldMk cId="1981309118" sldId="264"/>
            <ac:spMk id="10" creationId="{603119AD-1127-468B-9560-1E49763592A0}"/>
          </ac:spMkLst>
        </pc:spChg>
        <pc:spChg chg="add mod">
          <ac:chgData name="Thierry Sandoz" userId="267f5dda695ed02e" providerId="LiveId" clId="{EB28A466-F063-4A4B-BBBF-A4D14FA58D06}" dt="2020-06-03T12:59:40.421" v="1847" actId="21"/>
          <ac:spMkLst>
            <pc:docMk/>
            <pc:sldMk cId="1981309118" sldId="264"/>
            <ac:spMk id="13" creationId="{0A77C0C7-219D-47AC-841C-4AB58946838E}"/>
          </ac:spMkLst>
        </pc:spChg>
        <pc:spChg chg="add mod">
          <ac:chgData name="Thierry Sandoz" userId="267f5dda695ed02e" providerId="LiveId" clId="{EB28A466-F063-4A4B-BBBF-A4D14FA58D06}" dt="2020-06-10T08:28:00.613" v="2630" actId="1076"/>
          <ac:spMkLst>
            <pc:docMk/>
            <pc:sldMk cId="1981309118" sldId="264"/>
            <ac:spMk id="14" creationId="{C24E13D6-B9D9-4057-A0D3-EB6FA0825B67}"/>
          </ac:spMkLst>
        </pc:spChg>
        <pc:picChg chg="add mod">
          <ac:chgData name="Thierry Sandoz" userId="267f5dda695ed02e" providerId="LiveId" clId="{EB28A466-F063-4A4B-BBBF-A4D14FA58D06}" dt="2020-06-10T08:28:05.172" v="2631" actId="1076"/>
          <ac:picMkLst>
            <pc:docMk/>
            <pc:sldMk cId="1981309118" sldId="264"/>
            <ac:picMk id="7" creationId="{DC90EBA3-9D88-4B83-9D11-5022C14E1DAA}"/>
          </ac:picMkLst>
        </pc:picChg>
        <pc:picChg chg="add mod">
          <ac:chgData name="Thierry Sandoz" userId="267f5dda695ed02e" providerId="LiveId" clId="{EB28A466-F063-4A4B-BBBF-A4D14FA58D06}" dt="2020-06-10T08:28:07.275" v="2632" actId="1076"/>
          <ac:picMkLst>
            <pc:docMk/>
            <pc:sldMk cId="1981309118" sldId="264"/>
            <ac:picMk id="8" creationId="{0B92AA2F-7252-461C-9055-3B336F146963}"/>
          </ac:picMkLst>
        </pc:picChg>
        <pc:picChg chg="add mod modCrop">
          <ac:chgData name="Thierry Sandoz" userId="267f5dda695ed02e" providerId="LiveId" clId="{EB28A466-F063-4A4B-BBBF-A4D14FA58D06}" dt="2020-06-10T08:28:05.172" v="2631" actId="1076"/>
          <ac:picMkLst>
            <pc:docMk/>
            <pc:sldMk cId="1981309118" sldId="264"/>
            <ac:picMk id="12" creationId="{0F3E7C3A-D677-43F3-8E5A-0A614159A3F7}"/>
          </ac:picMkLst>
        </pc:picChg>
      </pc:sldChg>
      <pc:sldChg chg="del">
        <pc:chgData name="Thierry Sandoz" userId="267f5dda695ed02e" providerId="LiveId" clId="{EB28A466-F063-4A4B-BBBF-A4D14FA58D06}" dt="2020-06-03T11:30:42.568" v="86" actId="47"/>
        <pc:sldMkLst>
          <pc:docMk/>
          <pc:sldMk cId="3282000008" sldId="264"/>
        </pc:sldMkLst>
      </pc:sldChg>
      <pc:sldChg chg="addSp delSp modSp new mod ord">
        <pc:chgData name="Thierry Sandoz" userId="267f5dda695ed02e" providerId="LiveId" clId="{EB28A466-F063-4A4B-BBBF-A4D14FA58D06}" dt="2020-06-10T09:06:30.336" v="3844" actId="20577"/>
        <pc:sldMkLst>
          <pc:docMk/>
          <pc:sldMk cId="3711381919" sldId="265"/>
        </pc:sldMkLst>
        <pc:spChg chg="mod">
          <ac:chgData name="Thierry Sandoz" userId="267f5dda695ed02e" providerId="LiveId" clId="{EB28A466-F063-4A4B-BBBF-A4D14FA58D06}" dt="2020-06-10T08:52:57.736" v="3200" actId="20577"/>
          <ac:spMkLst>
            <pc:docMk/>
            <pc:sldMk cId="3711381919" sldId="265"/>
            <ac:spMk id="2" creationId="{7ADB34B7-E089-450E-8E4A-DD01E5D6D773}"/>
          </ac:spMkLst>
        </pc:spChg>
        <pc:spChg chg="del">
          <ac:chgData name="Thierry Sandoz" userId="267f5dda695ed02e" providerId="LiveId" clId="{EB28A466-F063-4A4B-BBBF-A4D14FA58D06}" dt="2020-06-03T13:06:45.231" v="1964"/>
          <ac:spMkLst>
            <pc:docMk/>
            <pc:sldMk cId="3711381919" sldId="265"/>
            <ac:spMk id="3" creationId="{D38D6A25-8426-4C00-9995-5EB072E6E03A}"/>
          </ac:spMkLst>
        </pc:spChg>
        <pc:spChg chg="mod">
          <ac:chgData name="Thierry Sandoz" userId="267f5dda695ed02e" providerId="LiveId" clId="{EB28A466-F063-4A4B-BBBF-A4D14FA58D06}" dt="2020-06-10T09:06:30.336" v="3844" actId="20577"/>
          <ac:spMkLst>
            <pc:docMk/>
            <pc:sldMk cId="3711381919" sldId="265"/>
            <ac:spMk id="7" creationId="{F43BED91-8644-4C80-A853-052EBBE8E351}"/>
          </ac:spMkLst>
        </pc:spChg>
        <pc:picChg chg="add mod">
          <ac:chgData name="Thierry Sandoz" userId="267f5dda695ed02e" providerId="LiveId" clId="{EB28A466-F063-4A4B-BBBF-A4D14FA58D06}" dt="2020-06-10T08:55:06.625" v="3374" actId="1076"/>
          <ac:picMkLst>
            <pc:docMk/>
            <pc:sldMk cId="3711381919" sldId="265"/>
            <ac:picMk id="8" creationId="{A62E7A47-9A4D-4946-BED5-4776090567AE}"/>
          </ac:picMkLst>
        </pc:picChg>
        <pc:picChg chg="add mod modCrop">
          <ac:chgData name="Thierry Sandoz" userId="267f5dda695ed02e" providerId="LiveId" clId="{EB28A466-F063-4A4B-BBBF-A4D14FA58D06}" dt="2020-06-03T13:35:54.970" v="1986" actId="1076"/>
          <ac:picMkLst>
            <pc:docMk/>
            <pc:sldMk cId="3711381919" sldId="265"/>
            <ac:picMk id="8" creationId="{B522F038-AA39-4379-BF2B-1641405796DE}"/>
          </ac:picMkLst>
        </pc:picChg>
        <pc:picChg chg="add mod">
          <ac:chgData name="Thierry Sandoz" userId="267f5dda695ed02e" providerId="LiveId" clId="{EB28A466-F063-4A4B-BBBF-A4D14FA58D06}" dt="2020-06-10T08:55:15.949" v="3379" actId="1076"/>
          <ac:picMkLst>
            <pc:docMk/>
            <pc:sldMk cId="3711381919" sldId="265"/>
            <ac:picMk id="9" creationId="{070FE56E-D12C-476A-85D6-CDBCE2B5A512}"/>
          </ac:picMkLst>
        </pc:picChg>
      </pc:sldChg>
      <pc:sldChg chg="del">
        <pc:chgData name="Thierry Sandoz" userId="267f5dda695ed02e" providerId="LiveId" clId="{EB28A466-F063-4A4B-BBBF-A4D14FA58D06}" dt="2020-06-03T11:30:35.751" v="80" actId="47"/>
        <pc:sldMkLst>
          <pc:docMk/>
          <pc:sldMk cId="3868876070" sldId="265"/>
        </pc:sldMkLst>
      </pc:sldChg>
      <pc:sldChg chg="add del">
        <pc:chgData name="Thierry Sandoz" userId="267f5dda695ed02e" providerId="LiveId" clId="{EB28A466-F063-4A4B-BBBF-A4D14FA58D06}" dt="2020-06-03T11:30:41.278" v="84" actId="47"/>
        <pc:sldMkLst>
          <pc:docMk/>
          <pc:sldMk cId="1601147270" sldId="266"/>
        </pc:sldMkLst>
      </pc:sldChg>
      <pc:sldChg chg="del">
        <pc:chgData name="Thierry Sandoz" userId="267f5dda695ed02e" providerId="LiveId" clId="{EB28A466-F063-4A4B-BBBF-A4D14FA58D06}" dt="2020-06-03T11:30:31.685" v="76" actId="47"/>
        <pc:sldMkLst>
          <pc:docMk/>
          <pc:sldMk cId="3223230466" sldId="268"/>
        </pc:sldMkLst>
      </pc:sldChg>
      <pc:sldChg chg="del">
        <pc:chgData name="Thierry Sandoz" userId="267f5dda695ed02e" providerId="LiveId" clId="{EB28A466-F063-4A4B-BBBF-A4D14FA58D06}" dt="2020-06-03T11:30:35.147" v="79" actId="47"/>
        <pc:sldMkLst>
          <pc:docMk/>
          <pc:sldMk cId="2586065138" sldId="269"/>
        </pc:sldMkLst>
      </pc:sldChg>
      <pc:sldChg chg="addSp delSp modSp new mod">
        <pc:chgData name="Thierry Sandoz" userId="267f5dda695ed02e" providerId="LiveId" clId="{EB28A466-F063-4A4B-BBBF-A4D14FA58D06}" dt="2020-06-10T07:37:52.100" v="2160" actId="20577"/>
        <pc:sldMkLst>
          <pc:docMk/>
          <pc:sldMk cId="3179957293" sldId="271"/>
        </pc:sldMkLst>
        <pc:spChg chg="del">
          <ac:chgData name="Thierry Sandoz" userId="267f5dda695ed02e" providerId="LiveId" clId="{EB28A466-F063-4A4B-BBBF-A4D14FA58D06}" dt="2020-06-10T07:33:46.849" v="2131"/>
          <ac:spMkLst>
            <pc:docMk/>
            <pc:sldMk cId="3179957293" sldId="271"/>
            <ac:spMk id="3" creationId="{3AE9C6B2-CCF0-4590-A88E-50852E8C2DE4}"/>
          </ac:spMkLst>
        </pc:spChg>
        <pc:spChg chg="add del mod">
          <ac:chgData name="Thierry Sandoz" userId="267f5dda695ed02e" providerId="LiveId" clId="{EB28A466-F063-4A4B-BBBF-A4D14FA58D06}" dt="2020-06-10T07:35:16.886" v="2133"/>
          <ac:spMkLst>
            <pc:docMk/>
            <pc:sldMk cId="3179957293" sldId="271"/>
            <ac:spMk id="10" creationId="{7365215A-7BF3-40BA-AFD7-9E1C95740B91}"/>
          </ac:spMkLst>
        </pc:spChg>
        <pc:spChg chg="add del mod">
          <ac:chgData name="Thierry Sandoz" userId="267f5dda695ed02e" providerId="LiveId" clId="{EB28A466-F063-4A4B-BBBF-A4D14FA58D06}" dt="2020-06-10T07:35:48.004" v="2138" actId="478"/>
          <ac:spMkLst>
            <pc:docMk/>
            <pc:sldMk cId="3179957293" sldId="271"/>
            <ac:spMk id="12" creationId="{AD43D5E3-1DC0-4F7C-A066-EDE392E5EE62}"/>
          </ac:spMkLst>
        </pc:spChg>
        <pc:spChg chg="add mod">
          <ac:chgData name="Thierry Sandoz" userId="267f5dda695ed02e" providerId="LiveId" clId="{EB28A466-F063-4A4B-BBBF-A4D14FA58D06}" dt="2020-06-10T07:37:52.100" v="2160" actId="20577"/>
          <ac:spMkLst>
            <pc:docMk/>
            <pc:sldMk cId="3179957293" sldId="271"/>
            <ac:spMk id="13" creationId="{8B6F650A-CFAF-4557-A326-0EB5C80A09FF}"/>
          </ac:spMkLst>
        </pc:spChg>
        <pc:picChg chg="add del mod">
          <ac:chgData name="Thierry Sandoz" userId="267f5dda695ed02e" providerId="LiveId" clId="{EB28A466-F063-4A4B-BBBF-A4D14FA58D06}" dt="2020-06-10T07:35:15.511" v="2132" actId="478"/>
          <ac:picMkLst>
            <pc:docMk/>
            <pc:sldMk cId="3179957293" sldId="271"/>
            <ac:picMk id="7" creationId="{87BCD224-D134-4685-81C7-EC7CF5306C2F}"/>
          </ac:picMkLst>
        </pc:picChg>
        <pc:picChg chg="add mod">
          <ac:chgData name="Thierry Sandoz" userId="267f5dda695ed02e" providerId="LiveId" clId="{EB28A466-F063-4A4B-BBBF-A4D14FA58D06}" dt="2020-06-10T07:35:19.107" v="2134" actId="1076"/>
          <ac:picMkLst>
            <pc:docMk/>
            <pc:sldMk cId="3179957293" sldId="271"/>
            <ac:picMk id="11" creationId="{E1CAEEF0-D804-4AFF-851A-B8785363E899}"/>
          </ac:picMkLst>
        </pc:picChg>
      </pc:sldChg>
      <pc:sldChg chg="addSp delSp modSp add del mod">
        <pc:chgData name="Thierry Sandoz" userId="267f5dda695ed02e" providerId="LiveId" clId="{EB28A466-F063-4A4B-BBBF-A4D14FA58D06}" dt="2020-06-10T08:46:53.799" v="3095" actId="2696"/>
        <pc:sldMkLst>
          <pc:docMk/>
          <pc:sldMk cId="1337245755" sldId="272"/>
        </pc:sldMkLst>
        <pc:spChg chg="mod">
          <ac:chgData name="Thierry Sandoz" userId="267f5dda695ed02e" providerId="LiveId" clId="{EB28A466-F063-4A4B-BBBF-A4D14FA58D06}" dt="2020-06-10T07:21:07.764" v="2126" actId="20577"/>
          <ac:spMkLst>
            <pc:docMk/>
            <pc:sldMk cId="1337245755" sldId="272"/>
            <ac:spMk id="2" creationId="{E370B60C-5EAE-4553-B17B-FBE5E0CB13CE}"/>
          </ac:spMkLst>
        </pc:spChg>
        <pc:picChg chg="add del mod">
          <ac:chgData name="Thierry Sandoz" userId="267f5dda695ed02e" providerId="LiveId" clId="{EB28A466-F063-4A4B-BBBF-A4D14FA58D06}" dt="2020-06-10T07:30:59.454" v="2130" actId="478"/>
          <ac:picMkLst>
            <pc:docMk/>
            <pc:sldMk cId="1337245755" sldId="272"/>
            <ac:picMk id="7" creationId="{7AE541EB-1E76-423E-99F7-6490A366A688}"/>
          </ac:picMkLst>
        </pc:picChg>
      </pc:sldChg>
      <pc:sldChg chg="modSp mod">
        <pc:chgData name="Thierry Sandoz" userId="267f5dda695ed02e" providerId="LiveId" clId="{EB28A466-F063-4A4B-BBBF-A4D14FA58D06}" dt="2020-06-10T09:00:09.476" v="3741" actId="113"/>
        <pc:sldMkLst>
          <pc:docMk/>
          <pc:sldMk cId="3695064024" sldId="273"/>
        </pc:sldMkLst>
        <pc:spChg chg="mod">
          <ac:chgData name="Thierry Sandoz" userId="267f5dda695ed02e" providerId="LiveId" clId="{EB28A466-F063-4A4B-BBBF-A4D14FA58D06}" dt="2020-06-10T09:00:09.476" v="3741" actId="113"/>
          <ac:spMkLst>
            <pc:docMk/>
            <pc:sldMk cId="3695064024" sldId="273"/>
            <ac:spMk id="13" creationId="{8B6F650A-CFAF-4557-A326-0EB5C80A09FF}"/>
          </ac:spMkLst>
        </pc:spChg>
      </pc:sldChg>
      <pc:sldChg chg="addSp delSp modSp new mod ord">
        <pc:chgData name="Thierry Sandoz" userId="267f5dda695ed02e" providerId="LiveId" clId="{EB28A466-F063-4A4B-BBBF-A4D14FA58D06}" dt="2020-06-10T08:54:25.536" v="3344"/>
        <pc:sldMkLst>
          <pc:docMk/>
          <pc:sldMk cId="150136496" sldId="274"/>
        </pc:sldMkLst>
        <pc:spChg chg="mod">
          <ac:chgData name="Thierry Sandoz" userId="267f5dda695ed02e" providerId="LiveId" clId="{EB28A466-F063-4A4B-BBBF-A4D14FA58D06}" dt="2020-06-10T07:47:20.753" v="2264" actId="20577"/>
          <ac:spMkLst>
            <pc:docMk/>
            <pc:sldMk cId="150136496" sldId="274"/>
            <ac:spMk id="2" creationId="{74EB9531-7BB2-4DC2-98A9-0EFB042C78FA}"/>
          </ac:spMkLst>
        </pc:spChg>
        <pc:spChg chg="del">
          <ac:chgData name="Thierry Sandoz" userId="267f5dda695ed02e" providerId="LiveId" clId="{EB28A466-F063-4A4B-BBBF-A4D14FA58D06}" dt="2020-06-10T07:44:06.473" v="2178"/>
          <ac:spMkLst>
            <pc:docMk/>
            <pc:sldMk cId="150136496" sldId="274"/>
            <ac:spMk id="3" creationId="{6DE6702E-664F-4653-BE3E-1A2BCE1E5E36}"/>
          </ac:spMkLst>
        </pc:spChg>
        <pc:spChg chg="add mod">
          <ac:chgData name="Thierry Sandoz" userId="267f5dda695ed02e" providerId="LiveId" clId="{EB28A466-F063-4A4B-BBBF-A4D14FA58D06}" dt="2020-06-10T07:46:39.986" v="2245" actId="20577"/>
          <ac:spMkLst>
            <pc:docMk/>
            <pc:sldMk cId="150136496" sldId="274"/>
            <ac:spMk id="10" creationId="{66FB271C-4512-4ABC-8BF9-6DE92055B259}"/>
          </ac:spMkLst>
        </pc:spChg>
        <pc:spChg chg="add del mod">
          <ac:chgData name="Thierry Sandoz" userId="267f5dda695ed02e" providerId="LiveId" clId="{EB28A466-F063-4A4B-BBBF-A4D14FA58D06}" dt="2020-06-10T07:45:40.368" v="2225"/>
          <ac:spMkLst>
            <pc:docMk/>
            <pc:sldMk cId="150136496" sldId="274"/>
            <ac:spMk id="11" creationId="{BBA47A9D-22AF-4B73-83A4-0DD00F33FB91}"/>
          </ac:spMkLst>
        </pc:spChg>
        <pc:spChg chg="add mod">
          <ac:chgData name="Thierry Sandoz" userId="267f5dda695ed02e" providerId="LiveId" clId="{EB28A466-F063-4A4B-BBBF-A4D14FA58D06}" dt="2020-06-10T07:58:27.892" v="2286" actId="20577"/>
          <ac:spMkLst>
            <pc:docMk/>
            <pc:sldMk cId="150136496" sldId="274"/>
            <ac:spMk id="12" creationId="{0BE736EC-143C-474F-BEA5-C902172A04DB}"/>
          </ac:spMkLst>
        </pc:spChg>
        <pc:spChg chg="add del mod">
          <ac:chgData name="Thierry Sandoz" userId="267f5dda695ed02e" providerId="LiveId" clId="{EB28A466-F063-4A4B-BBBF-A4D14FA58D06}" dt="2020-06-10T07:56:59.853" v="2275" actId="478"/>
          <ac:spMkLst>
            <pc:docMk/>
            <pc:sldMk cId="150136496" sldId="274"/>
            <ac:spMk id="15" creationId="{C6EFF3BF-D77B-49F4-BD91-54594D82D3EF}"/>
          </ac:spMkLst>
        </pc:spChg>
        <pc:spChg chg="add del mod">
          <ac:chgData name="Thierry Sandoz" userId="267f5dda695ed02e" providerId="LiveId" clId="{EB28A466-F063-4A4B-BBBF-A4D14FA58D06}" dt="2020-06-10T07:57:29.907" v="2278" actId="478"/>
          <ac:spMkLst>
            <pc:docMk/>
            <pc:sldMk cId="150136496" sldId="274"/>
            <ac:spMk id="17" creationId="{AF704CED-636E-462C-BB55-DD603DFD7025}"/>
          </ac:spMkLst>
        </pc:spChg>
        <pc:picChg chg="add del mod">
          <ac:chgData name="Thierry Sandoz" userId="267f5dda695ed02e" providerId="LiveId" clId="{EB28A466-F063-4A4B-BBBF-A4D14FA58D06}" dt="2020-06-10T07:57:02.525" v="2276" actId="478"/>
          <ac:picMkLst>
            <pc:docMk/>
            <pc:sldMk cId="150136496" sldId="274"/>
            <ac:picMk id="7" creationId="{B7FB532C-9172-4C8D-BB57-FD77CFE2CBBB}"/>
          </ac:picMkLst>
        </pc:picChg>
        <pc:picChg chg="add del mod">
          <ac:chgData name="Thierry Sandoz" userId="267f5dda695ed02e" providerId="LiveId" clId="{EB28A466-F063-4A4B-BBBF-A4D14FA58D06}" dt="2020-06-10T07:44:25.982" v="2186" actId="478"/>
          <ac:picMkLst>
            <pc:docMk/>
            <pc:sldMk cId="150136496" sldId="274"/>
            <ac:picMk id="8" creationId="{CFD92393-D07B-4BD5-A7F6-FDA1B2C9C54C}"/>
          </ac:picMkLst>
        </pc:picChg>
        <pc:picChg chg="add del mod">
          <ac:chgData name="Thierry Sandoz" userId="267f5dda695ed02e" providerId="LiveId" clId="{EB28A466-F063-4A4B-BBBF-A4D14FA58D06}" dt="2020-06-10T07:56:32.176" v="2268" actId="478"/>
          <ac:picMkLst>
            <pc:docMk/>
            <pc:sldMk cId="150136496" sldId="274"/>
            <ac:picMk id="9" creationId="{36F72063-6BD4-48C7-AEB9-EF63BDC34D31}"/>
          </ac:picMkLst>
        </pc:picChg>
        <pc:picChg chg="add mod">
          <ac:chgData name="Thierry Sandoz" userId="267f5dda695ed02e" providerId="LiveId" clId="{EB28A466-F063-4A4B-BBBF-A4D14FA58D06}" dt="2020-06-10T07:56:44.509" v="2273" actId="1076"/>
          <ac:picMkLst>
            <pc:docMk/>
            <pc:sldMk cId="150136496" sldId="274"/>
            <ac:picMk id="13" creationId="{18142FAB-1B3D-442B-93A9-61E404BC1CE3}"/>
          </ac:picMkLst>
        </pc:picChg>
        <pc:picChg chg="add mod">
          <ac:chgData name="Thierry Sandoz" userId="267f5dda695ed02e" providerId="LiveId" clId="{EB28A466-F063-4A4B-BBBF-A4D14FA58D06}" dt="2020-06-10T07:57:38.355" v="2280" actId="1076"/>
          <ac:picMkLst>
            <pc:docMk/>
            <pc:sldMk cId="150136496" sldId="274"/>
            <ac:picMk id="18" creationId="{4BF4E253-9542-4977-B6FF-010F2E00034B}"/>
          </ac:picMkLst>
        </pc:picChg>
      </pc:sldChg>
      <pc:sldChg chg="new del ord">
        <pc:chgData name="Thierry Sandoz" userId="267f5dda695ed02e" providerId="LiveId" clId="{EB28A466-F063-4A4B-BBBF-A4D14FA58D06}" dt="2020-06-10T07:47:29.823" v="2265" actId="47"/>
        <pc:sldMkLst>
          <pc:docMk/>
          <pc:sldMk cId="709890756" sldId="275"/>
        </pc:sldMkLst>
      </pc:sldChg>
      <pc:sldChg chg="addSp delSp modSp new mod ord">
        <pc:chgData name="Thierry Sandoz" userId="267f5dda695ed02e" providerId="LiveId" clId="{EB28A466-F063-4A4B-BBBF-A4D14FA58D06}" dt="2020-06-10T08:54:25.536" v="3344"/>
        <pc:sldMkLst>
          <pc:docMk/>
          <pc:sldMk cId="1070617508" sldId="275"/>
        </pc:sldMkLst>
        <pc:spChg chg="mod">
          <ac:chgData name="Thierry Sandoz" userId="267f5dda695ed02e" providerId="LiveId" clId="{EB28A466-F063-4A4B-BBBF-A4D14FA58D06}" dt="2020-06-10T07:47:33.284" v="2267"/>
          <ac:spMkLst>
            <pc:docMk/>
            <pc:sldMk cId="1070617508" sldId="275"/>
            <ac:spMk id="2" creationId="{9C478357-E6B2-49E3-8F49-C6769939DA05}"/>
          </ac:spMkLst>
        </pc:spChg>
        <pc:spChg chg="del">
          <ac:chgData name="Thierry Sandoz" userId="267f5dda695ed02e" providerId="LiveId" clId="{EB28A466-F063-4A4B-BBBF-A4D14FA58D06}" dt="2020-06-10T08:01:14.946" v="2287"/>
          <ac:spMkLst>
            <pc:docMk/>
            <pc:sldMk cId="1070617508" sldId="275"/>
            <ac:spMk id="3" creationId="{534DC73A-0103-4FE6-9F88-EA04C61ABE0D}"/>
          </ac:spMkLst>
        </pc:spChg>
        <pc:spChg chg="add del">
          <ac:chgData name="Thierry Sandoz" userId="267f5dda695ed02e" providerId="LiveId" clId="{EB28A466-F063-4A4B-BBBF-A4D14FA58D06}" dt="2020-06-10T08:49:37.702" v="3185"/>
          <ac:spMkLst>
            <pc:docMk/>
            <pc:sldMk cId="1070617508" sldId="275"/>
            <ac:spMk id="7" creationId="{F62201BA-6520-4EE6-A849-61F88257C696}"/>
          </ac:spMkLst>
        </pc:spChg>
        <pc:spChg chg="add mod">
          <ac:chgData name="Thierry Sandoz" userId="267f5dda695ed02e" providerId="LiveId" clId="{EB28A466-F063-4A4B-BBBF-A4D14FA58D06}" dt="2020-06-10T08:51:48.724" v="3188" actId="5793"/>
          <ac:spMkLst>
            <pc:docMk/>
            <pc:sldMk cId="1070617508" sldId="275"/>
            <ac:spMk id="8" creationId="{4C3B4298-2AC0-48EB-8D1F-2BCC15957FD6}"/>
          </ac:spMkLst>
        </pc:spChg>
        <pc:picChg chg="del">
          <ac:chgData name="Thierry Sandoz" userId="267f5dda695ed02e" providerId="LiveId" clId="{EB28A466-F063-4A4B-BBBF-A4D14FA58D06}" dt="2020-06-10T08:10:27.037" v="2340" actId="478"/>
          <ac:picMkLst>
            <pc:docMk/>
            <pc:sldMk cId="1070617508" sldId="275"/>
            <ac:picMk id="9" creationId="{FCDFC85E-F6B5-4929-BAC2-F5BD553632B2}"/>
          </ac:picMkLst>
        </pc:picChg>
        <pc:picChg chg="add mod">
          <ac:chgData name="Thierry Sandoz" userId="267f5dda695ed02e" providerId="LiveId" clId="{EB28A466-F063-4A4B-BBBF-A4D14FA58D06}" dt="2020-06-10T08:10:24.373" v="2339" actId="1076"/>
          <ac:picMkLst>
            <pc:docMk/>
            <pc:sldMk cId="1070617508" sldId="275"/>
            <ac:picMk id="2050" creationId="{838F7C3F-2B5C-451D-B3E9-65B90FC1BBC7}"/>
          </ac:picMkLst>
        </pc:picChg>
        <pc:picChg chg="add mod">
          <ac:chgData name="Thierry Sandoz" userId="267f5dda695ed02e" providerId="LiveId" clId="{EB28A466-F063-4A4B-BBBF-A4D14FA58D06}" dt="2020-06-10T08:51:42.082" v="3186" actId="14100"/>
          <ac:picMkLst>
            <pc:docMk/>
            <pc:sldMk cId="1070617508" sldId="275"/>
            <ac:picMk id="2052" creationId="{B5E6B87B-6F41-4421-B744-9F5E61E039C2}"/>
          </ac:picMkLst>
        </pc:picChg>
      </pc:sldChg>
      <pc:sldChg chg="addSp delSp modSp new mod">
        <pc:chgData name="Thierry Sandoz" userId="267f5dda695ed02e" providerId="LiveId" clId="{EB28A466-F063-4A4B-BBBF-A4D14FA58D06}" dt="2020-06-10T08:29:07.562" v="2645" actId="1076"/>
        <pc:sldMkLst>
          <pc:docMk/>
          <pc:sldMk cId="4082926615" sldId="276"/>
        </pc:sldMkLst>
        <pc:spChg chg="mod">
          <ac:chgData name="Thierry Sandoz" userId="267f5dda695ed02e" providerId="LiveId" clId="{EB28A466-F063-4A4B-BBBF-A4D14FA58D06}" dt="2020-06-10T08:20:57.879" v="2576" actId="20577"/>
          <ac:spMkLst>
            <pc:docMk/>
            <pc:sldMk cId="4082926615" sldId="276"/>
            <ac:spMk id="2" creationId="{5C990A89-4781-44BF-A276-7CCA9F96C88E}"/>
          </ac:spMkLst>
        </pc:spChg>
        <pc:spChg chg="del">
          <ac:chgData name="Thierry Sandoz" userId="267f5dda695ed02e" providerId="LiveId" clId="{EB28A466-F063-4A4B-BBBF-A4D14FA58D06}" dt="2020-06-10T08:14:03.929" v="2345"/>
          <ac:spMkLst>
            <pc:docMk/>
            <pc:sldMk cId="4082926615" sldId="276"/>
            <ac:spMk id="3" creationId="{083C57BF-67A7-49CE-AA7F-B662E27111D8}"/>
          </ac:spMkLst>
        </pc:spChg>
        <pc:spChg chg="add mod">
          <ac:chgData name="Thierry Sandoz" userId="267f5dda695ed02e" providerId="LiveId" clId="{EB28A466-F063-4A4B-BBBF-A4D14FA58D06}" dt="2020-06-10T08:17:56.087" v="2466" actId="20577"/>
          <ac:spMkLst>
            <pc:docMk/>
            <pc:sldMk cId="4082926615" sldId="276"/>
            <ac:spMk id="9" creationId="{963C7DFE-A382-44C6-98BD-87C4569EE1C3}"/>
          </ac:spMkLst>
        </pc:spChg>
        <pc:spChg chg="add mod">
          <ac:chgData name="Thierry Sandoz" userId="267f5dda695ed02e" providerId="LiveId" clId="{EB28A466-F063-4A4B-BBBF-A4D14FA58D06}" dt="2020-06-10T08:20:46.986" v="2557" actId="1076"/>
          <ac:spMkLst>
            <pc:docMk/>
            <pc:sldMk cId="4082926615" sldId="276"/>
            <ac:spMk id="10" creationId="{D8F7D567-E9BA-41A4-86CB-F446C28CC6B5}"/>
          </ac:spMkLst>
        </pc:spChg>
        <pc:spChg chg="add mod">
          <ac:chgData name="Thierry Sandoz" userId="267f5dda695ed02e" providerId="LiveId" clId="{EB28A466-F063-4A4B-BBBF-A4D14FA58D06}" dt="2020-06-10T08:20:46.986" v="2557" actId="1076"/>
          <ac:spMkLst>
            <pc:docMk/>
            <pc:sldMk cId="4082926615" sldId="276"/>
            <ac:spMk id="11" creationId="{52DE8D0F-944F-4917-9C1D-DD68FFE0967E}"/>
          </ac:spMkLst>
        </pc:spChg>
        <pc:picChg chg="add mod">
          <ac:chgData name="Thierry Sandoz" userId="267f5dda695ed02e" providerId="LiveId" clId="{EB28A466-F063-4A4B-BBBF-A4D14FA58D06}" dt="2020-06-10T08:28:53.032" v="2639" actId="1076"/>
          <ac:picMkLst>
            <pc:docMk/>
            <pc:sldMk cId="4082926615" sldId="276"/>
            <ac:picMk id="7" creationId="{6A1F91C3-8149-4310-9CB6-53D36BA36342}"/>
          </ac:picMkLst>
        </pc:picChg>
        <pc:picChg chg="add mod">
          <ac:chgData name="Thierry Sandoz" userId="267f5dda695ed02e" providerId="LiveId" clId="{EB28A466-F063-4A4B-BBBF-A4D14FA58D06}" dt="2020-06-10T08:29:07.562" v="2645" actId="1076"/>
          <ac:picMkLst>
            <pc:docMk/>
            <pc:sldMk cId="4082926615" sldId="276"/>
            <ac:picMk id="8" creationId="{86C51AF2-7407-4510-89EF-2343CAF9F7C2}"/>
          </ac:picMkLst>
        </pc:picChg>
      </pc:sldChg>
      <pc:sldChg chg="addSp delSp modSp new mod">
        <pc:chgData name="Thierry Sandoz" userId="267f5dda695ed02e" providerId="LiveId" clId="{EB28A466-F063-4A4B-BBBF-A4D14FA58D06}" dt="2020-06-10T09:14:41.687" v="4041" actId="20577"/>
        <pc:sldMkLst>
          <pc:docMk/>
          <pc:sldMk cId="3756835656" sldId="277"/>
        </pc:sldMkLst>
        <pc:spChg chg="mod">
          <ac:chgData name="Thierry Sandoz" userId="267f5dda695ed02e" providerId="LiveId" clId="{EB28A466-F063-4A4B-BBBF-A4D14FA58D06}" dt="2020-06-10T08:22:41.262" v="2596" actId="113"/>
          <ac:spMkLst>
            <pc:docMk/>
            <pc:sldMk cId="3756835656" sldId="277"/>
            <ac:spMk id="2" creationId="{081EB0F1-C37A-4B19-B3B1-CC6F4A5D9BE9}"/>
          </ac:spMkLst>
        </pc:spChg>
        <pc:spChg chg="add del">
          <ac:chgData name="Thierry Sandoz" userId="267f5dda695ed02e" providerId="LiveId" clId="{EB28A466-F063-4A4B-BBBF-A4D14FA58D06}" dt="2020-06-10T08:38:52.570" v="2648"/>
          <ac:spMkLst>
            <pc:docMk/>
            <pc:sldMk cId="3756835656" sldId="277"/>
            <ac:spMk id="3" creationId="{CFBD019E-F3C0-4073-B947-3B71666EF339}"/>
          </ac:spMkLst>
        </pc:spChg>
        <pc:spChg chg="add del mod">
          <ac:chgData name="Thierry Sandoz" userId="267f5dda695ed02e" providerId="LiveId" clId="{EB28A466-F063-4A4B-BBBF-A4D14FA58D06}" dt="2020-06-10T08:41:31.803" v="2651"/>
          <ac:spMkLst>
            <pc:docMk/>
            <pc:sldMk cId="3756835656" sldId="277"/>
            <ac:spMk id="10" creationId="{75B51CE8-3935-47C8-9B25-50282D5B3342}"/>
          </ac:spMkLst>
        </pc:spChg>
        <pc:spChg chg="add mod">
          <ac:chgData name="Thierry Sandoz" userId="267f5dda695ed02e" providerId="LiveId" clId="{EB28A466-F063-4A4B-BBBF-A4D14FA58D06}" dt="2020-06-10T09:14:41.687" v="4041" actId="20577"/>
          <ac:spMkLst>
            <pc:docMk/>
            <pc:sldMk cId="3756835656" sldId="277"/>
            <ac:spMk id="13" creationId="{EC2CF717-CB59-444E-AE8C-21761C1DD978}"/>
          </ac:spMkLst>
        </pc:spChg>
        <pc:picChg chg="add del mod">
          <ac:chgData name="Thierry Sandoz" userId="267f5dda695ed02e" providerId="LiveId" clId="{EB28A466-F063-4A4B-BBBF-A4D14FA58D06}" dt="2020-06-10T08:26:32.478" v="2603"/>
          <ac:picMkLst>
            <pc:docMk/>
            <pc:sldMk cId="3756835656" sldId="277"/>
            <ac:picMk id="7" creationId="{CCB294AD-A995-4C41-BF47-16968A1C437D}"/>
          </ac:picMkLst>
        </pc:picChg>
        <pc:picChg chg="add del mod modCrop">
          <ac:chgData name="Thierry Sandoz" userId="267f5dda695ed02e" providerId="LiveId" clId="{EB28A466-F063-4A4B-BBBF-A4D14FA58D06}" dt="2020-06-10T08:39:17.450" v="2650" actId="478"/>
          <ac:picMkLst>
            <pc:docMk/>
            <pc:sldMk cId="3756835656" sldId="277"/>
            <ac:picMk id="8" creationId="{2889810C-6152-4A40-A5D6-E7E326FE296F}"/>
          </ac:picMkLst>
        </pc:picChg>
        <pc:picChg chg="add mod">
          <ac:chgData name="Thierry Sandoz" userId="267f5dda695ed02e" providerId="LiveId" clId="{EB28A466-F063-4A4B-BBBF-A4D14FA58D06}" dt="2020-06-10T08:42:08.929" v="2660" actId="1076"/>
          <ac:picMkLst>
            <pc:docMk/>
            <pc:sldMk cId="3756835656" sldId="277"/>
            <ac:picMk id="11" creationId="{F5AE40FD-676C-4510-BF22-EC0871FE63B9}"/>
          </ac:picMkLst>
        </pc:picChg>
        <pc:picChg chg="add mod">
          <ac:chgData name="Thierry Sandoz" userId="267f5dda695ed02e" providerId="LiveId" clId="{EB28A466-F063-4A4B-BBBF-A4D14FA58D06}" dt="2020-06-10T08:45:04.318" v="3093" actId="1076"/>
          <ac:picMkLst>
            <pc:docMk/>
            <pc:sldMk cId="3756835656" sldId="277"/>
            <ac:picMk id="12" creationId="{A9B812EC-86C4-4A02-A4E5-AD4F4C2EF24B}"/>
          </ac:picMkLst>
        </pc:picChg>
      </pc:sldChg>
      <pc:sldChg chg="addSp delSp modSp mod">
        <pc:chgData name="Thierry Sandoz" userId="267f5dda695ed02e" providerId="LiveId" clId="{EB28A466-F063-4A4B-BBBF-A4D14FA58D06}" dt="2020-06-10T09:12:12.952" v="4017" actId="1076"/>
        <pc:sldMkLst>
          <pc:docMk/>
          <pc:sldMk cId="475684678" sldId="278"/>
        </pc:sldMkLst>
        <pc:spChg chg="mod">
          <ac:chgData name="Thierry Sandoz" userId="267f5dda695ed02e" providerId="LiveId" clId="{EB28A466-F063-4A4B-BBBF-A4D14FA58D06}" dt="2020-06-10T09:11:34.544" v="4014" actId="20577"/>
          <ac:spMkLst>
            <pc:docMk/>
            <pc:sldMk cId="475684678" sldId="278"/>
            <ac:spMk id="2" creationId="{A9E7A537-9557-4F5A-AC4F-9ED55B3D7541}"/>
          </ac:spMkLst>
        </pc:spChg>
        <pc:spChg chg="del">
          <ac:chgData name="Thierry Sandoz" userId="267f5dda695ed02e" providerId="LiveId" clId="{EB28A466-F063-4A4B-BBBF-A4D14FA58D06}" dt="2020-06-10T09:12:06.946" v="4015"/>
          <ac:spMkLst>
            <pc:docMk/>
            <pc:sldMk cId="475684678" sldId="278"/>
            <ac:spMk id="3" creationId="{E9F75437-8739-4EED-BF76-441549D41C7B}"/>
          </ac:spMkLst>
        </pc:spChg>
        <pc:picChg chg="add mod">
          <ac:chgData name="Thierry Sandoz" userId="267f5dda695ed02e" providerId="LiveId" clId="{EB28A466-F063-4A4B-BBBF-A4D14FA58D06}" dt="2020-06-10T09:12:12.952" v="4017" actId="1076"/>
          <ac:picMkLst>
            <pc:docMk/>
            <pc:sldMk cId="475684678" sldId="278"/>
            <ac:picMk id="3074" creationId="{F57233A1-4267-4773-96E7-1956B1590764}"/>
          </ac:picMkLst>
        </pc:picChg>
      </pc:sldChg>
      <pc:sldChg chg="modSp new mod">
        <pc:chgData name="Thierry Sandoz" userId="267f5dda695ed02e" providerId="LiveId" clId="{EB28A466-F063-4A4B-BBBF-A4D14FA58D06}" dt="2020-06-10T09:11:15.703" v="4001" actId="20577"/>
        <pc:sldMkLst>
          <pc:docMk/>
          <pc:sldMk cId="2398909388" sldId="279"/>
        </pc:sldMkLst>
        <pc:spChg chg="mod">
          <ac:chgData name="Thierry Sandoz" userId="267f5dda695ed02e" providerId="LiveId" clId="{EB28A466-F063-4A4B-BBBF-A4D14FA58D06}" dt="2020-06-10T09:10:05.411" v="3857" actId="20577"/>
          <ac:spMkLst>
            <pc:docMk/>
            <pc:sldMk cId="2398909388" sldId="279"/>
            <ac:spMk id="2" creationId="{FE6316C9-37C2-478A-9E5A-39B85FD75B4D}"/>
          </ac:spMkLst>
        </pc:spChg>
        <pc:spChg chg="mod">
          <ac:chgData name="Thierry Sandoz" userId="267f5dda695ed02e" providerId="LiveId" clId="{EB28A466-F063-4A4B-BBBF-A4D14FA58D06}" dt="2020-06-10T09:11:15.703" v="4001" actId="20577"/>
          <ac:spMkLst>
            <pc:docMk/>
            <pc:sldMk cId="2398909388" sldId="279"/>
            <ac:spMk id="3" creationId="{A26A36E0-E929-40CC-80D0-08CDE90C4AA7}"/>
          </ac:spMkLst>
        </pc:spChg>
      </pc:sldChg>
      <pc:sldChg chg="new del">
        <pc:chgData name="Thierry Sandoz" userId="267f5dda695ed02e" providerId="LiveId" clId="{EB28A466-F063-4A4B-BBBF-A4D14FA58D06}" dt="2020-06-10T09:11:22.563" v="4003" actId="47"/>
        <pc:sldMkLst>
          <pc:docMk/>
          <pc:sldMk cId="3322216888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E28-601F-42CB-97E9-A87AB1CBE683}" type="datetimeFigureOut">
              <a:rPr lang="fr-CH" smtClean="0"/>
              <a:t>10.06.2020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FA6F9-70B1-40B1-A36E-A59B653F9E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331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A6F9-70B1-40B1-A36E-A59B653F9EB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309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Avec les fonctions toutes faites : 55 %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A6F9-70B1-40B1-A36E-A59B653F9EB4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70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arbres de décision sont très sensibles aux données sur lesquelles ils sont entraînés - de petits changements dans l'ensemble d'apprentissage peuvent entraîner des structures d'arbre considérablement différentes.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A6F9-70B1-40B1-A36E-A59B653F9EB4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12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Couleur du vin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A6F9-70B1-40B1-A36E-A59B653F9EB4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837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E03E7-6897-4D90-8889-169131DC0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37AB27-453C-49E4-B8AE-0709BD64E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3A3CE-D2F9-4DAD-9A2B-6A539531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CCE-9806-49B4-8AD1-0A780DFC8D46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2C7AB-943A-4414-9AE2-BFF519FF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FD8E3-AEB9-44E9-A162-9196FA16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35AC7A-A709-4705-8A8C-BDB39C0A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3" y="351628"/>
            <a:ext cx="2895606" cy="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07745-A696-4DA4-93EE-B9290900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EB438E-884F-4ECF-86A1-4D57C2E1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8F9A6-D3A4-4104-A3AA-FE7A609C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4121-80D8-42BE-909E-D5553AB28BAA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8673A-2E11-41F4-8FBC-E3D43FB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13975-90B1-4D79-A590-EE75158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39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AA8C6E-60FD-445D-9A01-457F9D1B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346353-53C4-4238-89AA-F84B3345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26AF2F-AA80-4102-93E5-18CABC7B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262-0CC8-4300-9398-41AEB9BF2FA6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3BC8-0CF3-420E-8C26-15BD3D75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E2AC6-4FE1-4862-8931-9D7FADF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6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8DB1E-F054-47CE-8750-BEA871E9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325"/>
            <a:ext cx="10515600" cy="8991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D8AD2-F233-410E-BB42-2084AB37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5917B-54ED-48DF-96E4-5F504E25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B111CE-D5A0-4923-81DB-CFAB86DA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</a:t>
            </a:r>
            <a:r>
              <a:rPr lang="fr-CH" sz="1200" err="1"/>
              <a:t>Based</a:t>
            </a:r>
            <a:r>
              <a:rPr lang="fr-CH" sz="1200"/>
              <a:t> - </a:t>
            </a:r>
            <a:r>
              <a:rPr lang="fr-CH" sz="1200" err="1"/>
              <a:t>automatic</a:t>
            </a:r>
            <a:r>
              <a:rPr lang="fr-CH" sz="1200"/>
              <a:t>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5D08EB-9FAF-43BA-BF32-07EEDDC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4F96B4-1FBD-4332-987B-7F624D03B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05"/>
          <a:stretch/>
        </p:blipFill>
        <p:spPr>
          <a:xfrm>
            <a:off x="406893" y="578325"/>
            <a:ext cx="431307" cy="89916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C69F73-9546-41A3-9F75-72491A63A772}"/>
              </a:ext>
            </a:extLst>
          </p:cNvPr>
          <p:cNvCxnSpPr>
            <a:cxnSpLocks/>
          </p:cNvCxnSpPr>
          <p:nvPr userDrawn="1"/>
        </p:nvCxnSpPr>
        <p:spPr>
          <a:xfrm>
            <a:off x="838200" y="578325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46BBFCF-66A7-4DBF-9A7E-B7C199F5F87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77487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D1D2433-3D66-4452-99C3-C075D829E20F}"/>
              </a:ext>
            </a:extLst>
          </p:cNvPr>
          <p:cNvCxnSpPr>
            <a:cxnSpLocks/>
          </p:cNvCxnSpPr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91506-3EC0-4BA6-8682-7EE9903D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21A8A4-3785-484F-AB56-C07A5E3F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27992-C316-4459-ADB8-DB5DC311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5865-3FFF-412C-9C5E-ADF8D69035AE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894A4-5EEC-416F-9BFB-173638C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08B7A-B330-4141-9721-885036AB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03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07078-4BA9-471E-B5DF-88034698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20FC0-96C6-406E-BF3D-1F1D2BE2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BAF29-65E3-489B-B3FF-05ED17FD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5F8A1-205B-474D-95F7-B0E16142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A6B-A446-443F-AE46-57100280072B}" type="datetime1">
              <a:rPr lang="fr-CH" smtClean="0"/>
              <a:t>10.06.2020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1A6C62-C5C0-4ECB-B937-C5413EE7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177CCB-1B55-445A-A146-DA406203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844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49318-4FFD-48BB-8E96-2E22ADC1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449439-D7B7-4283-8CA6-47DC5A08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89C5B9-2F47-4160-A1B6-33E6E8AD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60031E-845E-46B5-9031-EB2091A7B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826DF7-49C1-42E7-B6B7-28FFCC36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8D0BA3-7341-4785-85DF-DCB3DD3C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8E0F-73FF-4BF1-B7DF-0FFF24A6DFF3}" type="datetime1">
              <a:rPr lang="fr-CH" smtClean="0"/>
              <a:t>10.06.2020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A31C33-ECF8-421C-8B9B-03D65D3C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76F46F-D226-4421-9E44-4EA96C0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587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9E877-8FF7-481E-BE81-7B9F89D9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86EB41-3DB2-401D-A5F7-FCDDF728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64A7-1D40-4EC2-8228-80613DE37167}" type="datetime1">
              <a:rPr lang="fr-CH" smtClean="0"/>
              <a:t>10.06.2020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BF06F4-6218-4239-8711-9486ACA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DC4C9-CCA9-41AC-AEB6-437EB469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55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905AD3-CCBD-47BF-A9F4-85C7C943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B074-5A26-4CFD-A24A-69B5EBECCBFF}" type="datetime1">
              <a:rPr lang="fr-CH" smtClean="0"/>
              <a:t>10.06.2020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7B41ED-5F01-46D3-AD8C-3362B24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39AECC-B0D1-4B9E-831B-1AAFC50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54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6DE77-33D2-47AA-8A3C-AFEA76F6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CD91A-3898-4226-8FB3-55F7A3D8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9B5A1D-ADA3-4BA4-85CA-530466A5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9C7CA8-2936-4DC5-B750-BC24D0C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1614-C585-4709-93EF-65CEF8FF6499}" type="datetime1">
              <a:rPr lang="fr-CH" smtClean="0"/>
              <a:t>10.06.2020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D19675-77E1-4E94-A2F1-66B80480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E5E5A-63CA-4534-AF45-4F2518FB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0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FC0A2-325E-4259-B6CC-D7CCC86D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F38DB8-BB07-466A-B168-CE9F20AB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6E75D-89D8-450D-A1E3-0FCE78BEA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1F39B9-3AA0-47EE-94E0-8766CD21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2C46-F8E0-44C1-B9D9-8F65F8ACA0BB}" type="datetime1">
              <a:rPr lang="fr-CH" smtClean="0"/>
              <a:t>10.06.2020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A5AF56-A7DC-4CA8-8364-8546092A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F0B846-7B09-49AD-B22B-BDBF81E4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27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5CBB17-1388-480A-BDA2-97DB7802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C62E9-6DEC-4370-9CEC-22FCEA6C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ADEF9-4A60-4508-9B63-91899288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A7C7-ACCB-4A39-8F01-805FB747AAB1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43F80-B6EF-475F-9975-E7D379C2F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78A10-8805-42D3-8530-E83DE101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06EE-75CB-4974-8AB5-5A3A471E8DB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10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FDF20-C0D5-4AFC-AA84-991F53104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411"/>
            <a:ext cx="9144000" cy="2387600"/>
          </a:xfrm>
        </p:spPr>
        <p:txBody>
          <a:bodyPr/>
          <a:lstStyle/>
          <a:p>
            <a:r>
              <a:rPr lang="fr-CH" dirty="0"/>
              <a:t>Machine Learning</a:t>
            </a:r>
            <a:br>
              <a:rPr lang="fr-CH" dirty="0"/>
            </a:br>
            <a:r>
              <a:rPr lang="fr-CH" dirty="0"/>
              <a:t>Mini-projet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A084D887-3F6B-48EF-AA93-CAD99756B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691"/>
            <a:ext cx="9144000" cy="977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Classification de vins blancs en fonction de leur qualité </a:t>
            </a:r>
          </a:p>
          <a:p>
            <a:r>
              <a:rPr lang="fr-CH" dirty="0"/>
              <a:t>10.06.2020</a:t>
            </a:r>
          </a:p>
          <a:p>
            <a:endParaRPr lang="fr-CH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88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0F2C0-04F8-40B2-8B16-7D64FF83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Comparaison des algorithmes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563B8-7B03-43B9-9080-876D5DFD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3B0A9-01DA-4DC8-8950-1E830A97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0577D-0F5B-42E2-94C9-1C89D666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10</a:t>
            </a:fld>
            <a:endParaRPr lang="fr-CH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1CAEEF0-D804-4AFF-851A-B8785363E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91" y="1496341"/>
            <a:ext cx="4685907" cy="4679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6F650A-CFAF-4557-A326-0EB5C80A09FF}"/>
              </a:ext>
            </a:extLst>
          </p:cNvPr>
          <p:cNvSpPr/>
          <p:nvPr/>
        </p:nvSpPr>
        <p:spPr>
          <a:xfrm>
            <a:off x="5790218" y="3051370"/>
            <a:ext cx="5480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/>
              <a:t>Régression logistique :  </a:t>
            </a:r>
            <a:r>
              <a:rPr lang="fr-FR" sz="2400" b="1"/>
              <a:t>52,68 %</a:t>
            </a:r>
          </a:p>
          <a:p>
            <a:r>
              <a:rPr lang="fr-FR" sz="2400"/>
              <a:t>Support </a:t>
            </a:r>
            <a:r>
              <a:rPr lang="fr-FR" sz="2400" err="1"/>
              <a:t>Vector</a:t>
            </a:r>
            <a:r>
              <a:rPr lang="fr-FR" sz="2400"/>
              <a:t> Machine (SVM) :  </a:t>
            </a:r>
            <a:r>
              <a:rPr lang="fr-FR" sz="2400" b="1"/>
              <a:t>57,29 %</a:t>
            </a:r>
          </a:p>
          <a:p>
            <a:r>
              <a:rPr lang="fr-FR" sz="2400" err="1"/>
              <a:t>Random</a:t>
            </a:r>
            <a:r>
              <a:rPr lang="fr-FR" sz="2400"/>
              <a:t> Forest :  </a:t>
            </a:r>
            <a:r>
              <a:rPr lang="fr-FR" sz="2400" b="1"/>
              <a:t>64,01 %</a:t>
            </a:r>
          </a:p>
          <a:p>
            <a:r>
              <a:rPr lang="fr-FR" sz="2400"/>
              <a:t>Neural Network (</a:t>
            </a:r>
            <a:r>
              <a:rPr lang="fr-FR" sz="2400" err="1"/>
              <a:t>MLPClassifier</a:t>
            </a:r>
            <a:r>
              <a:rPr lang="fr-FR" sz="2400"/>
              <a:t>) :  </a:t>
            </a:r>
            <a:r>
              <a:rPr lang="fr-FR" sz="2400" b="1"/>
              <a:t>55,17 %</a:t>
            </a:r>
            <a:endParaRPr lang="fr-CH" sz="2400" b="1"/>
          </a:p>
        </p:txBody>
      </p:sp>
    </p:spTree>
    <p:extLst>
      <p:ext uri="{BB962C8B-B14F-4D97-AF65-F5344CB8AC3E}">
        <p14:creationId xmlns:p14="http://schemas.microsoft.com/office/powerpoint/2010/main" val="369506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0B60C-5EAE-4553-B17B-FBE5E0CB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Régression logistique 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B92AA2F-7252-461C-9055-3B336F14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185" y="2026891"/>
            <a:ext cx="4301873" cy="286791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9636-F94F-4A42-AEE0-AAA7DF93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FD4EA-FF6E-491A-B5E2-15763FB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</a:t>
            </a:r>
            <a:r>
              <a:rPr lang="fr-CH" sz="1200" dirty="0" err="1"/>
              <a:t>Based</a:t>
            </a:r>
            <a:r>
              <a:rPr lang="fr-CH" sz="1200"/>
              <a:t> - </a:t>
            </a:r>
            <a:r>
              <a:rPr lang="fr-CH" sz="1200" dirty="0" err="1"/>
              <a:t>automatic</a:t>
            </a:r>
            <a:r>
              <a:rPr lang="fr-CH" sz="1200"/>
              <a:t>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B0B72-3479-4BFC-BAF7-D1DF66D4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11</a:t>
            </a:fld>
            <a:endParaRPr lang="fr-CH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27650C7-A381-4646-9806-96879DFB9B54}"/>
              </a:ext>
            </a:extLst>
          </p:cNvPr>
          <p:cNvSpPr txBox="1">
            <a:spLocks/>
          </p:cNvSpPr>
          <p:nvPr/>
        </p:nvSpPr>
        <p:spPr>
          <a:xfrm>
            <a:off x="838200" y="1677971"/>
            <a:ext cx="10515600" cy="449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Résultats obtenus avec </a:t>
            </a:r>
            <a:r>
              <a:rPr lang="fr-CH" b="1" dirty="0"/>
              <a:t>régression logistique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0F3E7C3A-D677-43F3-8E5A-0A614159A3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359"/>
          <a:stretch/>
        </p:blipFill>
        <p:spPr>
          <a:xfrm>
            <a:off x="5821504" y="2196640"/>
            <a:ext cx="4160696" cy="270834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A77C0C7-219D-47AC-841C-4AB58946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24E13D6-B9D9-4057-A0D3-EB6FA0825B67}"/>
              </a:ext>
            </a:extLst>
          </p:cNvPr>
          <p:cNvSpPr txBox="1">
            <a:spLocks/>
          </p:cNvSpPr>
          <p:nvPr/>
        </p:nvSpPr>
        <p:spPr>
          <a:xfrm>
            <a:off x="838200" y="5660534"/>
            <a:ext cx="10515600" cy="581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dirty="0">
                <a:latin typeface="var(--jp-code-font-family)"/>
              </a:rPr>
              <a:t>Précision obtenue sur les données de test après optimisation : </a:t>
            </a:r>
            <a:r>
              <a:rPr lang="fr-FR" altLang="fr-FR" b="1" dirty="0">
                <a:latin typeface="var(--jp-code-font-family)"/>
              </a:rPr>
              <a:t>54,02 [%]</a:t>
            </a:r>
            <a:endParaRPr lang="fr-FR" altLang="fr-FR" sz="5400" b="1" dirty="0"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90EBA3-9D88-4B83-9D11-5022C14E1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1034" y="5008641"/>
            <a:ext cx="6538048" cy="681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30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EB0F1-C37A-4B19-B3B1-CC6F4A5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 K-</a:t>
            </a:r>
            <a:r>
              <a:rPr lang="fr-CH" dirty="0" err="1"/>
              <a:t>nearest</a:t>
            </a:r>
            <a:r>
              <a:rPr lang="fr-CH" dirty="0"/>
              <a:t> </a:t>
            </a:r>
            <a:r>
              <a:rPr lang="fr-CH" dirty="0" err="1"/>
              <a:t>neighbors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1E38B-8E01-4602-B8FD-67EB4EA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B5D37-5B38-40EB-954A-FA225F1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E4115-F887-4C17-A58C-4F9749EB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12</a:t>
            </a:fld>
            <a:endParaRPr lang="fr-CH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5AE40FD-676C-4510-BF22-EC0871FE6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145"/>
            <a:ext cx="3800475" cy="38455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B812EC-86C4-4A02-A4E5-AD4F4C2E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71" y="3056138"/>
            <a:ext cx="1304221" cy="11920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2CF717-CB59-444E-AE8C-21761C1DD978}"/>
              </a:ext>
            </a:extLst>
          </p:cNvPr>
          <p:cNvSpPr/>
          <p:nvPr/>
        </p:nvSpPr>
        <p:spPr>
          <a:xfrm>
            <a:off x="6019309" y="2377470"/>
            <a:ext cx="51825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/>
              <a:t>Implémentation de l’algorithme de K-</a:t>
            </a:r>
            <a:r>
              <a:rPr lang="fr-FR" sz="2400" dirty="0" err="1"/>
              <a:t>means</a:t>
            </a:r>
            <a:r>
              <a:rPr lang="fr-FR" sz="2400" dirty="0"/>
              <a:t> vu dans le cours de Coursera</a:t>
            </a:r>
          </a:p>
          <a:p>
            <a:endParaRPr lang="fr-F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/>
              <a:t>Résultats obtenus non-concluants (~</a:t>
            </a:r>
            <a:r>
              <a:rPr lang="fr-FR" sz="2400"/>
              <a:t>42 % de précision)</a:t>
            </a:r>
            <a:endParaRPr lang="fr-FR" sz="2400" dirty="0"/>
          </a:p>
          <a:p>
            <a:r>
              <a:rPr lang="fr-FR" sz="2400" dirty="0"/>
              <a:t>	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/>
              <a:t>Cause : Démarcation entre les différents clusters peu claire</a:t>
            </a:r>
          </a:p>
        </p:txBody>
      </p:sp>
    </p:spTree>
    <p:extLst>
      <p:ext uri="{BB962C8B-B14F-4D97-AF65-F5344CB8AC3E}">
        <p14:creationId xmlns:p14="http://schemas.microsoft.com/office/powerpoint/2010/main" val="375683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2E7C0-2449-4534-985A-AACDE770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710B0-EB2E-4915-AFF6-5AA11251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068" y="1870013"/>
            <a:ext cx="3033777" cy="1228293"/>
          </a:xfrm>
        </p:spPr>
        <p:txBody>
          <a:bodyPr>
            <a:normAutofit fontScale="85000" lnSpcReduction="20000"/>
          </a:bodyPr>
          <a:lstStyle/>
          <a:p>
            <a:r>
              <a:rPr lang="fr-FR"/>
              <a:t>Architecture :</a:t>
            </a:r>
          </a:p>
          <a:p>
            <a:pPr lvl="1"/>
            <a:r>
              <a:rPr lang="fr-FR"/>
              <a:t>Couche d’entrée : 11</a:t>
            </a:r>
          </a:p>
          <a:p>
            <a:pPr lvl="1"/>
            <a:r>
              <a:rPr lang="fr-FR"/>
              <a:t>Couche cachée : 5</a:t>
            </a:r>
          </a:p>
          <a:p>
            <a:pPr lvl="1"/>
            <a:r>
              <a:rPr lang="fr-FR"/>
              <a:t>Couche de sortie : 5</a:t>
            </a:r>
          </a:p>
          <a:p>
            <a:pPr lvl="1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F02FE-3999-4DB7-B3C6-CDD2ED4F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FE29D-C63F-4E6B-A388-47194567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295C-5A80-4523-815A-B6F2590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13</a:t>
            </a:fld>
            <a:endParaRPr lang="fr-CH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ADDD3F1-0DDF-4C6A-B4C3-328456AF9DC9}"/>
              </a:ext>
            </a:extLst>
          </p:cNvPr>
          <p:cNvSpPr txBox="1">
            <a:spLocks/>
          </p:cNvSpPr>
          <p:nvPr/>
        </p:nvSpPr>
        <p:spPr>
          <a:xfrm>
            <a:off x="1710615" y="3628618"/>
            <a:ext cx="2575264" cy="48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/>
              <a:t>Theta1, Theta2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8464D8C-D780-4D39-881D-4A6453C0DC9F}"/>
              </a:ext>
            </a:extLst>
          </p:cNvPr>
          <p:cNvSpPr txBox="1">
            <a:spLocks/>
          </p:cNvSpPr>
          <p:nvPr/>
        </p:nvSpPr>
        <p:spPr>
          <a:xfrm>
            <a:off x="509900" y="4676327"/>
            <a:ext cx="5257800" cy="59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Initialisation aléatoire entre 0 et 0,12</a:t>
            </a:r>
            <a:endParaRPr lang="fr-FR" dirty="0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91038EB9-E069-4083-B63B-329FEB2E2A6F}"/>
              </a:ext>
            </a:extLst>
          </p:cNvPr>
          <p:cNvSpPr/>
          <p:nvPr/>
        </p:nvSpPr>
        <p:spPr>
          <a:xfrm>
            <a:off x="2998247" y="3062613"/>
            <a:ext cx="319597" cy="48127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EA30FCA1-2B27-4475-B83F-67AABF47D9AD}"/>
              </a:ext>
            </a:extLst>
          </p:cNvPr>
          <p:cNvSpPr/>
          <p:nvPr/>
        </p:nvSpPr>
        <p:spPr>
          <a:xfrm>
            <a:off x="2979002" y="4131603"/>
            <a:ext cx="319597" cy="49787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CAA6EA7-2064-41C5-BE79-3FCF3FB8421B}"/>
              </a:ext>
            </a:extLst>
          </p:cNvPr>
          <p:cNvSpPr txBox="1">
            <a:spLocks/>
          </p:cNvSpPr>
          <p:nvPr/>
        </p:nvSpPr>
        <p:spPr>
          <a:xfrm>
            <a:off x="7106499" y="5479345"/>
            <a:ext cx="3008202" cy="59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Nb d’itérations : 30 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310FB2-887A-4858-BCC5-FBB6F4BAB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32" t="32440" r="3131" b="12715"/>
          <a:stretch/>
        </p:blipFill>
        <p:spPr>
          <a:xfrm>
            <a:off x="5920010" y="1649739"/>
            <a:ext cx="5381180" cy="3761295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EC22A0A-F738-4F71-9AB6-E47933DCDD71}"/>
              </a:ext>
            </a:extLst>
          </p:cNvPr>
          <p:cNvSpPr txBox="1">
            <a:spLocks/>
          </p:cNvSpPr>
          <p:nvPr/>
        </p:nvSpPr>
        <p:spPr>
          <a:xfrm>
            <a:off x="544290" y="5421860"/>
            <a:ext cx="5257800" cy="59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b="1" dirty="0">
                <a:sym typeface="Wingdings" panose="05000000000000000000" pitchFamily="2" charset="2"/>
              </a:rPr>
              <a:t>Pas d’ajout de nouveaux paramètres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672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9DCD9-9C08-4749-B323-EAEAE0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 de neurones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9E19F-E231-498A-A096-DD75A74D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C72C5-65B9-4773-BDC3-830600F6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759BF-87CF-46E3-9473-DF908ED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14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94F511-86E8-405B-98B0-7B464E4C1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5" t="40417" r="44922" b="26527"/>
          <a:stretch/>
        </p:blipFill>
        <p:spPr>
          <a:xfrm>
            <a:off x="429163" y="2526660"/>
            <a:ext cx="3691680" cy="2807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A7DE8B-EC01-48E2-A9A2-EF3508017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5" t="38230" r="45156" b="27918"/>
          <a:stretch/>
        </p:blipFill>
        <p:spPr>
          <a:xfrm>
            <a:off x="4190064" y="2526660"/>
            <a:ext cx="3681001" cy="2848315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4731B7D8-A781-438E-AEAC-3A1289832793}"/>
              </a:ext>
            </a:extLst>
          </p:cNvPr>
          <p:cNvSpPr txBox="1">
            <a:spLocks/>
          </p:cNvSpPr>
          <p:nvPr/>
        </p:nvSpPr>
        <p:spPr>
          <a:xfrm>
            <a:off x="4627775" y="1819421"/>
            <a:ext cx="2372033" cy="501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100 itérations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75276FE-B572-4B1B-A9A9-ECA6A82C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5" t="43628" r="44140" b="22639"/>
          <a:stretch/>
        </p:blipFill>
        <p:spPr>
          <a:xfrm>
            <a:off x="7889919" y="2465846"/>
            <a:ext cx="3883597" cy="2841331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B38BBDC-55E7-4A51-9F13-CFCAA772AD09}"/>
              </a:ext>
            </a:extLst>
          </p:cNvPr>
          <p:cNvSpPr txBox="1">
            <a:spLocks/>
          </p:cNvSpPr>
          <p:nvPr/>
        </p:nvSpPr>
        <p:spPr>
          <a:xfrm>
            <a:off x="838200" y="1818484"/>
            <a:ext cx="2372033" cy="50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/>
              <a:t>30 itérations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B8AD79D-905C-4508-BDA9-B31BBB1F11B1}"/>
              </a:ext>
            </a:extLst>
          </p:cNvPr>
          <p:cNvSpPr txBox="1">
            <a:spLocks/>
          </p:cNvSpPr>
          <p:nvPr/>
        </p:nvSpPr>
        <p:spPr>
          <a:xfrm>
            <a:off x="8331902" y="1818484"/>
            <a:ext cx="2372033" cy="501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200 itérations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55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2E7C0-2449-4534-985A-AACDE770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710B0-EB2E-4915-AFF6-5AA11251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912"/>
            <a:ext cx="3200400" cy="536575"/>
          </a:xfrm>
        </p:spPr>
        <p:txBody>
          <a:bodyPr>
            <a:normAutofit fontScale="92500"/>
          </a:bodyPr>
          <a:lstStyle/>
          <a:p>
            <a:r>
              <a:rPr lang="fr-FR"/>
              <a:t>Meilleurs résultats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F02FE-3999-4DB7-B3C6-CDD2ED4F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FE29D-C63F-4E6B-A388-47194567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295C-5A80-4523-815A-B6F2590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15</a:t>
            </a:fld>
            <a:endParaRPr lang="fr-CH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959C2FB-01AF-4336-A144-E491D33E43F4}"/>
              </a:ext>
            </a:extLst>
          </p:cNvPr>
          <p:cNvSpPr txBox="1">
            <a:spLocks/>
          </p:cNvSpPr>
          <p:nvPr/>
        </p:nvSpPr>
        <p:spPr>
          <a:xfrm>
            <a:off x="6668267" y="2275905"/>
            <a:ext cx="4114800" cy="147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Paramètres :</a:t>
            </a:r>
          </a:p>
          <a:p>
            <a:pPr lvl="1"/>
            <a:r>
              <a:rPr lang="fr-FR"/>
              <a:t>Lambda = 0.3</a:t>
            </a:r>
          </a:p>
          <a:p>
            <a:pPr lvl="1"/>
            <a:r>
              <a:rPr lang="fr-FR"/>
              <a:t>Nombre d’itérations : 30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600664-1DCB-485F-B83F-894E43F8B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0" t="40040" r="44550" b="25559"/>
          <a:stretch/>
        </p:blipFill>
        <p:spPr>
          <a:xfrm>
            <a:off x="511178" y="2120488"/>
            <a:ext cx="5403848" cy="399415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CDC496D-62CC-4988-90CE-4255490E6E6D}"/>
              </a:ext>
            </a:extLst>
          </p:cNvPr>
          <p:cNvSpPr txBox="1">
            <a:spLocks/>
          </p:cNvSpPr>
          <p:nvPr/>
        </p:nvSpPr>
        <p:spPr>
          <a:xfrm>
            <a:off x="5915025" y="4304574"/>
            <a:ext cx="5724961" cy="67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/>
              <a:t>En prédisant 2 tout le temps : 52.75 %</a:t>
            </a:r>
          </a:p>
        </p:txBody>
      </p:sp>
    </p:spTree>
    <p:extLst>
      <p:ext uri="{BB962C8B-B14F-4D97-AF65-F5344CB8AC3E}">
        <p14:creationId xmlns:p14="http://schemas.microsoft.com/office/powerpoint/2010/main" val="349389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B9531-7BB2-4DC2-98A9-0EFB042C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Random</a:t>
            </a:r>
            <a:r>
              <a:rPr lang="fr-CH" dirty="0"/>
              <a:t> Forest Classifier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8DF050-2091-4BB6-B19E-96B046CC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32D70-842F-4CEC-9217-99B9B0A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DFCE6-801E-4410-A93C-34C782BE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16</a:t>
            </a:fld>
            <a:endParaRPr lang="fr-CH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6FB271C-4512-4ABC-8BF9-6DE92055B2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/>
              <a:t>Résultats obtenus avec </a:t>
            </a:r>
            <a:r>
              <a:rPr lang="fr-CH" b="1" err="1"/>
              <a:t>Random</a:t>
            </a:r>
            <a:r>
              <a:rPr lang="fr-CH" b="1"/>
              <a:t> Forest Classifier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BE736EC-143C-474F-BEA5-C902172A04DB}"/>
              </a:ext>
            </a:extLst>
          </p:cNvPr>
          <p:cNvSpPr txBox="1">
            <a:spLocks/>
          </p:cNvSpPr>
          <p:nvPr/>
        </p:nvSpPr>
        <p:spPr>
          <a:xfrm>
            <a:off x="838200" y="5660534"/>
            <a:ext cx="10515600" cy="581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>
                <a:latin typeface="var(--jp-code-font-family)"/>
              </a:rPr>
              <a:t>Précision obtenue sur les données de test après optimisation : </a:t>
            </a:r>
            <a:r>
              <a:rPr lang="fr-FR" altLang="fr-FR" b="1">
                <a:latin typeface="var(--jp-code-font-family)"/>
              </a:rPr>
              <a:t>67,4 [%]</a:t>
            </a:r>
            <a:endParaRPr lang="fr-FR" altLang="fr-FR" sz="5400" b="1"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142FAB-1B3D-442B-93A9-61E404BC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79" y="2442035"/>
            <a:ext cx="4755796" cy="304443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BF4E253-9542-4977-B6FF-010F2E00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52" y="2442035"/>
            <a:ext cx="4448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8357-E6B2-49E3-8F49-C6769939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Random</a:t>
            </a:r>
            <a:r>
              <a:rPr lang="fr-CH"/>
              <a:t> Forest </a:t>
            </a:r>
            <a:r>
              <a:rPr lang="fr-CH" dirty="0"/>
              <a:t>Classifier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E5B67-CABA-4720-A16D-90749E30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EE7AB-8AB0-4FFF-871C-F32C974E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509337-EFFF-4C3F-B6A8-AA1945B7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17</a:t>
            </a:fld>
            <a:endParaRPr lang="fr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8F7C3F-2B5C-451D-B3E9-65B90FC1BB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0" y="1572616"/>
            <a:ext cx="4447502" cy="25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3B4298-2AC0-48EB-8D1F-2BCC15957FD6}"/>
              </a:ext>
            </a:extLst>
          </p:cNvPr>
          <p:cNvSpPr/>
          <p:nvPr/>
        </p:nvSpPr>
        <p:spPr>
          <a:xfrm>
            <a:off x="6835178" y="2621766"/>
            <a:ext cx="44475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CH" sz="2400" dirty="0"/>
              <a:t>Arbres décisionnels</a:t>
            </a:r>
          </a:p>
          <a:p>
            <a:endParaRPr lang="fr-CH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fr-CH" sz="2400" dirty="0"/>
              <a:t>Fonctionne particulièrement bien sur des données non-corrélées entre elles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fr-CH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fr-CH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fr-CH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E6B87B-6F41-4421-B744-9F5E61E0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73" y="3321880"/>
            <a:ext cx="2632610" cy="267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61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B34B7-E089-450E-8E4A-DD01E5D6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52E9B5-9942-4965-B7D6-8E434058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D946AB-3484-43B0-B4E0-87874A69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6DD4B-7262-4E2B-9069-5F3FA5C5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18</a:t>
            </a:fld>
            <a:endParaRPr lang="fr-CH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43BED91-8644-4C80-A853-052EBBE8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Meilleure précision obtenue : </a:t>
            </a:r>
            <a:r>
              <a:rPr lang="fr-FR" altLang="fr-FR" b="1" dirty="0">
                <a:latin typeface="var(--jp-code-font-family)"/>
              </a:rPr>
              <a:t>67,4 [%]</a:t>
            </a:r>
            <a:br>
              <a:rPr lang="fr-FR" altLang="fr-FR" b="1" dirty="0">
                <a:latin typeface="var(--jp-code-font-family)"/>
              </a:rPr>
            </a:br>
            <a:r>
              <a:rPr lang="fr-FR" altLang="fr-FR" dirty="0">
                <a:latin typeface="var(--jp-code-font-family)"/>
              </a:rPr>
              <a:t>(</a:t>
            </a:r>
            <a:r>
              <a:rPr lang="fr-FR" altLang="fr-FR" dirty="0" err="1">
                <a:latin typeface="var(--jp-code-font-family)"/>
              </a:rPr>
              <a:t>Random</a:t>
            </a:r>
            <a:r>
              <a:rPr lang="fr-FR" altLang="fr-FR" dirty="0">
                <a:latin typeface="var(--jp-code-font-family)"/>
              </a:rPr>
              <a:t> Forest Classifier)</a:t>
            </a:r>
          </a:p>
          <a:p>
            <a:r>
              <a:rPr lang="fr-FR" altLang="fr-FR" dirty="0">
                <a:latin typeface="var(--jp-code-font-family)"/>
              </a:rPr>
              <a:t>Possibilités d’amélioration ;</a:t>
            </a:r>
          </a:p>
          <a:p>
            <a:pPr lvl="1"/>
            <a:r>
              <a:rPr lang="fr-FR" altLang="fr-FR" dirty="0">
                <a:latin typeface="var(--jp-code-font-family)"/>
              </a:rPr>
              <a:t>Augmenter la taille du </a:t>
            </a:r>
            <a:r>
              <a:rPr lang="fr-FR" altLang="fr-FR" dirty="0" err="1">
                <a:latin typeface="var(--jp-code-font-family)"/>
              </a:rPr>
              <a:t>dataset</a:t>
            </a:r>
            <a:endParaRPr lang="fr-FR" altLang="fr-FR" dirty="0">
              <a:latin typeface="var(--jp-code-font-family)"/>
            </a:endParaRPr>
          </a:p>
          <a:p>
            <a:pPr lvl="1"/>
            <a:r>
              <a:rPr lang="fr-FR" altLang="fr-FR" dirty="0">
                <a:latin typeface="var(--jp-code-font-family)"/>
              </a:rPr>
              <a:t>Obtenir un set de données possédant plus de </a:t>
            </a:r>
            <a:br>
              <a:rPr lang="fr-FR" altLang="fr-FR" dirty="0">
                <a:latin typeface="var(--jp-code-font-family)"/>
              </a:rPr>
            </a:br>
            <a:r>
              <a:rPr lang="fr-FR" altLang="fr-FR" dirty="0">
                <a:latin typeface="var(--jp-code-font-family)"/>
              </a:rPr>
              <a:t>données dans les extrémités</a:t>
            </a:r>
          </a:p>
          <a:p>
            <a:pPr lvl="1"/>
            <a:r>
              <a:rPr lang="fr-FR" altLang="fr-FR" dirty="0">
                <a:latin typeface="var(--jp-code-font-family)"/>
              </a:rPr>
              <a:t>Augmenter le nombre de </a:t>
            </a:r>
            <a:r>
              <a:rPr lang="fr-FR" altLang="fr-FR" dirty="0" err="1">
                <a:latin typeface="var(--jp-code-font-family)"/>
              </a:rPr>
              <a:t>features</a:t>
            </a:r>
            <a:r>
              <a:rPr lang="fr-FR" altLang="fr-FR" dirty="0">
                <a:latin typeface="var(--jp-code-font-family)"/>
              </a:rPr>
              <a:t> (attention à </a:t>
            </a:r>
            <a:br>
              <a:rPr lang="fr-FR" altLang="fr-FR" dirty="0">
                <a:latin typeface="var(--jp-code-font-family)"/>
              </a:rPr>
            </a:br>
            <a:r>
              <a:rPr lang="fr-FR" altLang="fr-FR" dirty="0">
                <a:latin typeface="var(--jp-code-font-family)"/>
              </a:rPr>
              <a:t>l’</a:t>
            </a:r>
            <a:r>
              <a:rPr lang="fr-FR" altLang="fr-FR" dirty="0" err="1">
                <a:latin typeface="var(--jp-code-font-family)"/>
              </a:rPr>
              <a:t>overfitting</a:t>
            </a:r>
            <a:r>
              <a:rPr lang="fr-FR" altLang="fr-FR" dirty="0">
                <a:latin typeface="var(--jp-code-font-family)"/>
              </a:rPr>
              <a:t>)</a:t>
            </a:r>
          </a:p>
          <a:p>
            <a:r>
              <a:rPr lang="fr-FR" altLang="fr-FR" dirty="0">
                <a:latin typeface="var(--jp-code-font-family)"/>
              </a:rPr>
              <a:t>Difficile d’obtenir de meilleurs résultats car</a:t>
            </a:r>
            <a:br>
              <a:rPr lang="fr-FR" altLang="fr-FR" dirty="0">
                <a:latin typeface="var(--jp-code-font-family)"/>
              </a:rPr>
            </a:br>
            <a:r>
              <a:rPr lang="fr-FR" altLang="fr-FR" dirty="0">
                <a:latin typeface="var(--jp-code-font-family)"/>
              </a:rPr>
              <a:t>qualité du vin propre à chacun</a:t>
            </a:r>
          </a:p>
          <a:p>
            <a:endParaRPr lang="fr-FR" altLang="fr-FR" dirty="0">
              <a:latin typeface="var(--jp-code-font-family)"/>
            </a:endParaRPr>
          </a:p>
          <a:p>
            <a:endParaRPr lang="fr-FR" altLang="fr-FR" dirty="0">
              <a:latin typeface="var(--jp-code-font-family)"/>
            </a:endParaRPr>
          </a:p>
          <a:p>
            <a:endParaRPr lang="fr-FR" altLang="fr-FR" dirty="0">
              <a:latin typeface="var(--jp-code-font-family)"/>
            </a:endParaRPr>
          </a:p>
          <a:p>
            <a:endParaRPr lang="fr-FR" altLang="fr-FR" dirty="0">
              <a:latin typeface="var(--jp-code-font-family)"/>
            </a:endParaRP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2E7A47-9A4D-4946-BED5-47760905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76" y="1646238"/>
            <a:ext cx="3371441" cy="23896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0FE56E-D12C-476A-85D6-CDBCE2B5A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548" y="4035846"/>
            <a:ext cx="3102695" cy="19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A537-9557-4F5A-AC4F-9ED55B3D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E860A-8939-4D67-9488-F5B2F08E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515D6-D40B-4D5B-8ACB-090A4182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B98FA-1DA1-45F3-A3DA-B72B323E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19</a:t>
            </a:fld>
            <a:endParaRPr lang="fr-CH"/>
          </a:p>
        </p:txBody>
      </p:sp>
      <p:pic>
        <p:nvPicPr>
          <p:cNvPr id="3074" name="Picture 2" descr="LE VIN EN QUESTIONS - Sommelier &amp; Consultant en vins, Paris">
            <a:extLst>
              <a:ext uri="{FF2B5EF4-FFF2-40B4-BE49-F238E27FC236}">
                <a16:creationId xmlns:a16="http://schemas.microsoft.com/office/drawing/2014/main" id="{F57233A1-4267-4773-96E7-1956B15907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20" y="2106078"/>
            <a:ext cx="7813560" cy="33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8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316C9-37C2-478A-9E5A-39B85FD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A36E0-E929-40CC-80D0-08CDE90C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Analyse du </a:t>
            </a:r>
            <a:r>
              <a:rPr lang="fr-CH" dirty="0" err="1"/>
              <a:t>dataset</a:t>
            </a:r>
            <a:endParaRPr lang="fr-CH" dirty="0"/>
          </a:p>
          <a:p>
            <a:r>
              <a:rPr lang="fr-CH" dirty="0"/>
              <a:t>Opérations effectuées sur les données</a:t>
            </a:r>
          </a:p>
          <a:p>
            <a:r>
              <a:rPr lang="fr-CH" dirty="0"/>
              <a:t>Algorithmes testés</a:t>
            </a:r>
          </a:p>
          <a:p>
            <a:r>
              <a:rPr lang="fr-CH" dirty="0"/>
              <a:t>Résultats obtenus</a:t>
            </a:r>
          </a:p>
          <a:p>
            <a:pPr lvl="1"/>
            <a:r>
              <a:rPr lang="fr-CH" dirty="0"/>
              <a:t>Régression Logistique</a:t>
            </a:r>
          </a:p>
          <a:p>
            <a:pPr lvl="1"/>
            <a:r>
              <a:rPr lang="fr-CH" dirty="0"/>
              <a:t>K-</a:t>
            </a:r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neighbors</a:t>
            </a:r>
            <a:endParaRPr lang="fr-CH" dirty="0"/>
          </a:p>
          <a:p>
            <a:pPr lvl="1"/>
            <a:r>
              <a:rPr lang="fr-CH" dirty="0"/>
              <a:t>Réseau de neurones</a:t>
            </a:r>
          </a:p>
          <a:p>
            <a:pPr lvl="1"/>
            <a:r>
              <a:rPr lang="fr-CH" dirty="0" err="1"/>
              <a:t>Random</a:t>
            </a:r>
            <a:r>
              <a:rPr lang="fr-CH" dirty="0"/>
              <a:t> Forest</a:t>
            </a:r>
          </a:p>
          <a:p>
            <a:r>
              <a:rPr lang="fr-CH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91862-7A8E-4689-B439-D9DEF48C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FF985-13CA-4C1D-88FF-54E6C276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66AE5E-E83C-4AA7-A52E-94983D71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90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F4709-FD93-4083-879F-12E0B033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Analyse du </a:t>
            </a:r>
            <a:r>
              <a:rPr lang="fr-CH" err="1"/>
              <a:t>dataset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BB073-9193-419F-8F8F-BD675047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Nombre de données : 4898</a:t>
            </a:r>
          </a:p>
          <a:p>
            <a:r>
              <a:rPr lang="fr-CH" dirty="0"/>
              <a:t>Qualité du vin donnée entre 0 et 10</a:t>
            </a:r>
          </a:p>
          <a:p>
            <a:r>
              <a:rPr lang="fr-CH" dirty="0"/>
              <a:t>Nombre de </a:t>
            </a:r>
            <a:r>
              <a:rPr lang="fr-CH" dirty="0" err="1"/>
              <a:t>features</a:t>
            </a:r>
            <a:r>
              <a:rPr lang="fr-CH" dirty="0"/>
              <a:t> : 11 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D1D21-FF4F-476E-9185-C5A13F32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A345E9-3943-4829-8D91-CDF23810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Machine Learning : Mini-projet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4A0FC6-BBAE-4081-8871-0C3E819E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3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9F08EC-6376-472F-9919-78926292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9" y="3625885"/>
            <a:ext cx="10898901" cy="19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0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78677-C7F5-43B7-80CB-03E1DB51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Analyse du </a:t>
            </a:r>
            <a:r>
              <a:rPr lang="fr-CH" err="1"/>
              <a:t>dataset</a:t>
            </a:r>
            <a:endParaRPr lang="fr-CH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79BF5F7-E869-4769-9290-67DE2B18A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63" r="11085"/>
          <a:stretch/>
        </p:blipFill>
        <p:spPr>
          <a:xfrm>
            <a:off x="3392028" y="1514381"/>
            <a:ext cx="5407944" cy="466258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E1C77-7586-4BBE-B92F-CE96ADD0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470BD0-3E84-4A05-8903-7EB27859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CD225-6345-4CDA-A2F8-40647F5F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4</a:t>
            </a:fld>
            <a:endParaRPr lang="fr-CH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53F8F2D-EF20-4274-9CA9-5106986650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/>
              <a:t>Corrélation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67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35233-760A-4153-A3C4-39F7CF6B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Analyse du </a:t>
            </a:r>
            <a:r>
              <a:rPr lang="fr-CH" err="1"/>
              <a:t>dataset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E8350-6E3C-4AC4-B21C-EC37E18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Répartition des données</a:t>
            </a:r>
          </a:p>
          <a:p>
            <a:endParaRPr lang="fr-CH"/>
          </a:p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BC42A-31B9-407A-9B26-C048C00C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D2FE-8865-4B67-8BCC-F846ACFA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224A1-5654-479E-84F9-AB81ECAE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5</a:t>
            </a:fld>
            <a:endParaRPr lang="fr-CH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CA879FF0-4C18-41E4-A0BF-4BC77676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50" y="2306638"/>
            <a:ext cx="5676900" cy="37846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D2D5C2-9BC3-43B3-BF17-C3E9E3C82248}"/>
              </a:ext>
            </a:extLst>
          </p:cNvPr>
          <p:cNvSpPr txBox="1"/>
          <p:nvPr/>
        </p:nvSpPr>
        <p:spPr>
          <a:xfrm>
            <a:off x="6280397" y="3139761"/>
            <a:ext cx="4367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CH" sz="2400"/>
              <a:t> Pas assez de données aux extrémités (pas de données pour les qualités 0, 1, 2 et 10)</a:t>
            </a:r>
          </a:p>
          <a:p>
            <a:endParaRPr lang="fr-CH" sz="240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CH" sz="2400"/>
              <a:t> Trop de classes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CH" sz="2400"/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97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46BD7-3F63-4996-A7DF-5BBFB2F4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Analyse du </a:t>
            </a:r>
            <a:r>
              <a:rPr lang="fr-CH" err="1"/>
              <a:t>dataset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5B351-840A-4EC6-AB84-1BACE789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Regroupement des classes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4964D-4686-4AD8-8B53-96857063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EC07B-7E91-4913-96B2-7C6211D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5838E-24A8-4359-B478-4A298739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6</a:t>
            </a:fld>
            <a:endParaRPr lang="fr-CH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7B2104AE-1139-42E1-BBDA-B124D07DC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856" y="2234744"/>
            <a:ext cx="5043488" cy="3362325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1AE4E043-BB08-4313-AA15-CBC8AD63E57D}"/>
              </a:ext>
            </a:extLst>
          </p:cNvPr>
          <p:cNvSpPr/>
          <p:nvPr/>
        </p:nvSpPr>
        <p:spPr>
          <a:xfrm rot="16200000">
            <a:off x="2462213" y="5295105"/>
            <a:ext cx="142875" cy="6477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E5650-0AB8-4D09-8DFA-CC7E358E92D2}"/>
              </a:ext>
            </a:extLst>
          </p:cNvPr>
          <p:cNvSpPr txBox="1"/>
          <p:nvPr/>
        </p:nvSpPr>
        <p:spPr>
          <a:xfrm>
            <a:off x="6307330" y="2623244"/>
            <a:ext cx="4367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CH" sz="2400"/>
              <a:t> Nombre de classes final : 5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CH" sz="2400"/>
              <a:t> 0 = mauvais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CH" sz="2400"/>
              <a:t> 1 = assez bon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CH" sz="2400"/>
              <a:t> 2 = bon 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CH" sz="2400"/>
              <a:t> 3 = très bon 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CH" sz="2400"/>
              <a:t> 4 = excellent</a:t>
            </a:r>
          </a:p>
          <a:p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0573F-94A4-45E2-9926-45D6A6F6E913}"/>
              </a:ext>
            </a:extLst>
          </p:cNvPr>
          <p:cNvSpPr txBox="1"/>
          <p:nvPr/>
        </p:nvSpPr>
        <p:spPr>
          <a:xfrm>
            <a:off x="2229094" y="5633908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/>
              <a:t>0 - 4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782E0EBE-B52A-4229-B669-7AA60C09A52E}"/>
              </a:ext>
            </a:extLst>
          </p:cNvPr>
          <p:cNvSpPr/>
          <p:nvPr/>
        </p:nvSpPr>
        <p:spPr>
          <a:xfrm rot="16200000">
            <a:off x="3253806" y="5295105"/>
            <a:ext cx="142875" cy="6477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9721-31DC-49B8-BDE6-3FFDA9A4E4E3}"/>
              </a:ext>
            </a:extLst>
          </p:cNvPr>
          <p:cNvSpPr txBox="1"/>
          <p:nvPr/>
        </p:nvSpPr>
        <p:spPr>
          <a:xfrm>
            <a:off x="3184553" y="5621443"/>
            <a:ext cx="2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/>
              <a:t>5</a:t>
            </a: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93FE351C-7D17-4373-980B-7DA85F63035A}"/>
              </a:ext>
            </a:extLst>
          </p:cNvPr>
          <p:cNvSpPr/>
          <p:nvPr/>
        </p:nvSpPr>
        <p:spPr>
          <a:xfrm rot="16200000">
            <a:off x="4045398" y="5295104"/>
            <a:ext cx="142875" cy="6477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D55CA6F-2E08-492F-B72C-C8B10E301005}"/>
              </a:ext>
            </a:extLst>
          </p:cNvPr>
          <p:cNvSpPr txBox="1"/>
          <p:nvPr/>
        </p:nvSpPr>
        <p:spPr>
          <a:xfrm>
            <a:off x="3979787" y="5618954"/>
            <a:ext cx="2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/>
              <a:t>6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EC2562-4BD3-4013-95FF-D23AF7AB68AE}"/>
              </a:ext>
            </a:extLst>
          </p:cNvPr>
          <p:cNvSpPr txBox="1"/>
          <p:nvPr/>
        </p:nvSpPr>
        <p:spPr>
          <a:xfrm>
            <a:off x="4756953" y="5618954"/>
            <a:ext cx="2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/>
              <a:t>7</a:t>
            </a: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B3AC7C02-A010-41C6-A763-A88CCD1F1B33}"/>
              </a:ext>
            </a:extLst>
          </p:cNvPr>
          <p:cNvSpPr/>
          <p:nvPr/>
        </p:nvSpPr>
        <p:spPr>
          <a:xfrm rot="16200000">
            <a:off x="4822565" y="5284845"/>
            <a:ext cx="142875" cy="6477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B49DA667-69D0-47A7-AAF1-B225F639CE83}"/>
              </a:ext>
            </a:extLst>
          </p:cNvPr>
          <p:cNvSpPr/>
          <p:nvPr/>
        </p:nvSpPr>
        <p:spPr>
          <a:xfrm rot="16200000">
            <a:off x="5600646" y="5295104"/>
            <a:ext cx="142875" cy="6477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0B6951-E69E-484A-B819-6D725CE41FB0}"/>
              </a:ext>
            </a:extLst>
          </p:cNvPr>
          <p:cNvSpPr txBox="1"/>
          <p:nvPr/>
        </p:nvSpPr>
        <p:spPr>
          <a:xfrm>
            <a:off x="5308092" y="5618954"/>
            <a:ext cx="72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/>
              <a:t>8 - 10</a:t>
            </a:r>
          </a:p>
        </p:txBody>
      </p:sp>
    </p:spTree>
    <p:extLst>
      <p:ext uri="{BB962C8B-B14F-4D97-AF65-F5344CB8AC3E}">
        <p14:creationId xmlns:p14="http://schemas.microsoft.com/office/powerpoint/2010/main" val="139573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C5D08-A562-46E5-B4D1-68C875C8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Opération effectuée sur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45A6A-AB16-4F88-BA82-323D988B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Normalisation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Séparation des données en 2 sets (training et test set) (test set = 20%)</a:t>
            </a:r>
          </a:p>
          <a:p>
            <a:pPr lvl="1"/>
            <a:r>
              <a:rPr lang="fr-CH" dirty="0"/>
              <a:t>Nombre de données d’entraînement : 3918</a:t>
            </a:r>
          </a:p>
          <a:p>
            <a:pPr lvl="1"/>
            <a:r>
              <a:rPr lang="fr-CH" dirty="0"/>
              <a:t>Nombre de données de test : 980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920A0-518F-456D-8024-25243AAC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1927-8DDB-4864-88CB-C07A3D00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3CE1F-0B5B-4725-91D9-D43A2ACB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7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63AEE0-2584-46D4-8513-B5E2B1D6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825625"/>
            <a:ext cx="2824163" cy="3884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00137-08A9-44B6-A6F5-49DF4400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26" y="2393507"/>
            <a:ext cx="9412748" cy="16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90A89-4781-44BF-A276-7CCA9F96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Suppression des </a:t>
            </a:r>
            <a:r>
              <a:rPr lang="fr-CH" dirty="0"/>
              <a:t>anomalies</a:t>
            </a:r>
            <a:endParaRPr lang="fr-CH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A1F91C3-8149-4310-9CB6-53D36BA36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851" y="2330133"/>
            <a:ext cx="3739098" cy="370387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E31A7-E83D-42A6-924D-97A9EF1C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F6934-3782-4453-A93E-4B1215F0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56C7D-922E-426D-B36B-DA9771B2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8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C51AF2-7407-4510-89EF-2343CAF9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09" y="2488706"/>
            <a:ext cx="3742260" cy="354529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63C7DFE-A382-44C6-98BD-87C4569EE1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/>
          </a:p>
          <a:p>
            <a:endParaRPr lang="fr-CH"/>
          </a:p>
          <a:p>
            <a:endParaRPr lang="fr-CH"/>
          </a:p>
          <a:p>
            <a:endParaRPr lang="fr-CH"/>
          </a:p>
          <a:p>
            <a:endParaRPr lang="fr-CH"/>
          </a:p>
          <a:p>
            <a:pPr lvl="1"/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F7D567-E9BA-41A4-86CB-F446C28CC6B5}"/>
              </a:ext>
            </a:extLst>
          </p:cNvPr>
          <p:cNvSpPr txBox="1"/>
          <p:nvPr/>
        </p:nvSpPr>
        <p:spPr>
          <a:xfrm>
            <a:off x="1529359" y="1960801"/>
            <a:ext cx="410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Avant</a:t>
            </a:r>
            <a:r>
              <a:rPr lang="fr-CH" dirty="0"/>
              <a:t> suppression des valeurs aberrantes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DE8D0F-944F-4917-9C1D-DD68FFE0967E}"/>
              </a:ext>
            </a:extLst>
          </p:cNvPr>
          <p:cNvSpPr txBox="1"/>
          <p:nvPr/>
        </p:nvSpPr>
        <p:spPr>
          <a:xfrm>
            <a:off x="6259398" y="1983702"/>
            <a:ext cx="410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Après</a:t>
            </a:r>
            <a:r>
              <a:rPr lang="fr-CH" dirty="0"/>
              <a:t> suppression des valeurs aberrantes</a:t>
            </a:r>
          </a:p>
        </p:txBody>
      </p:sp>
    </p:spTree>
    <p:extLst>
      <p:ext uri="{BB962C8B-B14F-4D97-AF65-F5344CB8AC3E}">
        <p14:creationId xmlns:p14="http://schemas.microsoft.com/office/powerpoint/2010/main" val="408292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CEBD8-C919-446B-8621-609BCDEA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Algorithmes testés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2BEA9-3D3A-41E8-ACC3-DFCB7FA3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955" y="3236159"/>
            <a:ext cx="3629025" cy="1361519"/>
          </a:xfrm>
        </p:spPr>
        <p:txBody>
          <a:bodyPr>
            <a:normAutofit fontScale="92500" lnSpcReduction="10000"/>
          </a:bodyPr>
          <a:lstStyle/>
          <a:p>
            <a:pPr lvl="1">
              <a:buFont typeface="Symbol" panose="05050102010706020507" pitchFamily="18" charset="2"/>
              <a:buChar char="Þ"/>
            </a:pPr>
            <a:r>
              <a:rPr lang="fr-CH"/>
              <a:t> Régression </a:t>
            </a:r>
            <a:r>
              <a:rPr lang="fr-CH" err="1"/>
              <a:t>logisitique</a:t>
            </a:r>
            <a:endParaRPr lang="fr-CH"/>
          </a:p>
          <a:p>
            <a:pPr lvl="1">
              <a:buFont typeface="Symbol" panose="05050102010706020507" pitchFamily="18" charset="2"/>
              <a:buChar char="Þ"/>
            </a:pPr>
            <a:r>
              <a:rPr lang="fr-CH"/>
              <a:t> Réseau de neurones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CH"/>
              <a:t> K-</a:t>
            </a:r>
            <a:r>
              <a:rPr lang="fr-CH" err="1"/>
              <a:t>means</a:t>
            </a:r>
            <a:r>
              <a:rPr lang="fr-CH"/>
              <a:t> clustering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CH"/>
              <a:t> </a:t>
            </a:r>
            <a:r>
              <a:rPr lang="fr-CH" err="1"/>
              <a:t>Random</a:t>
            </a:r>
            <a:r>
              <a:rPr lang="fr-CH"/>
              <a:t> Forest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C7DE2-B0A1-485C-B437-A4B5898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DEC1-9346-40FB-ADFE-1C02C59F05FC}" type="datetime1">
              <a:rPr lang="fr-CH" smtClean="0"/>
              <a:t>10.06.2020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6B262-7E1A-4877-B8EA-9EADEF6D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z="1200"/>
              <a:t>ML Based - automatic scratch recognition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0D696-2349-41D4-8F6C-E2B78262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06EE-75CB-4974-8AB5-5A3A471E8DBD}" type="slidenum">
              <a:rPr lang="fr-CH" smtClean="0"/>
              <a:t>9</a:t>
            </a:fld>
            <a:endParaRPr lang="fr-CH"/>
          </a:p>
        </p:txBody>
      </p:sp>
      <p:pic>
        <p:nvPicPr>
          <p:cNvPr id="7" name="Espace réservé du contenu 7">
            <a:extLst>
              <a:ext uri="{FF2B5EF4-FFF2-40B4-BE49-F238E27FC236}">
                <a16:creationId xmlns:a16="http://schemas.microsoft.com/office/drawing/2014/main" id="{3DEC71D3-C518-420C-A2CC-BC8DED33E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71" r="8276" b="7263"/>
          <a:stretch/>
        </p:blipFill>
        <p:spPr>
          <a:xfrm>
            <a:off x="523874" y="1656946"/>
            <a:ext cx="7448551" cy="45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Grand écran</PresentationFormat>
  <Paragraphs>171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var(--jp-code-font-family)</vt:lpstr>
      <vt:lpstr>Thème Office</vt:lpstr>
      <vt:lpstr>Machine Learning Mini-projet</vt:lpstr>
      <vt:lpstr>Sommaire</vt:lpstr>
      <vt:lpstr>Analyse du dataset</vt:lpstr>
      <vt:lpstr>Analyse du dataset</vt:lpstr>
      <vt:lpstr>Analyse du dataset</vt:lpstr>
      <vt:lpstr>Analyse du dataset</vt:lpstr>
      <vt:lpstr>Opération effectuée sur les données</vt:lpstr>
      <vt:lpstr>Suppression des anomalies</vt:lpstr>
      <vt:lpstr>Algorithmes testés</vt:lpstr>
      <vt:lpstr>Comparaison des algorithmes</vt:lpstr>
      <vt:lpstr>Régression logistique  </vt:lpstr>
      <vt:lpstr> K-nearest neighbors</vt:lpstr>
      <vt:lpstr>Réseau de neurones</vt:lpstr>
      <vt:lpstr>Réseau de neurones</vt:lpstr>
      <vt:lpstr>Réseau de neurones</vt:lpstr>
      <vt:lpstr>Random Forest Classifier</vt:lpstr>
      <vt:lpstr>Random Forest Classifier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Sandoz Thierry</dc:creator>
  <cp:lastModifiedBy>Stephen Monnet</cp:lastModifiedBy>
  <cp:revision>1</cp:revision>
  <dcterms:created xsi:type="dcterms:W3CDTF">2020-02-19T09:03:37Z</dcterms:created>
  <dcterms:modified xsi:type="dcterms:W3CDTF">2020-06-10T09:38:34Z</dcterms:modified>
</cp:coreProperties>
</file>