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665b0043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665b0043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65b004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65b004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665b0043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665b0043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665b0043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665b0043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665b0043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665b0043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665b0043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665b0043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665b004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665b004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3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r>
              <a:rPr lang="en"/>
              <a:t>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</a:t>
            </a:r>
            <a:r>
              <a:rPr lang="en"/>
              <a:t>Predictions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solidFill>
                  <a:srgbClr val="6AA84F"/>
                </a:solidFill>
              </a:rPr>
            </a:br>
            <a:r>
              <a:rPr lang="en" sz="2800">
                <a:solidFill>
                  <a:srgbClr val="6AA84F"/>
                </a:solidFill>
              </a:rPr>
              <a:t>By the Baby Bezoses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4050"/>
            <a:ext cx="8520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Groups Members: Sean Tierney, Henry Green, </a:t>
            </a:r>
            <a:r>
              <a:rPr lang="en" sz="2000">
                <a:solidFill>
                  <a:schemeClr val="dk1"/>
                </a:solidFill>
              </a:rPr>
              <a:t>Luke Bushur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37220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MLM capable of learning based on stock data &amp; currency exchange rates.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Online learning: Data is fed to the model incrementally over time.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application generates a recommendation based on a given stock ticker.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Invest and make at least $0.25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175" y="2891350"/>
            <a:ext cx="4003825" cy="225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 billionaires are trying to purchase the next president | Grist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175" y="253107"/>
            <a:ext cx="4003824" cy="225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Must-Have Functional Requirements - MLM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8300" y="1163350"/>
            <a:ext cx="72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Receive stock &amp; currency exchange rate data with a diverse range of features.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</a:t>
            </a:r>
            <a:r>
              <a:rPr lang="en" sz="1600">
                <a:solidFill>
                  <a:schemeClr val="dk2"/>
                </a:solidFill>
              </a:rPr>
              <a:t>onstantly process new stock &amp; exchange rate data, updating the model.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</a:t>
            </a:r>
            <a:r>
              <a:rPr lang="en" sz="1600">
                <a:solidFill>
                  <a:schemeClr val="dk2"/>
                </a:solidFill>
              </a:rPr>
              <a:t>redict the closing price of a stock after being given relevant information.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E.g., stock ticker, date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Updated with new data each day &amp; stores the previous model after each training step.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Developed using some type of deep learning technique.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E.g., long short-term memory, convolutional, recurrent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551" y="2370076"/>
            <a:ext cx="652076" cy="6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402" y="1878770"/>
            <a:ext cx="1636369" cy="163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- Web Application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0525" y="1276625"/>
            <a:ext cx="45771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MLM</a:t>
            </a:r>
            <a:r>
              <a:rPr lang="en" sz="1600"/>
              <a:t> hosted on the backend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Backend interfaces with MLM to prompt it to generate predictions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Front-end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Form to input a stock name/ticker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Webpage outputs the predicted closing prices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Technology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Flask - Full-stack framework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25" y="1808375"/>
            <a:ext cx="3924175" cy="231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Functional Requirements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27650" y="1248750"/>
            <a:ext cx="76887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users enter a stock ticker, a chart of the stock’s performance appears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can give the predicted high, low, and opening values for a particular day/time period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Usage of sentiment analysis for additional recommendations.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E.g., search for what people think about the stock online and recommend either buying or selling the stock.</a:t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123" y="3082300"/>
            <a:ext cx="2888449" cy="16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Non-Functional Requirements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response of the machine learning model should be reasonable.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web application should be easy for users to use/navigate.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Simple, intuitive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Any data should be stored</a:t>
            </a:r>
            <a:r>
              <a:rPr lang="en" sz="1600"/>
              <a:t> securely.</a:t>
            </a:r>
            <a:endParaRPr sz="1600"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6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Non-Functional Requirements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35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MLM </a:t>
            </a:r>
            <a:r>
              <a:rPr lang="en" sz="1600"/>
              <a:t>should give good financial advice. In other words, it should make a profit.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and application should only be accessible by authorized sources.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Exclude attackers, spammers, bots, etc.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293525" y="1467750"/>
            <a:ext cx="76887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br>
              <a:rPr lang="en" sz="4200"/>
            </a:br>
            <a:br>
              <a:rPr lang="en" sz="4200"/>
            </a:br>
            <a:r>
              <a:rPr lang="en" sz="4200"/>
              <a:t>Any Questions?</a:t>
            </a:r>
            <a:endParaRPr sz="42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" y="680925"/>
            <a:ext cx="3542400" cy="3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