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f668c618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f668c618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f668c618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f668c618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668c618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f668c618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f668c6183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f668c6183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f668c6183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f668c6183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f668c6183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f668c6183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f668c618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f668c618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f668c6183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f668c6183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	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f668c618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f668c618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f668c61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f668c61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Library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Book Recommendation and Collection Service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Groups Members: Luke Bushur, Sean Tierney, Dylan Hasty, Jason McVey, Adam Hughes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r>
              <a:rPr lang="en"/>
              <a:t> Non-Functional Requirements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 times - Pages load efficiently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Speed - Swift response time of search requests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Compatibility</a:t>
            </a:r>
            <a:r>
              <a:rPr lang="en" sz="1500"/>
              <a:t> - The application works on every browser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Enjoyable UX - The web application is easy to use and navigate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7650" y="1467750"/>
            <a:ext cx="76887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you!</a:t>
            </a:r>
            <a:br>
              <a:rPr lang="en" sz="4200"/>
            </a:br>
            <a:br>
              <a:rPr lang="en" sz="4200"/>
            </a:br>
            <a:r>
              <a:rPr lang="en" sz="4200"/>
              <a:t>Any Questions?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registration and login.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for books and display results by utilizing external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Keep an online collection of books, containing information about author(s), publisher, genre, etc.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Add/delete books to/from the collection.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Receive personalized book recommendations through OpenAI API.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Registration/Login 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Form with </a:t>
            </a:r>
            <a:r>
              <a:rPr lang="en" sz="1500"/>
              <a:t>HTTP POST request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Email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Password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Confirm password (for registration)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Forgot Password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 (cont.)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58700" y="2046100"/>
            <a:ext cx="4266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Homepage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 navigation bar: Home, search, collection, recommendations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bar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Search by title, author, ISBN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Collection preview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Display several books in the user’s collection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Basic information: Cover, title</a:t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2234850"/>
            <a:ext cx="4267049" cy="25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 (cont.)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 </a:t>
            </a:r>
            <a:r>
              <a:rPr lang="en" sz="1500"/>
              <a:t>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bar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Search by title, author, ISBN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Public API: openlibrary.org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 of search results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Book information: Cover, title, author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 book to collection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 (cont.)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Collections 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Displays books by cover and title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Click on books for more information, including author, publisher, genre,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Ability to remove books from the collection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Functional Requirements (cont.)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91275" y="2078875"/>
            <a:ext cx="7688700" cy="26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Recommendations</a:t>
            </a:r>
            <a:r>
              <a:rPr lang="en" sz="1500"/>
              <a:t> </a:t>
            </a:r>
            <a:r>
              <a:rPr lang="en" sz="1500"/>
              <a:t>Page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Displays books by cover and title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Ability to add books to the collection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Recommendations change based on user’s collection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API: OpenAI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API Backup Plans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Deploy and run a language model, such as Llama 2, on the server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Utilize Google Bard API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Functional Requirements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6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Links to take the user to an Amazon page or a Barnes &amp; Noble page.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Functionality to add and remove books to a wishlist.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Ability to choose which books in the collection the AI will use to make recommendations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 the user to filter books in the collection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Login page security questions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Two-factor authentication/multi-factor authentication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Must-Have Non-Functional Requirements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Security - Password hashing/encryption, POST requests for confidentiality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Accuracy -  Accurate personalized user recommendations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Validate recommendations using OpenLibrary’s search API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UX Efficiency - No wasted/unused UI elements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Reliability</a:t>
            </a:r>
            <a:r>
              <a:rPr lang="en" sz="1500"/>
              <a:t> - Collection data is persistent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Accessibility</a:t>
            </a:r>
            <a:r>
              <a:rPr lang="en" sz="1500"/>
              <a:t> - Users with </a:t>
            </a:r>
            <a:r>
              <a:rPr lang="en" sz="1500"/>
              <a:t>disabilities</a:t>
            </a:r>
            <a:r>
              <a:rPr lang="en" sz="1500"/>
              <a:t> are able to utilize this service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Aesthetic </a:t>
            </a:r>
            <a:r>
              <a:rPr lang="en" sz="1500"/>
              <a:t>UI - Pleasant to 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