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FC5B70-935E-4FA1-9D81-015254CC3A44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F5BD57-7B14-422D-8975-E664B45A9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FC5B70-935E-4FA1-9D81-015254CC3A44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F5BD57-7B14-422D-8975-E664B45A9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FC5B70-935E-4FA1-9D81-015254CC3A44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F5BD57-7B14-422D-8975-E664B45A9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FC5B70-935E-4FA1-9D81-015254CC3A44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F5BD57-7B14-422D-8975-E664B45A9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FC5B70-935E-4FA1-9D81-015254CC3A44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F5BD57-7B14-422D-8975-E664B45A9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FC5B70-935E-4FA1-9D81-015254CC3A44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F5BD57-7B14-422D-8975-E664B45A9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FC5B70-935E-4FA1-9D81-015254CC3A44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F5BD57-7B14-422D-8975-E664B45A9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FC5B70-935E-4FA1-9D81-015254CC3A44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F5BD57-7B14-422D-8975-E664B45A9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FC5B70-935E-4FA1-9D81-015254CC3A44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F5BD57-7B14-422D-8975-E664B45A9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FC5B70-935E-4FA1-9D81-015254CC3A44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F5BD57-7B14-422D-8975-E664B45A9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FC5B70-935E-4FA1-9D81-015254CC3A44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F5BD57-7B14-422D-8975-E664B45A9D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DFC5B70-935E-4FA1-9D81-015254CC3A44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0F5BD57-7B14-422D-8975-E664B45A9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3600" dirty="0" smtClean="0"/>
              <a:t>(</a:t>
            </a:r>
            <a:r>
              <a:rPr lang="en-US" sz="3600" i="1" dirty="0" smtClean="0"/>
              <a:t>software requirement analysis)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 smtClean="0"/>
              <a:t>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i="1" dirty="0" err="1" smtClean="0"/>
              <a:t>Mengapa</a:t>
            </a:r>
            <a:r>
              <a:rPr lang="en-US" b="1" i="1" dirty="0" smtClean="0"/>
              <a:t> </a:t>
            </a:r>
            <a:r>
              <a:rPr lang="en-US" b="1" i="1" dirty="0" err="1" smtClean="0"/>
              <a:t>Kebutuhan</a:t>
            </a:r>
            <a:r>
              <a:rPr lang="en-US" b="1" i="1" dirty="0" smtClean="0"/>
              <a:t> </a:t>
            </a:r>
            <a:r>
              <a:rPr lang="en-US" b="1" i="1" dirty="0" err="1" smtClean="0"/>
              <a:t>Penting</a:t>
            </a:r>
            <a:r>
              <a:rPr lang="en-US" b="1" i="1" dirty="0" smtClean="0"/>
              <a:t>?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sukses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gagalnya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survey </a:t>
            </a:r>
            <a:r>
              <a:rPr lang="en-US" dirty="0" err="1" smtClean="0"/>
              <a:t>DeMarco</a:t>
            </a:r>
            <a:r>
              <a:rPr lang="en-US" dirty="0" smtClean="0"/>
              <a:t>, 56% </a:t>
            </a:r>
            <a:r>
              <a:rPr lang="en-US" dirty="0" err="1" smtClean="0"/>
              <a:t>kegagalan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dikarenakan</a:t>
            </a:r>
            <a:r>
              <a:rPr lang="en-US" dirty="0" smtClean="0"/>
              <a:t> </a:t>
            </a:r>
            <a:r>
              <a:rPr lang="en-US" dirty="0" err="1" smtClean="0"/>
              <a:t>ketidaklengkapan</a:t>
            </a:r>
            <a:r>
              <a:rPr lang="en-US" dirty="0" smtClean="0"/>
              <a:t> </a:t>
            </a:r>
            <a:r>
              <a:rPr lang="en-US" dirty="0" err="1" smtClean="0"/>
              <a:t>pendefinisian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 </a:t>
            </a:r>
            <a:r>
              <a:rPr lang="en-US" dirty="0" err="1" smtClean="0"/>
              <a:t>dari</a:t>
            </a:r>
            <a:r>
              <a:rPr lang="en-US" dirty="0" smtClean="0"/>
              <a:t>  </a:t>
            </a:r>
            <a:r>
              <a:rPr lang="en-US" dirty="0" err="1" smtClean="0"/>
              <a:t>perangkat</a:t>
            </a:r>
            <a:r>
              <a:rPr lang="en-US" dirty="0" smtClean="0"/>
              <a:t>  </a:t>
            </a:r>
            <a:r>
              <a:rPr lang="en-US" dirty="0" err="1" smtClean="0"/>
              <a:t>lunak</a:t>
            </a:r>
            <a:r>
              <a:rPr lang="en-US" dirty="0" smtClean="0"/>
              <a:t> 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2. ANALISA KEBUTUHAN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PL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aktifitas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siklul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PL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dilaksanakan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aktifitas</a:t>
            </a:r>
            <a:r>
              <a:rPr lang="en-US" dirty="0" smtClean="0"/>
              <a:t>  </a:t>
            </a:r>
            <a:r>
              <a:rPr lang="en-US" i="1" dirty="0" err="1" smtClean="0"/>
              <a:t>sistem</a:t>
            </a:r>
            <a:r>
              <a:rPr lang="en-US" i="1" dirty="0" smtClean="0"/>
              <a:t> information engineering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software </a:t>
            </a:r>
            <a:r>
              <a:rPr lang="en-US" i="1" dirty="0" err="1" smtClean="0"/>
              <a:t>projek</a:t>
            </a:r>
            <a:r>
              <a:rPr lang="en-US" i="1" dirty="0" smtClean="0"/>
              <a:t> planning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0364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..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Proses</a:t>
            </a:r>
            <a:r>
              <a:rPr lang="en-US" dirty="0" smtClean="0"/>
              <a:t>  </a:t>
            </a:r>
            <a:r>
              <a:rPr lang="en-US" dirty="0" err="1" smtClean="0"/>
              <a:t>mempelajari</a:t>
            </a:r>
            <a:r>
              <a:rPr lang="en-US" dirty="0" smtClean="0"/>
              <a:t>  </a:t>
            </a:r>
            <a:r>
              <a:rPr lang="en-US" dirty="0" err="1" smtClean="0"/>
              <a:t>kebutuhan</a:t>
            </a:r>
            <a:r>
              <a:rPr lang="en-US" dirty="0" smtClean="0"/>
              <a:t>  </a:t>
            </a:r>
            <a:r>
              <a:rPr lang="en-US" dirty="0" err="1" smtClean="0"/>
              <a:t>pemakai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mendapatkan</a:t>
            </a:r>
            <a:r>
              <a:rPr lang="en-US" dirty="0" smtClean="0"/>
              <a:t> 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[IEE93].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unjuk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,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elemen-elemen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lain,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kendala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dihadapi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[PRE01].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1)  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menyeluruh</a:t>
            </a:r>
            <a:r>
              <a:rPr lang="en-US" dirty="0" smtClean="0"/>
              <a:t> (</a:t>
            </a:r>
            <a:r>
              <a:rPr lang="en-US" dirty="0" err="1" smtClean="0"/>
              <a:t>komprehensif</a:t>
            </a:r>
            <a:r>
              <a:rPr lang="en-US" dirty="0" smtClean="0"/>
              <a:t>)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dikembang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(product space)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2)  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keinginan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565648"/>
          </a:xfrm>
        </p:spPr>
        <p:txBody>
          <a:bodyPr>
            <a:normAutofit/>
          </a:bodyPr>
          <a:lstStyle/>
          <a:p>
            <a:r>
              <a:rPr lang="en-US" b="1" i="1" dirty="0" err="1" smtClean="0"/>
              <a:t>Tahapan</a:t>
            </a:r>
            <a:r>
              <a:rPr lang="en-US" b="1" i="1" dirty="0" smtClean="0"/>
              <a:t> </a:t>
            </a:r>
            <a:r>
              <a:rPr lang="en-US" b="1" i="1" dirty="0" err="1" smtClean="0"/>
              <a:t>Analisis</a:t>
            </a:r>
            <a:r>
              <a:rPr lang="en-US" b="1" i="1" dirty="0" smtClean="0"/>
              <a:t> </a:t>
            </a:r>
            <a:r>
              <a:rPr lang="en-US" b="1" i="1" dirty="0" err="1" smtClean="0"/>
              <a:t>Kebutuhan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teknis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a)   </a:t>
            </a:r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b)  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.</a:t>
            </a:r>
          </a:p>
          <a:p>
            <a:pPr>
              <a:buNone/>
            </a:pPr>
            <a:r>
              <a:rPr lang="en-US" dirty="0" smtClean="0"/>
              <a:t>c)  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dibantu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d)  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cakupan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pelaksanaannya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e)  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kendala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. </a:t>
            </a:r>
          </a:p>
          <a:p>
            <a:pPr marL="514350" indent="-514350">
              <a:buAutoNum type="alphaLcParenR"/>
            </a:pPr>
            <a:r>
              <a:rPr lang="en-US" dirty="0" smtClean="0"/>
              <a:t>data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. </a:t>
            </a:r>
          </a:p>
          <a:p>
            <a:pPr marL="514350" indent="-514350">
              <a:buAutoNum type="alphaLcParenR"/>
            </a:pPr>
            <a:r>
              <a:rPr lang="en-US" dirty="0" err="1" smtClean="0"/>
              <a:t>kelakuan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diharapkan</a:t>
            </a:r>
            <a:r>
              <a:rPr lang="en-US" dirty="0" smtClean="0"/>
              <a:t>.</a:t>
            </a:r>
          </a:p>
          <a:p>
            <a:pPr marL="514350" indent="-514350">
              <a:buAutoNum type="alphaLcParenR"/>
            </a:pP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  </a:t>
            </a:r>
            <a:r>
              <a:rPr lang="en-US" dirty="0" err="1" smtClean="0"/>
              <a:t>apa</a:t>
            </a:r>
            <a:r>
              <a:rPr lang="en-US" dirty="0" smtClean="0"/>
              <a:t>   yang   </a:t>
            </a:r>
            <a:r>
              <a:rPr lang="en-US" dirty="0" err="1" smtClean="0"/>
              <a:t>tersedia</a:t>
            </a:r>
            <a:r>
              <a:rPr lang="en-US" dirty="0" smtClean="0"/>
              <a:t>   (software   interfaces,   hardware interfaces, user interfaces, </a:t>
            </a:r>
            <a:r>
              <a:rPr lang="en-US" dirty="0" err="1" smtClean="0"/>
              <a:t>dan</a:t>
            </a:r>
            <a:r>
              <a:rPr lang="en-US" dirty="0" smtClean="0"/>
              <a:t> communication interfaces)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a)	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data yang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dijurnal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b)  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neraca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, </a:t>
            </a:r>
            <a:r>
              <a:rPr lang="en-US" dirty="0" err="1" smtClean="0"/>
              <a:t>kebutuhan</a:t>
            </a:r>
            <a:r>
              <a:rPr lang="en-US" dirty="0" smtClean="0"/>
              <a:t> “data yang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   </a:t>
            </a:r>
            <a:r>
              <a:rPr lang="en-US" dirty="0" err="1" smtClean="0"/>
              <a:t>langsung</a:t>
            </a:r>
            <a:r>
              <a:rPr lang="en-US" dirty="0" smtClean="0"/>
              <a:t>    </a:t>
            </a:r>
            <a:r>
              <a:rPr lang="en-US" dirty="0" err="1" smtClean="0"/>
              <a:t>dijurnal</a:t>
            </a:r>
            <a:r>
              <a:rPr lang="en-US" dirty="0" smtClean="0"/>
              <a:t>”     </a:t>
            </a:r>
            <a:r>
              <a:rPr lang="en-US" dirty="0" err="1" smtClean="0"/>
              <a:t>setelah</a:t>
            </a:r>
            <a:r>
              <a:rPr lang="en-US" dirty="0" smtClean="0"/>
              <a:t>     </a:t>
            </a:r>
            <a:r>
              <a:rPr lang="en-US" dirty="0" err="1" smtClean="0"/>
              <a:t>dianalisis</a:t>
            </a:r>
            <a:r>
              <a:rPr lang="en-US" dirty="0" smtClean="0"/>
              <a:t>,    </a:t>
            </a:r>
            <a:r>
              <a:rPr lang="en-US" dirty="0" err="1" smtClean="0"/>
              <a:t>diklasifikasikan</a:t>
            </a:r>
            <a:r>
              <a:rPr lang="en-US" dirty="0" smtClean="0"/>
              <a:t>  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diterjemahkan</a:t>
            </a:r>
            <a:r>
              <a:rPr lang="en-US" dirty="0" smtClean="0"/>
              <a:t>,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1324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dirty="0" smtClean="0"/>
              <a:t>1. KEBUTUHAN (</a:t>
            </a:r>
            <a:r>
              <a:rPr lang="en-US" i="1" dirty="0" smtClean="0"/>
              <a:t>Requirement)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diminta</a:t>
            </a:r>
            <a:r>
              <a:rPr lang="en-US" dirty="0" smtClean="0"/>
              <a:t> , </a:t>
            </a:r>
            <a:r>
              <a:rPr lang="en-US" dirty="0" err="1" smtClean="0"/>
              <a:t>dibutuhkan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Menurut</a:t>
            </a:r>
            <a:r>
              <a:rPr lang="en-US" dirty="0" smtClean="0"/>
              <a:t> IEEE  (the institute of electrical and electronics engineers)</a:t>
            </a:r>
          </a:p>
          <a:p>
            <a:pPr>
              <a:buFontTx/>
              <a:buChar char="-"/>
            </a:pP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Kondisi</a:t>
            </a:r>
            <a:r>
              <a:rPr lang="en-US" dirty="0" smtClean="0"/>
              <a:t>  </a:t>
            </a:r>
            <a:r>
              <a:rPr lang="en-US" dirty="0" err="1" smtClean="0"/>
              <a:t>atau</a:t>
            </a:r>
            <a:r>
              <a:rPr lang="en-US" dirty="0" smtClean="0"/>
              <a:t>  </a:t>
            </a:r>
            <a:r>
              <a:rPr lang="en-US" dirty="0" err="1" smtClean="0"/>
              <a:t>kemampuan</a:t>
            </a:r>
            <a:r>
              <a:rPr lang="en-US" dirty="0" smtClean="0"/>
              <a:t>  yang  </a:t>
            </a:r>
            <a:r>
              <a:rPr lang="en-US" dirty="0" err="1" smtClean="0"/>
              <a:t>harus</a:t>
            </a:r>
            <a:r>
              <a:rPr lang="en-US" dirty="0" smtClean="0"/>
              <a:t>  </a:t>
            </a:r>
            <a:r>
              <a:rPr lang="en-US" dirty="0" err="1" smtClean="0"/>
              <a:t>dimiliki</a:t>
            </a:r>
            <a:r>
              <a:rPr lang="en-US" dirty="0" smtClean="0"/>
              <a:t>  </a:t>
            </a:r>
            <a:r>
              <a:rPr lang="en-US" dirty="0" err="1" smtClean="0"/>
              <a:t>atau</a:t>
            </a:r>
            <a:r>
              <a:rPr lang="en-US" dirty="0" smtClean="0"/>
              <a:t>  </a:t>
            </a:r>
            <a:r>
              <a:rPr lang="en-US" dirty="0" err="1" smtClean="0"/>
              <a:t>dipunyai</a:t>
            </a:r>
            <a:r>
              <a:rPr lang="en-US" dirty="0" smtClean="0"/>
              <a:t> 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kontrak</a:t>
            </a:r>
            <a:r>
              <a:rPr lang="en-US" dirty="0" smtClean="0"/>
              <a:t>, </a:t>
            </a:r>
            <a:r>
              <a:rPr lang="en-US" dirty="0" err="1" smtClean="0"/>
              <a:t>standar</a:t>
            </a:r>
            <a:r>
              <a:rPr lang="en-US" dirty="0" smtClean="0"/>
              <a:t>, </a:t>
            </a:r>
            <a:r>
              <a:rPr lang="en-US" dirty="0" err="1" smtClean="0"/>
              <a:t>spesifikasi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formal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8464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pendefinisian</a:t>
            </a:r>
            <a:r>
              <a:rPr lang="en-US" dirty="0" smtClean="0"/>
              <a:t>   </a:t>
            </a:r>
            <a:r>
              <a:rPr lang="en-US" dirty="0" err="1" smtClean="0"/>
              <a:t>kebutuhan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a)  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-     </a:t>
            </a:r>
            <a:r>
              <a:rPr lang="en-US" dirty="0" err="1" smtClean="0"/>
              <a:t>Entri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rekam</a:t>
            </a:r>
            <a:r>
              <a:rPr lang="en-US" dirty="0" smtClean="0"/>
              <a:t> data </a:t>
            </a:r>
            <a:r>
              <a:rPr lang="en-US" dirty="0" err="1" smtClean="0"/>
              <a:t>transaksi</a:t>
            </a:r>
            <a:r>
              <a:rPr lang="en-US" dirty="0" smtClean="0"/>
              <a:t> 		</a:t>
            </a:r>
            <a:r>
              <a:rPr lang="en-US" dirty="0" err="1" smtClean="0"/>
              <a:t>penjualan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-	Retrieve  data  </a:t>
            </a:r>
            <a:r>
              <a:rPr lang="en-US" dirty="0" err="1" smtClean="0"/>
              <a:t>transaksi</a:t>
            </a:r>
            <a:r>
              <a:rPr lang="en-US" dirty="0" smtClean="0"/>
              <a:t>  </a:t>
            </a:r>
            <a:r>
              <a:rPr lang="en-US" dirty="0" err="1" smtClean="0"/>
              <a:t>penjualan</a:t>
            </a:r>
            <a:r>
              <a:rPr lang="en-US" dirty="0" smtClean="0"/>
              <a:t>  	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periode</a:t>
            </a:r>
            <a:r>
              <a:rPr lang="en-US" dirty="0" smtClean="0"/>
              <a:t>  </a:t>
            </a:r>
            <a:r>
              <a:rPr lang="en-US" dirty="0" err="1" smtClean="0"/>
              <a:t>tertentu</a:t>
            </a:r>
            <a:r>
              <a:rPr lang="en-US" dirty="0" smtClean="0"/>
              <a:t> (</a:t>
            </a:r>
            <a:r>
              <a:rPr lang="en-US" dirty="0" err="1" smtClean="0"/>
              <a:t>periode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	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inputan</a:t>
            </a:r>
            <a:r>
              <a:rPr lang="en-US" dirty="0" smtClean="0"/>
              <a:t> </a:t>
            </a:r>
            <a:r>
              <a:rPr lang="en-US" dirty="0" err="1" smtClean="0"/>
              <a:t>periode</a:t>
            </a:r>
            <a:r>
              <a:rPr lang="en-US" dirty="0" smtClean="0"/>
              <a:t> yang </a:t>
            </a:r>
            <a:r>
              <a:rPr lang="en-US" dirty="0" err="1" smtClean="0"/>
              <a:t>diinputkan</a:t>
            </a:r>
            <a:r>
              <a:rPr lang="en-US" dirty="0" smtClean="0"/>
              <a:t> 	</a:t>
            </a:r>
            <a:r>
              <a:rPr lang="en-US" dirty="0" err="1" smtClean="0"/>
              <a:t>pada</a:t>
            </a:r>
            <a:r>
              <a:rPr lang="en-US" dirty="0" smtClean="0"/>
              <a:t> keyboard).</a:t>
            </a:r>
          </a:p>
          <a:p>
            <a:pPr>
              <a:buNone/>
            </a:pPr>
            <a:r>
              <a:rPr lang="en-US" dirty="0" smtClean="0"/>
              <a:t>	-	</a:t>
            </a:r>
            <a:r>
              <a:rPr lang="en-US" dirty="0" err="1" smtClean="0"/>
              <a:t>Rekam</a:t>
            </a:r>
            <a:r>
              <a:rPr lang="en-US" dirty="0" smtClean="0"/>
              <a:t> data </a:t>
            </a:r>
            <a:r>
              <a:rPr lang="en-US" dirty="0" err="1" smtClean="0"/>
              <a:t>akumulasi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	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periode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jurnal</a:t>
            </a:r>
            <a:r>
              <a:rPr lang="en-US" dirty="0" smtClean="0"/>
              <a:t> 	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account </a:t>
            </a:r>
            <a:r>
              <a:rPr lang="en-US" dirty="0" err="1" smtClean="0"/>
              <a:t>pasangannya</a:t>
            </a:r>
            <a:r>
              <a:rPr lang="en-US" dirty="0" smtClean="0"/>
              <a:t> 	(</a:t>
            </a:r>
            <a:r>
              <a:rPr lang="en-US" dirty="0" err="1" smtClean="0"/>
              <a:t>kas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b)  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-	</a:t>
            </a:r>
            <a:r>
              <a:rPr lang="en-US" dirty="0" err="1" smtClean="0"/>
              <a:t>Antarmuka</a:t>
            </a:r>
            <a:r>
              <a:rPr lang="en-US" dirty="0" smtClean="0"/>
              <a:t>  </a:t>
            </a:r>
            <a:r>
              <a:rPr lang="en-US" dirty="0" err="1" smtClean="0"/>
              <a:t>pemakai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 	</a:t>
            </a:r>
            <a:r>
              <a:rPr lang="en-US" dirty="0" err="1" smtClean="0"/>
              <a:t>memasukkan</a:t>
            </a:r>
            <a:r>
              <a:rPr lang="en-US" dirty="0" smtClean="0"/>
              <a:t> 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dirty="0" err="1" smtClean="0"/>
              <a:t>merekam</a:t>
            </a:r>
            <a:r>
              <a:rPr lang="en-US" dirty="0" smtClean="0"/>
              <a:t>  data 	</a:t>
            </a:r>
            <a:r>
              <a:rPr lang="en-US" dirty="0" err="1" smtClean="0"/>
              <a:t>penjualan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-	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menyajikan</a:t>
            </a:r>
            <a:r>
              <a:rPr lang="en-US" dirty="0" smtClean="0"/>
              <a:t> 	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menjurnal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	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periode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-	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 yang 	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	</a:t>
            </a:r>
            <a:r>
              <a:rPr lang="en-US" dirty="0" err="1" smtClean="0"/>
              <a:t>dibagian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	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dibagian</a:t>
            </a:r>
            <a:r>
              <a:rPr lang="en-US" dirty="0" smtClean="0"/>
              <a:t> </a:t>
            </a:r>
            <a:r>
              <a:rPr lang="en-US" dirty="0" err="1" smtClean="0"/>
              <a:t>akutansi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c)  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unjuk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-	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jurnal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	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data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	</a:t>
            </a:r>
            <a:r>
              <a:rPr lang="en-US" dirty="0" err="1" smtClean="0"/>
              <a:t>direkam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-	</a:t>
            </a:r>
            <a:r>
              <a:rPr lang="en-US" dirty="0" err="1" smtClean="0"/>
              <a:t>Adanya</a:t>
            </a:r>
            <a:r>
              <a:rPr lang="en-US" dirty="0" smtClean="0"/>
              <a:t>  </a:t>
            </a:r>
            <a:r>
              <a:rPr lang="en-US" dirty="0" err="1" smtClean="0"/>
              <a:t>otoritas</a:t>
            </a:r>
            <a:r>
              <a:rPr lang="en-US" dirty="0" smtClean="0"/>
              <a:t>  </a:t>
            </a:r>
            <a:r>
              <a:rPr lang="en-US" dirty="0" err="1" smtClean="0"/>
              <a:t>pemakaian</a:t>
            </a:r>
            <a:r>
              <a:rPr lang="en-US" dirty="0" smtClean="0"/>
              <a:t>  	</a:t>
            </a:r>
            <a:r>
              <a:rPr lang="en-US" dirty="0" err="1" smtClean="0"/>
              <a:t>perangkat</a:t>
            </a:r>
            <a:r>
              <a:rPr lang="en-US" dirty="0" smtClean="0"/>
              <a:t>  </a:t>
            </a:r>
            <a:r>
              <a:rPr lang="en-US" dirty="0" err="1" smtClean="0"/>
              <a:t>lunak</a:t>
            </a:r>
            <a:r>
              <a:rPr lang="en-US" dirty="0" smtClean="0"/>
              <a:t> 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dirty="0" err="1" smtClean="0"/>
              <a:t>akses</a:t>
            </a:r>
            <a:r>
              <a:rPr lang="en-US" dirty="0" smtClean="0"/>
              <a:t>  data 	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	</a:t>
            </a:r>
            <a:r>
              <a:rPr lang="en-US" dirty="0" err="1" smtClean="0"/>
              <a:t>masing-masing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Kebutuhan</a:t>
            </a:r>
            <a:r>
              <a:rPr lang="en-US" dirty="0" smtClean="0"/>
              <a:t>	             </a:t>
            </a:r>
            <a:r>
              <a:rPr lang="en-US" dirty="0" err="1" smtClean="0"/>
              <a:t>dimodelkan</a:t>
            </a:r>
            <a:r>
              <a:rPr lang="en-US" dirty="0" smtClean="0"/>
              <a:t> / 			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	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bantu </a:t>
            </a:r>
            <a:r>
              <a:rPr lang="en-US" dirty="0" err="1" smtClean="0"/>
              <a:t>tertentu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dimodelkan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-	Data    flow    </a:t>
            </a:r>
            <a:r>
              <a:rPr lang="en-US" dirty="0" err="1" smtClean="0"/>
              <a:t>diagram,kamus</a:t>
            </a:r>
            <a:r>
              <a:rPr lang="en-US" dirty="0" smtClean="0"/>
              <a:t>    </a:t>
            </a:r>
            <a:r>
              <a:rPr lang="en-US" dirty="0" err="1" smtClean="0"/>
              <a:t>data,dan</a:t>
            </a:r>
            <a:r>
              <a:rPr lang="en-US" dirty="0" smtClean="0"/>
              <a:t>    </a:t>
            </a:r>
            <a:r>
              <a:rPr lang="en-US" dirty="0" err="1" smtClean="0"/>
              <a:t>spesifikasi</a:t>
            </a:r>
            <a:r>
              <a:rPr lang="en-US" dirty="0" smtClean="0"/>
              <a:t>    </a:t>
            </a:r>
            <a:r>
              <a:rPr lang="en-US" dirty="0" err="1" smtClean="0"/>
              <a:t>proses</a:t>
            </a:r>
            <a:r>
              <a:rPr lang="en-US" dirty="0" smtClean="0"/>
              <a:t>   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anlisis</a:t>
            </a:r>
            <a:r>
              <a:rPr lang="en-US" dirty="0" smtClean="0"/>
              <a:t> </a:t>
            </a:r>
            <a:r>
              <a:rPr lang="en-US" dirty="0" err="1" smtClean="0"/>
              <a:t>tertsruktur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-	Use  case  diagram 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dirty="0" err="1" smtClean="0"/>
              <a:t>skenario</a:t>
            </a:r>
            <a:r>
              <a:rPr lang="en-US" dirty="0" smtClean="0"/>
              <a:t>  </a:t>
            </a:r>
            <a:r>
              <a:rPr lang="en-US" dirty="0" err="1" smtClean="0"/>
              <a:t>sistem</a:t>
            </a:r>
            <a:r>
              <a:rPr lang="en-US" dirty="0" smtClean="0"/>
              <a:t>  </a:t>
            </a:r>
            <a:r>
              <a:rPr lang="en-US" dirty="0" err="1" smtClean="0"/>
              <a:t>jika</a:t>
            </a:r>
            <a:r>
              <a:rPr lang="en-US" dirty="0" smtClean="0"/>
              <a:t>  </a:t>
            </a:r>
            <a:r>
              <a:rPr lang="en-US" dirty="0" err="1" smtClean="0"/>
              <a:t>menggunkan</a:t>
            </a:r>
            <a:r>
              <a:rPr lang="en-US" dirty="0" smtClean="0"/>
              <a:t> 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743200" y="609600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4.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dokumentasinya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(SKPL) </a:t>
            </a:r>
            <a:r>
              <a:rPr lang="en-US" dirty="0" err="1" smtClean="0"/>
              <a:t>atau</a:t>
            </a:r>
            <a:r>
              <a:rPr lang="en-US" dirty="0" smtClean="0"/>
              <a:t> Software Requirement Specification (SRS).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512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5. </a:t>
            </a:r>
            <a:r>
              <a:rPr lang="en-US" dirty="0" err="1" smtClean="0"/>
              <a:t>Mengkaji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(review) </a:t>
            </a:r>
            <a:r>
              <a:rPr lang="en-US" dirty="0" err="1" smtClean="0"/>
              <a:t>kebutuhan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mengkaji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(</a:t>
            </a:r>
            <a:r>
              <a:rPr lang="en-US" dirty="0" err="1" smtClean="0"/>
              <a:t>validasi</a:t>
            </a:r>
            <a:r>
              <a:rPr lang="en-US" dirty="0" smtClean="0"/>
              <a:t>)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SKPL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konsisten</a:t>
            </a:r>
            <a:r>
              <a:rPr lang="en-US" dirty="0" smtClean="0"/>
              <a:t>, </a:t>
            </a:r>
            <a:r>
              <a:rPr lang="en-US" dirty="0" err="1" smtClean="0"/>
              <a:t>lengkap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Sedangkan</a:t>
            </a:r>
            <a:r>
              <a:rPr lang="en-US" dirty="0" smtClean="0"/>
              <a:t>  </a:t>
            </a:r>
            <a:r>
              <a:rPr lang="en-US" dirty="0" err="1" smtClean="0"/>
              <a:t>menurut</a:t>
            </a:r>
            <a:r>
              <a:rPr lang="en-US" dirty="0" smtClean="0"/>
              <a:t>  Pressman  [PRE01],  </a:t>
            </a:r>
            <a:r>
              <a:rPr lang="en-US" dirty="0" err="1" smtClean="0"/>
              <a:t>analisis</a:t>
            </a:r>
            <a:r>
              <a:rPr lang="en-US" dirty="0" smtClean="0"/>
              <a:t>  </a:t>
            </a:r>
            <a:r>
              <a:rPr lang="en-US" dirty="0" err="1" smtClean="0"/>
              <a:t>kebutuhan</a:t>
            </a:r>
            <a:r>
              <a:rPr lang="en-US" dirty="0" smtClean="0"/>
              <a:t> 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lima area </a:t>
            </a:r>
            <a:r>
              <a:rPr lang="en-US" dirty="0" err="1" smtClean="0"/>
              <a:t>pekerjaan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a)  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b)  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sistesis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c)   </a:t>
            </a:r>
            <a:r>
              <a:rPr lang="en-US" dirty="0" err="1" smtClean="0"/>
              <a:t>Pemodelan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d)   </a:t>
            </a:r>
            <a:r>
              <a:rPr lang="en-US" dirty="0" err="1" smtClean="0"/>
              <a:t>Spesifikasi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e)   </a:t>
            </a:r>
            <a:r>
              <a:rPr lang="en-US" dirty="0" err="1" smtClean="0"/>
              <a:t>Tinjau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(review)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/>
              <a:t>Metode</a:t>
            </a:r>
            <a:r>
              <a:rPr lang="en-US" b="1" i="1" dirty="0" smtClean="0"/>
              <a:t> </a:t>
            </a:r>
            <a:r>
              <a:rPr lang="en-US" b="1" i="1" dirty="0" err="1" smtClean="0"/>
              <a:t>Analisis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Metode</a:t>
            </a:r>
            <a:r>
              <a:rPr lang="en-US" dirty="0" smtClean="0"/>
              <a:t>  </a:t>
            </a:r>
            <a:r>
              <a:rPr lang="en-US" dirty="0" err="1" smtClean="0"/>
              <a:t>atau</a:t>
            </a:r>
            <a:r>
              <a:rPr lang="en-US" dirty="0" smtClean="0"/>
              <a:t>  </a:t>
            </a:r>
            <a:r>
              <a:rPr lang="en-US" dirty="0" err="1" smtClean="0"/>
              <a:t>teknik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melakukan</a:t>
            </a:r>
            <a:r>
              <a:rPr lang="en-US" dirty="0" smtClean="0"/>
              <a:t>  </a:t>
            </a:r>
            <a:r>
              <a:rPr lang="en-US" dirty="0" err="1" smtClean="0"/>
              <a:t>analisis</a:t>
            </a:r>
            <a:r>
              <a:rPr lang="en-US" dirty="0" smtClean="0"/>
              <a:t>  </a:t>
            </a:r>
            <a:r>
              <a:rPr lang="en-US" dirty="0" err="1" smtClean="0"/>
              <a:t>kebutuhan</a:t>
            </a:r>
            <a:r>
              <a:rPr lang="en-US" dirty="0" smtClean="0"/>
              <a:t>  </a:t>
            </a:r>
            <a:r>
              <a:rPr lang="en-US" dirty="0" err="1" smtClean="0"/>
              <a:t>perangkat</a:t>
            </a:r>
            <a:r>
              <a:rPr lang="en-US" dirty="0" smtClean="0"/>
              <a:t> 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dikelompokkan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yang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paling </a:t>
            </a:r>
            <a:r>
              <a:rPr lang="en-US" dirty="0" err="1" smtClean="0"/>
              <a:t>populer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 (Structured Analysis) 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Data (Data Flow Oriented </a:t>
            </a:r>
            <a:r>
              <a:rPr lang="en-US" dirty="0" err="1" smtClean="0"/>
              <a:t>atau</a:t>
            </a:r>
            <a:r>
              <a:rPr lang="en-US" dirty="0" smtClean="0"/>
              <a:t> Functional Oriented)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(Data Structured Oriented)</a:t>
            </a:r>
          </a:p>
          <a:p>
            <a:pPr marL="514350" indent="-514350">
              <a:buFont typeface="Wingdings 2"/>
              <a:buAutoNum type="arabicPeriod"/>
            </a:pP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(Object Oriented)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26084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Data (Data Flow Oriented </a:t>
            </a:r>
            <a:r>
              <a:rPr lang="en-US" dirty="0" err="1" smtClean="0"/>
              <a:t>atau</a:t>
            </a:r>
            <a:r>
              <a:rPr lang="en-US" dirty="0" smtClean="0"/>
              <a:t> Functional Oriented)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dimodelkan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-	Data Flow Diagram (DFD)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Kamus</a:t>
            </a:r>
            <a:r>
              <a:rPr lang="en-US" dirty="0" smtClean="0"/>
              <a:t> Data 	(data dictionary)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	</a:t>
            </a:r>
            <a:r>
              <a:rPr lang="en-US" dirty="0" err="1" smtClean="0"/>
              <a:t>fungsi-fungsi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(system functions).</a:t>
            </a:r>
          </a:p>
          <a:p>
            <a:pPr>
              <a:buNone/>
            </a:pPr>
            <a:r>
              <a:rPr lang="en-US" dirty="0" smtClean="0"/>
              <a:t>	-	Entity-Relationship Diagram (ERD) </a:t>
            </a:r>
            <a:r>
              <a:rPr lang="en-US" dirty="0" err="1" smtClean="0"/>
              <a:t>untuk</a:t>
            </a:r>
            <a:r>
              <a:rPr lang="en-US" dirty="0" smtClean="0"/>
              <a:t> 	</a:t>
            </a:r>
            <a:r>
              <a:rPr lang="en-US" dirty="0" err="1" smtClean="0"/>
              <a:t>menggambarkan</a:t>
            </a:r>
            <a:r>
              <a:rPr lang="en-US" dirty="0" smtClean="0"/>
              <a:t> data yang </a:t>
            </a:r>
            <a:r>
              <a:rPr lang="en-US" dirty="0" err="1" smtClean="0"/>
              <a:t>disimpan</a:t>
            </a:r>
            <a:r>
              <a:rPr lang="en-US" dirty="0" smtClean="0"/>
              <a:t> (data 	stored).</a:t>
            </a:r>
          </a:p>
          <a:p>
            <a:pPr>
              <a:buNone/>
            </a:pPr>
            <a:r>
              <a:rPr lang="en-US" dirty="0" smtClean="0"/>
              <a:t>	-	State  Transition  Diagram  (STD)  </a:t>
            </a:r>
            <a:r>
              <a:rPr lang="en-US" dirty="0" err="1" smtClean="0"/>
              <a:t>untuk</a:t>
            </a:r>
            <a:r>
              <a:rPr lang="en-US" dirty="0" smtClean="0"/>
              <a:t>  	</a:t>
            </a:r>
            <a:r>
              <a:rPr lang="en-US" dirty="0" err="1" smtClean="0"/>
              <a:t>menggambarkan</a:t>
            </a:r>
            <a:r>
              <a:rPr lang="en-US" dirty="0" smtClean="0"/>
              <a:t> 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-     Structure Chart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	</a:t>
            </a:r>
            <a:r>
              <a:rPr lang="en-US" dirty="0" err="1" smtClean="0"/>
              <a:t>struktur</a:t>
            </a:r>
            <a:r>
              <a:rPr lang="en-US" dirty="0" smtClean="0"/>
              <a:t> program.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, </a:t>
            </a:r>
            <a:r>
              <a:rPr lang="en-US" dirty="0" err="1" smtClean="0"/>
              <a:t>kriteria</a:t>
            </a:r>
            <a:r>
              <a:rPr lang="en-US" dirty="0" smtClean="0"/>
              <a:t>, </a:t>
            </a: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yang  </a:t>
            </a:r>
            <a:r>
              <a:rPr lang="en-US" dirty="0" err="1" smtClean="0"/>
              <a:t>harus</a:t>
            </a:r>
            <a:r>
              <a:rPr lang="en-US" dirty="0" smtClean="0"/>
              <a:t>  </a:t>
            </a:r>
            <a:r>
              <a:rPr lang="en-US" dirty="0" err="1" smtClean="0"/>
              <a:t>dimiliki</a:t>
            </a:r>
            <a:r>
              <a:rPr lang="en-US" dirty="0" smtClean="0"/>
              <a:t>  </a:t>
            </a:r>
            <a:r>
              <a:rPr lang="en-US" dirty="0" err="1" smtClean="0"/>
              <a:t>oleh</a:t>
            </a:r>
            <a:r>
              <a:rPr lang="en-US" dirty="0" smtClean="0"/>
              <a:t>  </a:t>
            </a:r>
            <a:r>
              <a:rPr lang="en-US" dirty="0" err="1" smtClean="0"/>
              <a:t>perangkat</a:t>
            </a:r>
            <a:r>
              <a:rPr lang="en-US" dirty="0" smtClean="0"/>
              <a:t>  </a:t>
            </a:r>
            <a:r>
              <a:rPr lang="en-US" dirty="0" err="1" smtClean="0"/>
              <a:t>lunak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memenuhi</a:t>
            </a:r>
            <a:r>
              <a:rPr lang="en-US" dirty="0" smtClean="0"/>
              <a:t>  </a:t>
            </a:r>
            <a:r>
              <a:rPr lang="en-US" dirty="0" err="1" smtClean="0"/>
              <a:t>apa</a:t>
            </a:r>
            <a:r>
              <a:rPr lang="en-US" dirty="0" smtClean="0"/>
              <a:t>  yang </a:t>
            </a:r>
            <a:r>
              <a:rPr lang="en-US" dirty="0" err="1" smtClean="0"/>
              <a:t>disyaratkan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132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(Object Oriented)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pendekatan-pendekatan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,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memandang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berkorespondensi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objek-objek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dipunyai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“</a:t>
            </a:r>
            <a:r>
              <a:rPr lang="en-US" dirty="0" err="1" smtClean="0"/>
              <a:t>dienkapsulasi</a:t>
            </a:r>
            <a:r>
              <a:rPr lang="en-US" dirty="0" smtClean="0"/>
              <a:t>” (</a:t>
            </a:r>
            <a:r>
              <a:rPr lang="en-US" dirty="0" err="1" smtClean="0"/>
              <a:t>dibungkus</a:t>
            </a:r>
            <a:r>
              <a:rPr lang="en-US" dirty="0" smtClean="0"/>
              <a:t>)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diantaranya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-     Object  Oriented  Analysis  (OOA)  </a:t>
            </a:r>
            <a:r>
              <a:rPr lang="en-US" dirty="0" err="1" smtClean="0"/>
              <a:t>dan</a:t>
            </a:r>
            <a:r>
              <a:rPr lang="en-US" dirty="0" smtClean="0"/>
              <a:t>  Object  Oriented  Design (OOD) </a:t>
            </a:r>
            <a:r>
              <a:rPr lang="en-US" dirty="0" err="1" smtClean="0"/>
              <a:t>dari</a:t>
            </a:r>
            <a:r>
              <a:rPr lang="en-US" dirty="0" smtClean="0"/>
              <a:t> Peter </a:t>
            </a:r>
            <a:r>
              <a:rPr lang="en-US" dirty="0" err="1" smtClean="0"/>
              <a:t>Coad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Edward Yourdon (1990).</a:t>
            </a:r>
          </a:p>
          <a:p>
            <a:pPr>
              <a:buNone/>
            </a:pPr>
            <a:r>
              <a:rPr lang="en-US" dirty="0" smtClean="0"/>
              <a:t>-     Object Modeling Technique (OMT) </a:t>
            </a:r>
            <a:r>
              <a:rPr lang="en-US" dirty="0" err="1" smtClean="0"/>
              <a:t>dari</a:t>
            </a:r>
            <a:r>
              <a:rPr lang="en-US" dirty="0" smtClean="0"/>
              <a:t> James </a:t>
            </a:r>
            <a:r>
              <a:rPr lang="en-US" dirty="0" err="1" smtClean="0"/>
              <a:t>Rumbaugh</a:t>
            </a:r>
            <a:r>
              <a:rPr lang="en-US" dirty="0" smtClean="0"/>
              <a:t> (1987).</a:t>
            </a:r>
          </a:p>
          <a:p>
            <a:pPr>
              <a:buNone/>
            </a:pPr>
            <a:r>
              <a:rPr lang="en-US" dirty="0" smtClean="0"/>
              <a:t>-     Object Oriented Software Engineering (OOSE).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 smtClean="0"/>
              <a:t>Kebutuhan</a:t>
            </a:r>
            <a:r>
              <a:rPr lang="en-US" b="1" dirty="0" smtClean="0"/>
              <a:t> </a:t>
            </a:r>
            <a:r>
              <a:rPr lang="en-US" b="1" dirty="0" err="1" smtClean="0"/>
              <a:t>Perangkat</a:t>
            </a:r>
            <a:r>
              <a:rPr lang="en-US" b="1" dirty="0" smtClean="0"/>
              <a:t> </a:t>
            </a:r>
            <a:r>
              <a:rPr lang="en-US" b="1" dirty="0" err="1" smtClean="0"/>
              <a:t>Lunak</a:t>
            </a:r>
            <a:r>
              <a:rPr lang="en-US" b="1" dirty="0" smtClean="0"/>
              <a:t> / Software Requirements Specification (SRS)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 	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err="1" smtClean="0"/>
              <a:t>Tujuan</a:t>
            </a:r>
            <a:r>
              <a:rPr lang="en-US" b="1" i="1" dirty="0" smtClean="0"/>
              <a:t> </a:t>
            </a:r>
            <a:r>
              <a:rPr lang="en-US" b="1" i="1" dirty="0" err="1" smtClean="0"/>
              <a:t>Pembuatan</a:t>
            </a:r>
            <a:r>
              <a:rPr lang="en-US" b="1" i="1" dirty="0" smtClean="0"/>
              <a:t> SRS</a:t>
            </a:r>
          </a:p>
          <a:p>
            <a:pPr>
              <a:buNone/>
            </a:pPr>
            <a:endParaRPr lang="en-US" b="1" i="1" dirty="0" smtClean="0"/>
          </a:p>
          <a:p>
            <a:pPr>
              <a:buFontTx/>
              <a:buChar char="-"/>
            </a:pPr>
            <a:r>
              <a:rPr lang="en-US" i="1" dirty="0" err="1" smtClean="0"/>
              <a:t>Pemakai</a:t>
            </a:r>
            <a:r>
              <a:rPr lang="en-US" i="1" dirty="0" smtClean="0"/>
              <a:t> </a:t>
            </a:r>
            <a:r>
              <a:rPr lang="en-US" i="1" dirty="0" err="1" smtClean="0"/>
              <a:t>potensial</a:t>
            </a:r>
            <a:r>
              <a:rPr lang="en-US" i="1" dirty="0" smtClean="0"/>
              <a:t> (</a:t>
            </a:r>
            <a:r>
              <a:rPr lang="en-US" i="1" dirty="0" err="1" smtClean="0"/>
              <a:t>pelanggan</a:t>
            </a:r>
            <a:r>
              <a:rPr lang="en-US" i="1" dirty="0" smtClean="0"/>
              <a:t>) </a:t>
            </a:r>
            <a:r>
              <a:rPr lang="en-US" i="1" dirty="0" err="1" smtClean="0"/>
              <a:t>dari</a:t>
            </a:r>
            <a:r>
              <a:rPr lang="en-US" i="1" dirty="0" smtClean="0"/>
              <a:t> </a:t>
            </a:r>
            <a:r>
              <a:rPr lang="en-US" i="1" dirty="0" err="1" smtClean="0"/>
              <a:t>sistem</a:t>
            </a:r>
            <a:endParaRPr lang="en-US" i="1" dirty="0" smtClean="0"/>
          </a:p>
          <a:p>
            <a:pPr>
              <a:buFontTx/>
              <a:buChar char="-"/>
            </a:pPr>
            <a:r>
              <a:rPr lang="en-US" i="1" dirty="0" err="1" smtClean="0"/>
              <a:t>Pengembang</a:t>
            </a:r>
            <a:r>
              <a:rPr lang="en-US" i="1" dirty="0" smtClean="0"/>
              <a:t> </a:t>
            </a:r>
            <a:r>
              <a:rPr lang="en-US" i="1" dirty="0" err="1" smtClean="0"/>
              <a:t>sistem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1324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……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keinginan</a:t>
            </a:r>
            <a:r>
              <a:rPr lang="en-US" dirty="0" smtClean="0"/>
              <a:t> yang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-	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, 	</a:t>
            </a:r>
            <a:r>
              <a:rPr lang="en-US" dirty="0" err="1" smtClean="0"/>
              <a:t>pemakai</a:t>
            </a:r>
            <a:r>
              <a:rPr lang="en-US" dirty="0" smtClean="0"/>
              <a:t>, </a:t>
            </a:r>
            <a:r>
              <a:rPr lang="en-US" dirty="0" err="1" smtClean="0"/>
              <a:t>analis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perancang</a:t>
            </a:r>
            <a:r>
              <a:rPr lang="en-US" dirty="0" smtClean="0"/>
              <a:t> 	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-	</a:t>
            </a:r>
            <a:r>
              <a:rPr lang="en-US" dirty="0" err="1" smtClean="0"/>
              <a:t>Dasar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merencanakan</a:t>
            </a:r>
            <a:r>
              <a:rPr lang="en-US" dirty="0" smtClean="0"/>
              <a:t>  </a:t>
            </a:r>
            <a:r>
              <a:rPr lang="en-US" dirty="0" err="1" smtClean="0"/>
              <a:t>dan</a:t>
            </a:r>
            <a:r>
              <a:rPr lang="en-US" dirty="0" smtClean="0"/>
              <a:t>  	</a:t>
            </a:r>
            <a:r>
              <a:rPr lang="en-US" dirty="0" err="1" smtClean="0"/>
              <a:t>melaksanakan</a:t>
            </a:r>
            <a:r>
              <a:rPr lang="en-US" dirty="0" smtClean="0"/>
              <a:t>  </a:t>
            </a:r>
            <a:r>
              <a:rPr lang="en-US" dirty="0" err="1" smtClean="0"/>
              <a:t>aktivitas</a:t>
            </a:r>
            <a:r>
              <a:rPr lang="en-US" dirty="0" smtClean="0"/>
              <a:t>  </a:t>
            </a:r>
            <a:r>
              <a:rPr lang="en-US" dirty="0" err="1" smtClean="0"/>
              <a:t>pengujian</a:t>
            </a:r>
            <a:r>
              <a:rPr lang="en-US" dirty="0" smtClean="0"/>
              <a:t> 	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-     </a:t>
            </a:r>
            <a:r>
              <a:rPr lang="en-US" dirty="0" err="1" smtClean="0"/>
              <a:t>Acuan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	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5750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dirty="0" err="1" smtClean="0"/>
              <a:t>Syarat</a:t>
            </a:r>
            <a:r>
              <a:rPr lang="en-US" b="1" i="1" dirty="0" smtClean="0"/>
              <a:t> </a:t>
            </a:r>
            <a:r>
              <a:rPr lang="en-US" b="1" i="1" dirty="0" err="1" smtClean="0"/>
              <a:t>Pembentukan</a:t>
            </a:r>
            <a:r>
              <a:rPr lang="en-US" b="1" i="1" dirty="0" smtClean="0"/>
              <a:t> SRS</a:t>
            </a:r>
          </a:p>
          <a:p>
            <a:pPr>
              <a:buNone/>
            </a:pPr>
            <a:endParaRPr lang="en-US" b="1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diidentifikasi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Diuraikan</a:t>
            </a:r>
            <a:r>
              <a:rPr lang="en-US" dirty="0" smtClean="0"/>
              <a:t>  </a:t>
            </a:r>
            <a:r>
              <a:rPr lang="en-US" dirty="0" err="1" smtClean="0"/>
              <a:t>dengan</a:t>
            </a:r>
            <a:r>
              <a:rPr lang="en-US" dirty="0" smtClean="0"/>
              <a:t>  </a:t>
            </a:r>
            <a:r>
              <a:rPr lang="en-US" dirty="0" err="1" smtClean="0"/>
              <a:t>jelas</a:t>
            </a:r>
            <a:r>
              <a:rPr lang="en-US" dirty="0" smtClean="0"/>
              <a:t>,  simple,  </a:t>
            </a:r>
            <a:r>
              <a:rPr lang="en-US" dirty="0" err="1" smtClean="0"/>
              <a:t>sederhana</a:t>
            </a:r>
            <a:r>
              <a:rPr lang="en-US" dirty="0" smtClean="0"/>
              <a:t>,  </a:t>
            </a:r>
            <a:r>
              <a:rPr lang="en-US" dirty="0" err="1" smtClean="0"/>
              <a:t>dan</a:t>
            </a:r>
            <a:r>
              <a:rPr lang="en-US" dirty="0" smtClean="0"/>
              <a:t>  concise  (</a:t>
            </a:r>
            <a:r>
              <a:rPr lang="en-US" dirty="0" err="1" smtClean="0"/>
              <a:t>jelas</a:t>
            </a:r>
            <a:r>
              <a:rPr lang="en-US" dirty="0" smtClean="0"/>
              <a:t>,  </a:t>
            </a:r>
            <a:r>
              <a:rPr lang="en-US" dirty="0" err="1" smtClean="0"/>
              <a:t>tidak</a:t>
            </a:r>
            <a:r>
              <a:rPr lang="en-US" dirty="0" smtClean="0"/>
              <a:t> ambiguous)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divalidasi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dites</a:t>
            </a:r>
            <a:r>
              <a:rPr lang="en-US" dirty="0" smtClean="0"/>
              <a:t> (test reliable, test </a:t>
            </a:r>
            <a:r>
              <a:rPr lang="en-US" dirty="0" err="1" smtClean="0"/>
              <a:t>accessable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ditelusuri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(</a:t>
            </a:r>
            <a:r>
              <a:rPr lang="en-US" dirty="0" err="1" smtClean="0"/>
              <a:t>tracebility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8944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hal-hal</a:t>
            </a:r>
            <a:r>
              <a:rPr lang="en-US" b="1" dirty="0" smtClean="0"/>
              <a:t> </a:t>
            </a:r>
            <a:r>
              <a:rPr lang="en-US" b="1" dirty="0" err="1" smtClean="0"/>
              <a:t>yg</a:t>
            </a:r>
            <a:r>
              <a:rPr lang="en-US" b="1" dirty="0" smtClean="0"/>
              <a:t> </a:t>
            </a:r>
            <a:r>
              <a:rPr lang="en-US" b="1" dirty="0" err="1" smtClean="0"/>
              <a:t>harus</a:t>
            </a:r>
            <a:r>
              <a:rPr lang="en-US" b="1" dirty="0" smtClean="0"/>
              <a:t> </a:t>
            </a:r>
            <a:r>
              <a:rPr lang="en-US" b="1" dirty="0" err="1" smtClean="0"/>
              <a:t>dihindari</a:t>
            </a:r>
            <a:r>
              <a:rPr lang="en-US" b="1" dirty="0" smtClean="0"/>
              <a:t>  </a:t>
            </a:r>
            <a:r>
              <a:rPr lang="en-US" b="1" dirty="0" err="1" smtClean="0"/>
              <a:t>saat</a:t>
            </a:r>
            <a:r>
              <a:rPr lang="en-US" b="1" dirty="0" smtClean="0"/>
              <a:t> </a:t>
            </a:r>
            <a:r>
              <a:rPr lang="en-US" b="1" dirty="0" err="1" smtClean="0"/>
              <a:t>pembentukan</a:t>
            </a:r>
            <a:r>
              <a:rPr lang="en-US" b="1" dirty="0" smtClean="0"/>
              <a:t> :</a:t>
            </a:r>
          </a:p>
          <a:p>
            <a:pPr>
              <a:buNone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  specification  (</a:t>
            </a:r>
            <a:r>
              <a:rPr lang="en-US" dirty="0" err="1" smtClean="0"/>
              <a:t>penjelasan</a:t>
            </a:r>
            <a:r>
              <a:rPr lang="en-US" dirty="0" smtClean="0"/>
              <a:t>  </a:t>
            </a:r>
            <a:r>
              <a:rPr lang="en-US" dirty="0" err="1" smtClean="0"/>
              <a:t>berlebih</a:t>
            </a:r>
            <a:r>
              <a:rPr lang="en-US" dirty="0" smtClean="0"/>
              <a:t> 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dirty="0" err="1" smtClean="0"/>
              <a:t>berulang-ulang</a:t>
            </a:r>
            <a:r>
              <a:rPr lang="en-US" dirty="0" smtClean="0"/>
              <a:t> 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Tindakan</a:t>
            </a:r>
            <a:r>
              <a:rPr lang="en-US" dirty="0" smtClean="0"/>
              <a:t>   </a:t>
            </a:r>
            <a:r>
              <a:rPr lang="en-US" dirty="0" err="1" smtClean="0"/>
              <a:t>unconcistency</a:t>
            </a:r>
            <a:r>
              <a:rPr lang="en-US" dirty="0" smtClean="0"/>
              <a:t>   (</a:t>
            </a:r>
            <a:r>
              <a:rPr lang="en-US" dirty="0" err="1" smtClean="0"/>
              <a:t>seperti</a:t>
            </a:r>
            <a:r>
              <a:rPr lang="en-US" dirty="0" smtClean="0"/>
              <a:t>   </a:t>
            </a:r>
            <a:r>
              <a:rPr lang="en-US" dirty="0" err="1" smtClean="0"/>
              <a:t>menggunakan</a:t>
            </a:r>
            <a:r>
              <a:rPr lang="en-US" dirty="0" smtClean="0"/>
              <a:t>   </a:t>
            </a:r>
            <a:r>
              <a:rPr lang="en-US" dirty="0" err="1" smtClean="0"/>
              <a:t>istilah</a:t>
            </a:r>
            <a:r>
              <a:rPr lang="en-US" dirty="0" smtClean="0"/>
              <a:t>   yang  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konsisten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Ambiguity  </a:t>
            </a:r>
            <a:r>
              <a:rPr lang="en-US" dirty="0" err="1" smtClean="0"/>
              <a:t>dalam</a:t>
            </a:r>
            <a:r>
              <a:rPr lang="en-US" dirty="0" smtClean="0"/>
              <a:t>  </a:t>
            </a:r>
            <a:r>
              <a:rPr lang="en-US" dirty="0" err="1" smtClean="0"/>
              <a:t>kata</a:t>
            </a:r>
            <a:r>
              <a:rPr lang="en-US" dirty="0" smtClean="0"/>
              <a:t>  </a:t>
            </a:r>
            <a:r>
              <a:rPr lang="en-US" dirty="0" err="1" smtClean="0"/>
              <a:t>atau</a:t>
            </a:r>
            <a:r>
              <a:rPr lang="en-US" dirty="0" smtClean="0"/>
              <a:t>  </a:t>
            </a:r>
            <a:r>
              <a:rPr lang="en-US" dirty="0" err="1" smtClean="0"/>
              <a:t>kalimat</a:t>
            </a:r>
            <a:r>
              <a:rPr lang="en-US" dirty="0" smtClean="0"/>
              <a:t>  </a:t>
            </a:r>
            <a:r>
              <a:rPr lang="en-US" dirty="0" err="1" smtClean="0"/>
              <a:t>seperti</a:t>
            </a:r>
            <a:r>
              <a:rPr lang="en-US" dirty="0" smtClean="0"/>
              <a:t>  </a:t>
            </a:r>
            <a:r>
              <a:rPr lang="en-US" dirty="0" err="1" smtClean="0"/>
              <a:t>menyatakan</a:t>
            </a:r>
            <a:r>
              <a:rPr lang="en-US" dirty="0" smtClean="0"/>
              <a:t>  </a:t>
            </a:r>
            <a:r>
              <a:rPr lang="en-US" dirty="0" err="1" smtClean="0"/>
              <a:t>keterukuran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kata-kata</a:t>
            </a:r>
            <a:r>
              <a:rPr lang="en-US" dirty="0" smtClean="0"/>
              <a:t> :minimal, </a:t>
            </a:r>
            <a:r>
              <a:rPr lang="en-US" dirty="0" err="1" smtClean="0"/>
              <a:t>maksimal</a:t>
            </a:r>
            <a:r>
              <a:rPr lang="en-US" dirty="0" smtClean="0"/>
              <a:t>, optimal, </a:t>
            </a:r>
            <a:r>
              <a:rPr lang="en-US" dirty="0" err="1" smtClean="0"/>
              <a:t>cepat</a:t>
            </a:r>
            <a:r>
              <a:rPr lang="en-US" dirty="0" smtClean="0"/>
              <a:t>, user friendly, </a:t>
            </a:r>
            <a:r>
              <a:rPr lang="en-US" dirty="0" err="1" smtClean="0"/>
              <a:t>efisien</a:t>
            </a:r>
            <a:r>
              <a:rPr lang="en-US" dirty="0" smtClean="0"/>
              <a:t>, </a:t>
            </a:r>
            <a:r>
              <a:rPr lang="en-US" dirty="0" err="1" smtClean="0"/>
              <a:t>fleksible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Menuliskan</a:t>
            </a:r>
            <a:r>
              <a:rPr lang="en-US" dirty="0" smtClean="0"/>
              <a:t> “</a:t>
            </a:r>
            <a:r>
              <a:rPr lang="en-US" dirty="0" err="1" smtClean="0"/>
              <a:t>mimpi-mimpi</a:t>
            </a:r>
            <a:r>
              <a:rPr lang="en-US" dirty="0" smtClean="0"/>
              <a:t>”,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89448"/>
          </a:xfrm>
        </p:spPr>
        <p:txBody>
          <a:bodyPr/>
          <a:lstStyle/>
          <a:p>
            <a:pPr>
              <a:buNone/>
            </a:pPr>
            <a:r>
              <a:rPr lang="en-US" b="1" i="1" dirty="0" err="1" smtClean="0"/>
              <a:t>Atribut</a:t>
            </a:r>
            <a:r>
              <a:rPr lang="en-US" b="1" i="1" dirty="0" smtClean="0"/>
              <a:t> </a:t>
            </a:r>
            <a:r>
              <a:rPr lang="en-US" b="1" i="1" dirty="0" err="1" smtClean="0"/>
              <a:t>Penulisan</a:t>
            </a:r>
            <a:r>
              <a:rPr lang="en-US" b="1" i="1" dirty="0" smtClean="0"/>
              <a:t> SRS yang </a:t>
            </a:r>
            <a:r>
              <a:rPr lang="en-US" b="1" i="1" dirty="0" err="1" smtClean="0"/>
              <a:t>Baik</a:t>
            </a:r>
            <a:endParaRPr lang="en-US" dirty="0" smtClean="0"/>
          </a:p>
          <a:p>
            <a:r>
              <a:rPr lang="en-US" dirty="0" err="1" smtClean="0"/>
              <a:t>Dokumen</a:t>
            </a:r>
            <a:r>
              <a:rPr lang="en-US" dirty="0" smtClean="0"/>
              <a:t> SRS yang </a:t>
            </a:r>
            <a:r>
              <a:rPr lang="en-US" dirty="0" err="1" smtClean="0"/>
              <a:t>baik</a:t>
            </a:r>
            <a:r>
              <a:rPr lang="en-US" dirty="0" smtClean="0"/>
              <a:t> (</a:t>
            </a:r>
            <a:r>
              <a:rPr lang="en-US" dirty="0" err="1" smtClean="0"/>
              <a:t>sempurna</a:t>
            </a:r>
            <a:r>
              <a:rPr lang="en-US" dirty="0" smtClean="0"/>
              <a:t>)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1)   </a:t>
            </a:r>
            <a:r>
              <a:rPr lang="en-US" dirty="0" err="1" smtClean="0"/>
              <a:t>Benar</a:t>
            </a:r>
            <a:r>
              <a:rPr lang="en-US" dirty="0" smtClean="0"/>
              <a:t> (correct)</a:t>
            </a:r>
          </a:p>
          <a:p>
            <a:pPr>
              <a:buNone/>
            </a:pPr>
            <a:r>
              <a:rPr lang="en-US" dirty="0" smtClean="0"/>
              <a:t>	2)   </a:t>
            </a:r>
            <a:r>
              <a:rPr lang="en-US" dirty="0" err="1" smtClean="0"/>
              <a:t>Tepat</a:t>
            </a:r>
            <a:r>
              <a:rPr lang="en-US" dirty="0" smtClean="0"/>
              <a:t> (precise)</a:t>
            </a:r>
          </a:p>
          <a:p>
            <a:pPr>
              <a:buNone/>
            </a:pPr>
            <a:r>
              <a:rPr lang="en-US" dirty="0" smtClean="0"/>
              <a:t>	3)   </a:t>
            </a:r>
            <a:r>
              <a:rPr lang="en-US" dirty="0" err="1" smtClean="0"/>
              <a:t>Unambiguouity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4)   </a:t>
            </a:r>
            <a:r>
              <a:rPr lang="en-US" dirty="0" err="1" smtClean="0"/>
              <a:t>Lengkap</a:t>
            </a:r>
            <a:r>
              <a:rPr lang="en-US" dirty="0" smtClean="0"/>
              <a:t> (complete)</a:t>
            </a:r>
          </a:p>
          <a:p>
            <a:pPr>
              <a:buNone/>
            </a:pPr>
            <a:r>
              <a:rPr lang="en-US" dirty="0" smtClean="0"/>
              <a:t>	5)  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diverifikasi</a:t>
            </a:r>
            <a:r>
              <a:rPr lang="en-US" dirty="0" smtClean="0"/>
              <a:t> (verifiable)</a:t>
            </a:r>
          </a:p>
          <a:p>
            <a:pPr>
              <a:buNone/>
            </a:pPr>
            <a:r>
              <a:rPr lang="en-US" dirty="0" smtClean="0"/>
              <a:t>	6)   </a:t>
            </a:r>
            <a:r>
              <a:rPr lang="en-US" dirty="0" err="1" smtClean="0"/>
              <a:t>Konsisten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7)   Understandable</a:t>
            </a:r>
          </a:p>
          <a:p>
            <a:pPr>
              <a:buNone/>
            </a:pPr>
            <a:r>
              <a:rPr lang="en-US" dirty="0" smtClean="0"/>
              <a:t>	8)  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dimodifikasi</a:t>
            </a:r>
            <a:r>
              <a:rPr lang="en-US" dirty="0" smtClean="0"/>
              <a:t> (</a:t>
            </a:r>
            <a:r>
              <a:rPr lang="en-US" dirty="0" err="1" smtClean="0"/>
              <a:t>modifiedable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71804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9)  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ditelusuri</a:t>
            </a:r>
            <a:r>
              <a:rPr lang="en-US" dirty="0" smtClean="0"/>
              <a:t> (traceable)</a:t>
            </a:r>
          </a:p>
          <a:p>
            <a:pPr>
              <a:buNone/>
            </a:pPr>
            <a:r>
              <a:rPr lang="en-US" dirty="0" smtClean="0"/>
              <a:t>	10)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dibedakan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what (</a:t>
            </a:r>
            <a:r>
              <a:rPr lang="en-US" dirty="0" err="1" smtClean="0"/>
              <a:t>bagian</a:t>
            </a:r>
            <a:r>
              <a:rPr lang="en-US" dirty="0" smtClean="0"/>
              <a:t> 	</a:t>
            </a:r>
            <a:r>
              <a:rPr lang="en-US" dirty="0" err="1" smtClean="0"/>
              <a:t>spesifikasi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how (</a:t>
            </a:r>
            <a:r>
              <a:rPr lang="en-US" dirty="0" err="1" smtClean="0"/>
              <a:t>bagian</a:t>
            </a:r>
            <a:r>
              <a:rPr lang="en-US" dirty="0" smtClean="0"/>
              <a:t> yang 	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what 	</a:t>
            </a:r>
            <a:r>
              <a:rPr lang="en-US" dirty="0" err="1" smtClean="0"/>
              <a:t>tadi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	11)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melingkupi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	</a:t>
            </a:r>
            <a:r>
              <a:rPr lang="en-US" dirty="0" err="1" smtClean="0"/>
              <a:t>sistem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12)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melingkupi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	</a:t>
            </a:r>
            <a:r>
              <a:rPr lang="en-US" dirty="0" err="1" smtClean="0"/>
              <a:t>operasional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	</a:t>
            </a:r>
            <a:r>
              <a:rPr lang="en-US" dirty="0" err="1" smtClean="0"/>
              <a:t>operasional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13)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yang 	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14)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toleran</a:t>
            </a:r>
            <a:r>
              <a:rPr lang="en-US" dirty="0" smtClean="0"/>
              <a:t> (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) </a:t>
            </a:r>
            <a:r>
              <a:rPr lang="en-US" dirty="0" err="1" smtClean="0"/>
              <a:t>terhadap</a:t>
            </a:r>
            <a:r>
              <a:rPr lang="en-US" dirty="0" smtClean="0"/>
              <a:t> 	</a:t>
            </a:r>
            <a:r>
              <a:rPr lang="en-US" dirty="0" err="1" smtClean="0"/>
              <a:t>ketidaklengkapan</a:t>
            </a:r>
            <a:r>
              <a:rPr lang="en-US" dirty="0" smtClean="0"/>
              <a:t>, </a:t>
            </a:r>
            <a:r>
              <a:rPr lang="en-US" dirty="0" err="1" smtClean="0"/>
              <a:t>ketidakpastian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(ambiguous)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ketidakkonsistenan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15) </a:t>
            </a:r>
            <a:r>
              <a:rPr lang="en-US" dirty="0" err="1" smtClean="0"/>
              <a:t>Harus</a:t>
            </a:r>
            <a:r>
              <a:rPr lang="en-US" dirty="0" smtClean="0"/>
              <a:t>   </a:t>
            </a:r>
            <a:r>
              <a:rPr lang="en-US" dirty="0" err="1" smtClean="0"/>
              <a:t>bisa</a:t>
            </a:r>
            <a:r>
              <a:rPr lang="en-US" dirty="0" smtClean="0"/>
              <a:t>   </a:t>
            </a:r>
            <a:r>
              <a:rPr lang="en-US" dirty="0" err="1" smtClean="0"/>
              <a:t>dilokalisasi</a:t>
            </a:r>
            <a:r>
              <a:rPr lang="en-US" dirty="0" smtClean="0"/>
              <a:t>   </a:t>
            </a:r>
            <a:r>
              <a:rPr lang="en-US" dirty="0" err="1" smtClean="0"/>
              <a:t>dengan</a:t>
            </a:r>
            <a:r>
              <a:rPr lang="en-US" dirty="0" smtClean="0"/>
              <a:t>   </a:t>
            </a:r>
            <a:r>
              <a:rPr lang="en-US" dirty="0" err="1" smtClean="0"/>
              <a:t>sebuah</a:t>
            </a:r>
            <a:r>
              <a:rPr lang="en-US" dirty="0" smtClean="0"/>
              <a:t>   	coupling,   </a:t>
            </a:r>
            <a:r>
              <a:rPr lang="en-US" dirty="0" err="1" smtClean="0"/>
              <a:t>yaitu</a:t>
            </a:r>
            <a:r>
              <a:rPr lang="en-US" dirty="0" smtClean="0"/>
              <a:t>  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ketergantungan</a:t>
            </a:r>
            <a:r>
              <a:rPr lang="en-US" dirty="0" smtClean="0"/>
              <a:t> 	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model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13248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Ada</a:t>
            </a:r>
            <a:r>
              <a:rPr lang="en-US" dirty="0" smtClean="0"/>
              <a:t> 9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terlibat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SKPL: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Pemakai</a:t>
            </a:r>
            <a:r>
              <a:rPr lang="en-US" dirty="0" smtClean="0"/>
              <a:t> (user)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analyst (system engineer)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Software engineer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Programmer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integration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Maintenance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Technical Support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Staff </a:t>
            </a:r>
            <a:r>
              <a:rPr lang="en-US" dirty="0" err="1" smtClean="0"/>
              <a:t>dan</a:t>
            </a:r>
            <a:r>
              <a:rPr lang="en-US" dirty="0" smtClean="0"/>
              <a:t> Clerical Work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2608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Keberhasilan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10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1)   </a:t>
            </a:r>
            <a:r>
              <a:rPr lang="en-US" dirty="0" err="1" smtClean="0"/>
              <a:t>Ketelitian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pembuatnya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2)  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	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(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	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3)   </a:t>
            </a:r>
            <a:r>
              <a:rPr lang="en-US" dirty="0" err="1" smtClean="0"/>
              <a:t>Integritas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4)   </a:t>
            </a:r>
            <a:r>
              <a:rPr lang="en-US" dirty="0" err="1" smtClean="0"/>
              <a:t>Ketelitian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5)  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yang </a:t>
            </a:r>
            <a:r>
              <a:rPr lang="en-US" dirty="0" err="1" smtClean="0"/>
              <a:t>mantap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6)  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7)  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kategoris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[IEE93]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r>
              <a:rPr lang="en-US" dirty="0" smtClean="0"/>
              <a:t> (functional requirement)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transformasi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8)   </a:t>
            </a:r>
            <a:r>
              <a:rPr lang="en-US" dirty="0" err="1" smtClean="0"/>
              <a:t>Ketelitian</a:t>
            </a:r>
            <a:r>
              <a:rPr lang="en-US" dirty="0" smtClean="0"/>
              <a:t>  </a:t>
            </a:r>
            <a:r>
              <a:rPr lang="en-US" dirty="0" err="1" smtClean="0"/>
              <a:t>dari</a:t>
            </a:r>
            <a:r>
              <a:rPr lang="en-US" dirty="0" smtClean="0"/>
              <a:t>  model  	</a:t>
            </a:r>
            <a:r>
              <a:rPr lang="en-US" dirty="0" err="1" smtClean="0"/>
              <a:t>pengembangan</a:t>
            </a:r>
            <a:r>
              <a:rPr lang="en-US" dirty="0" smtClean="0"/>
              <a:t>  yang  </a:t>
            </a:r>
            <a:r>
              <a:rPr lang="en-US" dirty="0" err="1" smtClean="0"/>
              <a:t>digunakan</a:t>
            </a:r>
            <a:r>
              <a:rPr lang="en-US" dirty="0" smtClean="0"/>
              <a:t>  	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meramal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	</a:t>
            </a:r>
            <a:r>
              <a:rPr lang="en-US" dirty="0" err="1" smtClean="0"/>
              <a:t>lunak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9)   </a:t>
            </a:r>
            <a:r>
              <a:rPr lang="en-US" dirty="0" err="1" smtClean="0"/>
              <a:t>Efektivitas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tes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integrasi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10) Tingkat </a:t>
            </a:r>
            <a:r>
              <a:rPr lang="en-US" dirty="0" err="1" smtClean="0"/>
              <a:t>persiapan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	</a:t>
            </a:r>
            <a:r>
              <a:rPr lang="en-US" dirty="0" err="1" smtClean="0"/>
              <a:t>perawatan</a:t>
            </a:r>
            <a:r>
              <a:rPr lang="en-US" dirty="0" smtClean="0"/>
              <a:t> (</a:t>
            </a:r>
            <a:r>
              <a:rPr lang="en-US" dirty="0" err="1" smtClean="0"/>
              <a:t>mempersiapkan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	bugs)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err="1" smtClean="0"/>
              <a:t>Dokumen</a:t>
            </a:r>
            <a:r>
              <a:rPr lang="en-US" b="1" i="1" dirty="0" smtClean="0"/>
              <a:t> SRS</a:t>
            </a:r>
          </a:p>
          <a:p>
            <a:pPr>
              <a:buNone/>
            </a:pPr>
            <a:endParaRPr lang="en-US" b="1" i="1" dirty="0" smtClean="0"/>
          </a:p>
          <a:p>
            <a:pPr>
              <a:buNone/>
            </a:pPr>
            <a:r>
              <a:rPr lang="en-US" dirty="0" smtClean="0"/>
              <a:t>format </a:t>
            </a:r>
            <a:r>
              <a:rPr lang="en-US" dirty="0" err="1" smtClean="0"/>
              <a:t>dokumen</a:t>
            </a:r>
            <a:r>
              <a:rPr lang="en-US" dirty="0" smtClean="0"/>
              <a:t> SRS </a:t>
            </a:r>
            <a:r>
              <a:rPr lang="en-US" dirty="0" err="1" smtClean="0"/>
              <a:t>baku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ANSI/IEEE std 830 1984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/>
              <a:t>Analisis</a:t>
            </a:r>
            <a:r>
              <a:rPr lang="en-US" b="1" dirty="0" smtClean="0"/>
              <a:t> </a:t>
            </a:r>
            <a:r>
              <a:rPr lang="en-US" b="1" dirty="0" err="1" smtClean="0"/>
              <a:t>Terstruktur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teknis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Analisis</a:t>
            </a:r>
            <a:r>
              <a:rPr lang="en-US" b="1" dirty="0" smtClean="0"/>
              <a:t>  </a:t>
            </a:r>
            <a:r>
              <a:rPr lang="en-US" b="1" dirty="0" err="1" smtClean="0"/>
              <a:t>Terstruktur</a:t>
            </a:r>
            <a:r>
              <a:rPr lang="en-US" b="1" dirty="0" smtClean="0"/>
              <a:t>  (Structured  Analysis) 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err="1" smtClean="0"/>
              <a:t>merupakan</a:t>
            </a:r>
            <a:r>
              <a:rPr lang="en-US" dirty="0" smtClean="0"/>
              <a:t>  </a:t>
            </a:r>
            <a:r>
              <a:rPr lang="en-US" dirty="0" err="1" smtClean="0"/>
              <a:t>salah</a:t>
            </a:r>
            <a:r>
              <a:rPr lang="en-US" dirty="0" smtClean="0"/>
              <a:t>  </a:t>
            </a:r>
            <a:r>
              <a:rPr lang="en-US" dirty="0" err="1" smtClean="0"/>
              <a:t>satu</a:t>
            </a:r>
            <a:r>
              <a:rPr lang="en-US" dirty="0" smtClean="0"/>
              <a:t> 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yang   </a:t>
            </a:r>
            <a:r>
              <a:rPr lang="en-US" dirty="0" err="1" smtClean="0"/>
              <a:t>mengunakan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894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dirty="0" smtClean="0"/>
              <a:t>	</a:t>
            </a:r>
            <a:r>
              <a:rPr lang="en-US" b="1" i="1" dirty="0" err="1" smtClean="0"/>
              <a:t>Perangkat</a:t>
            </a:r>
            <a:r>
              <a:rPr lang="en-US" b="1" i="1" dirty="0" smtClean="0"/>
              <a:t> </a:t>
            </a:r>
            <a:r>
              <a:rPr lang="en-US" b="1" i="1" dirty="0" err="1" smtClean="0"/>
              <a:t>Pemodelan</a:t>
            </a:r>
            <a:r>
              <a:rPr lang="en-US" b="1" i="1" dirty="0" smtClean="0"/>
              <a:t> </a:t>
            </a:r>
            <a:r>
              <a:rPr lang="en-US" b="1" i="1" dirty="0" err="1" smtClean="0"/>
              <a:t>Analisis</a:t>
            </a:r>
            <a:r>
              <a:rPr lang="en-US" b="1" i="1" dirty="0" smtClean="0"/>
              <a:t> </a:t>
            </a:r>
            <a:r>
              <a:rPr lang="en-US" b="1" i="1" dirty="0" err="1" smtClean="0"/>
              <a:t>Terstruktur</a:t>
            </a:r>
            <a:endParaRPr lang="en-US" b="1" i="1" dirty="0" smtClean="0"/>
          </a:p>
          <a:p>
            <a:pPr>
              <a:buNone/>
            </a:pPr>
            <a:endParaRPr lang="en-US" b="1" i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bantu </a:t>
            </a:r>
            <a:r>
              <a:rPr lang="en-US" dirty="0" err="1" smtClean="0"/>
              <a:t>pemodelan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- Diagram </a:t>
            </a:r>
            <a:r>
              <a:rPr lang="en-US" dirty="0" err="1" smtClean="0"/>
              <a:t>Aliran</a:t>
            </a:r>
            <a:r>
              <a:rPr lang="en-US" dirty="0" smtClean="0"/>
              <a:t> Data </a:t>
            </a:r>
            <a:r>
              <a:rPr lang="en-US" dirty="0" err="1" smtClean="0"/>
              <a:t>atau</a:t>
            </a:r>
            <a:r>
              <a:rPr lang="en-US" dirty="0" smtClean="0"/>
              <a:t> Data Flow 	Diagram (DFD)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Kamus</a:t>
            </a:r>
            <a:r>
              <a:rPr lang="en-US" dirty="0" smtClean="0"/>
              <a:t> Data </a:t>
            </a:r>
            <a:r>
              <a:rPr lang="en-US" dirty="0" err="1" smtClean="0"/>
              <a:t>atau</a:t>
            </a:r>
            <a:r>
              <a:rPr lang="en-US" dirty="0" smtClean="0"/>
              <a:t> Data Dictionary</a:t>
            </a:r>
          </a:p>
          <a:p>
            <a:pPr>
              <a:buNone/>
            </a:pPr>
            <a:r>
              <a:rPr lang="en-US" dirty="0" smtClean="0"/>
              <a:t>	- Structured English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Decision Table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Decision Tree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rincian</a:t>
            </a:r>
            <a:r>
              <a:rPr lang="en-US" dirty="0" smtClean="0"/>
              <a:t> data </a:t>
            </a:r>
            <a:r>
              <a:rPr lang="en-US" dirty="0" err="1" smtClean="0"/>
              <a:t>pesanan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Perangkat</a:t>
            </a:r>
            <a:r>
              <a:rPr lang="en-US" dirty="0" smtClean="0"/>
              <a:t>  </a:t>
            </a:r>
            <a:r>
              <a:rPr lang="en-US" dirty="0" err="1" smtClean="0"/>
              <a:t>lunak</a:t>
            </a:r>
            <a:r>
              <a:rPr lang="en-US" dirty="0" smtClean="0"/>
              <a:t>  </a:t>
            </a:r>
            <a:r>
              <a:rPr lang="en-US" dirty="0" err="1" smtClean="0"/>
              <a:t>harus</a:t>
            </a:r>
            <a:r>
              <a:rPr lang="en-US" dirty="0" smtClean="0"/>
              <a:t>  </a:t>
            </a:r>
            <a:r>
              <a:rPr lang="en-US" dirty="0" err="1" smtClean="0"/>
              <a:t>dapat</a:t>
            </a:r>
            <a:r>
              <a:rPr lang="en-US" dirty="0" smtClean="0"/>
              <a:t>  </a:t>
            </a:r>
            <a:r>
              <a:rPr lang="en-US" dirty="0" err="1" smtClean="0"/>
              <a:t>membuat</a:t>
            </a:r>
            <a:r>
              <a:rPr lang="en-US" dirty="0" smtClean="0"/>
              <a:t>  </a:t>
            </a:r>
            <a:r>
              <a:rPr lang="en-US" dirty="0" err="1" smtClean="0"/>
              <a:t>laporan</a:t>
            </a:r>
            <a:r>
              <a:rPr lang="en-US" dirty="0" smtClean="0"/>
              <a:t>  </a:t>
            </a:r>
            <a:r>
              <a:rPr lang="en-US" dirty="0" err="1" smtClean="0"/>
              <a:t>penjualan</a:t>
            </a:r>
            <a:r>
              <a:rPr lang="en-US" dirty="0" smtClean="0"/>
              <a:t> 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periode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menyajikan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terpendek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(interface requirement)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yang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,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basis data.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…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data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keyboard, mouse </a:t>
            </a:r>
            <a:r>
              <a:rPr lang="en-US" dirty="0" err="1" smtClean="0"/>
              <a:t>atau</a:t>
            </a:r>
            <a:r>
              <a:rPr lang="en-US" dirty="0" smtClean="0"/>
              <a:t> scanner.</a:t>
            </a:r>
          </a:p>
          <a:p>
            <a:r>
              <a:rPr lang="en-US" dirty="0" err="1" smtClean="0"/>
              <a:t>Akses</a:t>
            </a:r>
            <a:r>
              <a:rPr lang="en-US" dirty="0" smtClean="0"/>
              <a:t>   </a:t>
            </a:r>
            <a:r>
              <a:rPr lang="en-US" dirty="0" err="1" smtClean="0"/>
              <a:t>ke</a:t>
            </a:r>
            <a:r>
              <a:rPr lang="en-US" dirty="0" smtClean="0"/>
              <a:t>   </a:t>
            </a:r>
            <a:r>
              <a:rPr lang="en-US" dirty="0" err="1" smtClean="0"/>
              <a:t>basisdata</a:t>
            </a:r>
            <a:r>
              <a:rPr lang="en-US" dirty="0" smtClean="0"/>
              <a:t>   </a:t>
            </a:r>
            <a:r>
              <a:rPr lang="en-US" dirty="0" err="1" smtClean="0"/>
              <a:t>menggunakan</a:t>
            </a:r>
            <a:r>
              <a:rPr lang="en-US" dirty="0" smtClean="0"/>
              <a:t>   ODBC   (Open   Database Connectivity).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unjuk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(performance requirement)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Kebutuhan</a:t>
            </a:r>
            <a:r>
              <a:rPr lang="en-US" dirty="0" smtClean="0"/>
              <a:t> yang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unjuk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: </a:t>
            </a:r>
            <a:r>
              <a:rPr lang="en-US" dirty="0" err="1" smtClean="0"/>
              <a:t>kecepatan</a:t>
            </a:r>
            <a:r>
              <a:rPr lang="en-US" dirty="0" smtClean="0"/>
              <a:t>, </a:t>
            </a:r>
            <a:r>
              <a:rPr lang="en-US" dirty="0" err="1" smtClean="0"/>
              <a:t>ketepatan</a:t>
            </a:r>
            <a:r>
              <a:rPr lang="en-US" dirty="0" smtClean="0"/>
              <a:t>, </a:t>
            </a:r>
            <a:r>
              <a:rPr lang="en-US" dirty="0" err="1" smtClean="0"/>
              <a:t>frekuensi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…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Perangkat</a:t>
            </a:r>
            <a:r>
              <a:rPr lang="en-US" dirty="0" smtClean="0"/>
              <a:t>  </a:t>
            </a:r>
            <a:r>
              <a:rPr lang="en-US" dirty="0" err="1" smtClean="0"/>
              <a:t>lunak</a:t>
            </a:r>
            <a:r>
              <a:rPr lang="en-US" dirty="0" smtClean="0"/>
              <a:t> 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mengolah</a:t>
            </a:r>
            <a:r>
              <a:rPr lang="en-US" dirty="0" smtClean="0"/>
              <a:t>  data  </a:t>
            </a:r>
            <a:r>
              <a:rPr lang="en-US" dirty="0" err="1" smtClean="0"/>
              <a:t>sampai</a:t>
            </a:r>
            <a:r>
              <a:rPr lang="en-US" dirty="0" smtClean="0"/>
              <a:t>  1  </a:t>
            </a:r>
            <a:r>
              <a:rPr lang="en-US" dirty="0" err="1" smtClean="0"/>
              <a:t>juta</a:t>
            </a:r>
            <a:r>
              <a:rPr lang="en-US" dirty="0" smtClean="0"/>
              <a:t>  record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multiuser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otoritas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user.</a:t>
            </a:r>
          </a:p>
          <a:p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tanggap</a:t>
            </a:r>
            <a:r>
              <a:rPr lang="en-US" dirty="0" smtClean="0"/>
              <a:t> </a:t>
            </a:r>
            <a:r>
              <a:rPr lang="en-US" dirty="0" err="1" smtClean="0"/>
              <a:t>penyajian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maksimal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menit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296</TotalTime>
  <Words>746</Words>
  <Application>Microsoft Office PowerPoint</Application>
  <PresentationFormat>On-screen Show (4:3)</PresentationFormat>
  <Paragraphs>221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Aspect</vt:lpstr>
      <vt:lpstr>Analisis Kebutuhan Perangkat Lunak  (software requirement analysis)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Kebutuhan Perangkat Lunak  (software requirement analysis)</dc:title>
  <dc:creator>Rindya</dc:creator>
  <cp:lastModifiedBy>Rindya</cp:lastModifiedBy>
  <cp:revision>8</cp:revision>
  <dcterms:created xsi:type="dcterms:W3CDTF">2012-10-20T02:14:11Z</dcterms:created>
  <dcterms:modified xsi:type="dcterms:W3CDTF">2013-12-10T15:25:35Z</dcterms:modified>
</cp:coreProperties>
</file>