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DM Sans Medium"/>
      <p:regular r:id="rId27"/>
      <p:bold r:id="rId28"/>
      <p:italic r:id="rId29"/>
      <p:boldItalic r:id="rId30"/>
    </p:embeddedFont>
    <p:embeddedFont>
      <p:font typeface="Hanken Grotesk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DM Sans SemiBold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SemiBold-bold.fntdata"/><Relationship Id="rId20" Type="http://schemas.openxmlformats.org/officeDocument/2006/relationships/slide" Target="slides/slide14.xml"/><Relationship Id="rId42" Type="http://schemas.openxmlformats.org/officeDocument/2006/relationships/font" Target="fonts/DMSansSemiBold-boldItalic.fntdata"/><Relationship Id="rId41" Type="http://schemas.openxmlformats.org/officeDocument/2006/relationships/font" Target="fonts/DMSansSemiBold-italic.fntdata"/><Relationship Id="rId22" Type="http://schemas.openxmlformats.org/officeDocument/2006/relationships/slide" Target="slides/slide16.xml"/><Relationship Id="rId44" Type="http://schemas.openxmlformats.org/officeDocument/2006/relationships/font" Target="fonts/DMSans-bold.fntdata"/><Relationship Id="rId21" Type="http://schemas.openxmlformats.org/officeDocument/2006/relationships/slide" Target="slides/slide15.xml"/><Relationship Id="rId43" Type="http://schemas.openxmlformats.org/officeDocument/2006/relationships/font" Target="fonts/DMSans-regular.fntdata"/><Relationship Id="rId24" Type="http://schemas.openxmlformats.org/officeDocument/2006/relationships/slide" Target="slides/slide18.xml"/><Relationship Id="rId46" Type="http://schemas.openxmlformats.org/officeDocument/2006/relationships/font" Target="fonts/DM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regular.fntdata"/><Relationship Id="rId30" Type="http://schemas.openxmlformats.org/officeDocument/2006/relationships/font" Target="fonts/DMSa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HankenGrotesk-italic.fntdata"/><Relationship Id="rId10" Type="http://schemas.openxmlformats.org/officeDocument/2006/relationships/slide" Target="slides/slide4.xml"/><Relationship Id="rId32" Type="http://schemas.openxmlformats.org/officeDocument/2006/relationships/font" Target="fonts/HankenGrotesk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HankenGrotesk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DMSans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5d0fe1e5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15d0fe1e5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15d0fe1e5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15d0fe1e5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5d0fe1e5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5d0fe1e5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5d0fe1e59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5d0fe1e5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5d0fe1e5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5d0fe1e5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5d0fe1e5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5d0fe1e5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15d0fe1e5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15d0fe1e5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15d0fe1e59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15d0fe1e59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5d0fe1e59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15d0fe1e5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SLIDES_API33110204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SLIDES_API33110204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SLIDES_API3311020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SLIDES_API3311020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SLIDES_API33110204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SLIDES_API33110204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SLIDES_API33110204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SLIDES_API33110204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SLIDES_API33110204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SLIDES_API33110204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SLIDES_API33110204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SLIDES_API33110204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SLIDES_API33110204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SLIDES_API33110204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SLIDES_API33110204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SLIDES_API33110204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SLIDES_API33110204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SLIDES_API33110204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5d0fe1e5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15d0fe1e5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900275" y="0"/>
            <a:ext cx="3243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-87" y="0"/>
            <a:ext cx="5900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>
            <p:ph idx="2" type="pic"/>
          </p:nvPr>
        </p:nvSpPr>
        <p:spPr>
          <a:xfrm>
            <a:off x="5863700" y="-19075"/>
            <a:ext cx="3280500" cy="5199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3230100" cy="2554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180000" y="770400"/>
            <a:ext cx="28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783600" y="723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3783600" y="21024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3783600" y="3477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84158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2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1461600" y="175725"/>
            <a:ext cx="621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1463250" y="1061734"/>
            <a:ext cx="2849400" cy="1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831350" y="1061734"/>
            <a:ext cx="2849400" cy="1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4616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14616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48312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8312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087525" y="0"/>
            <a:ext cx="3057000" cy="345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6087525" y="982700"/>
            <a:ext cx="2768400" cy="1249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360000" y="285550"/>
            <a:ext cx="522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60000" y="9827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360000" y="1416288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360000" y="30168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body"/>
          </p:nvPr>
        </p:nvSpPr>
        <p:spPr>
          <a:xfrm>
            <a:off x="360000" y="3450300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8"/>
          <p:cNvSpPr/>
          <p:nvPr>
            <p:ph idx="6" type="pic"/>
          </p:nvPr>
        </p:nvSpPr>
        <p:spPr>
          <a:xfrm>
            <a:off x="6087525" y="3016800"/>
            <a:ext cx="2768400" cy="124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4137500" y="-1034750"/>
            <a:ext cx="1869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7348750" y="-102080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5400000">
            <a:off x="4122350" y="3917850"/>
            <a:ext cx="217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5400000">
            <a:off x="7348750" y="391665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ctrTitle"/>
          </p:nvPr>
        </p:nvSpPr>
        <p:spPr>
          <a:xfrm>
            <a:off x="396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078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30780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63036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3036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5400000">
            <a:off x="-489125" y="12636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40851" y="4643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40851" y="45732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 rot="5400000">
            <a:off x="2353050" y="12588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383026" y="4595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83026" y="45684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540000" y="1383826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0" y="0"/>
            <a:ext cx="29067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0" y="0"/>
            <a:ext cx="3042900" cy="2994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0" y="2995200"/>
            <a:ext cx="3042000" cy="21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331200" y="3888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481200" y="388800"/>
            <a:ext cx="50184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3"/>
          <p:cNvSpPr/>
          <p:nvPr>
            <p:ph idx="2" type="pic"/>
          </p:nvPr>
        </p:nvSpPr>
        <p:spPr>
          <a:xfrm>
            <a:off x="0" y="0"/>
            <a:ext cx="9144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3"/>
          <p:cNvSpPr/>
          <p:nvPr/>
        </p:nvSpPr>
        <p:spPr>
          <a:xfrm>
            <a:off x="0" y="1050600"/>
            <a:ext cx="91440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ctrTitle"/>
          </p:nvPr>
        </p:nvSpPr>
        <p:spPr>
          <a:xfrm>
            <a:off x="356400" y="1360800"/>
            <a:ext cx="8431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56400" y="2012400"/>
            <a:ext cx="84312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4"/>
          <p:cNvSpPr/>
          <p:nvPr/>
        </p:nvSpPr>
        <p:spPr>
          <a:xfrm rot="5400000">
            <a:off x="20092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 rot="5400000">
            <a:off x="20092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 rot="5400000">
            <a:off x="452280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 rot="5400000">
            <a:off x="452280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 rot="5400000">
            <a:off x="70363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 rot="5400000">
            <a:off x="70363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ctrTitle"/>
          </p:nvPr>
        </p:nvSpPr>
        <p:spPr>
          <a:xfrm>
            <a:off x="941400" y="223450"/>
            <a:ext cx="72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9432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9432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subTitle"/>
          </p:nvPr>
        </p:nvSpPr>
        <p:spPr>
          <a:xfrm>
            <a:off x="34560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4" type="body"/>
          </p:nvPr>
        </p:nvSpPr>
        <p:spPr>
          <a:xfrm>
            <a:off x="34560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5" type="subTitle"/>
          </p:nvPr>
        </p:nvSpPr>
        <p:spPr>
          <a:xfrm>
            <a:off x="59688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6" type="body"/>
          </p:nvPr>
        </p:nvSpPr>
        <p:spPr>
          <a:xfrm>
            <a:off x="59688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5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4" type="body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body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3045000" y="353850"/>
            <a:ext cx="6099000" cy="44358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rot="10800000">
            <a:off x="3403225" y="7320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rot="10800000">
            <a:off x="3403225" y="21648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 rot="10800000">
            <a:off x="3403225" y="35994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3812400" y="5940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3812400" y="10404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3" type="subTitle"/>
          </p:nvPr>
        </p:nvSpPr>
        <p:spPr>
          <a:xfrm>
            <a:off x="3812400" y="20268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4" type="body"/>
          </p:nvPr>
        </p:nvSpPr>
        <p:spPr>
          <a:xfrm>
            <a:off x="3812400" y="24732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5" type="subTitle"/>
          </p:nvPr>
        </p:nvSpPr>
        <p:spPr>
          <a:xfrm>
            <a:off x="3812400" y="34632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6" type="body"/>
          </p:nvPr>
        </p:nvSpPr>
        <p:spPr>
          <a:xfrm>
            <a:off x="3812400" y="39096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type="ctrTitle"/>
          </p:nvPr>
        </p:nvSpPr>
        <p:spPr>
          <a:xfrm>
            <a:off x="529200" y="4932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7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7"/>
          <p:cNvSpPr/>
          <p:nvPr>
            <p:ph idx="2" type="pic"/>
          </p:nvPr>
        </p:nvSpPr>
        <p:spPr>
          <a:xfrm>
            <a:off x="990000" y="1177200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7"/>
          <p:cNvSpPr/>
          <p:nvPr/>
        </p:nvSpPr>
        <p:spPr>
          <a:xfrm>
            <a:off x="990350" y="1115675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990000" y="2120400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3" type="body"/>
          </p:nvPr>
        </p:nvSpPr>
        <p:spPr>
          <a:xfrm>
            <a:off x="990000" y="2728800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27"/>
          <p:cNvSpPr/>
          <p:nvPr>
            <p:ph idx="4" type="pic"/>
          </p:nvPr>
        </p:nvSpPr>
        <p:spPr>
          <a:xfrm>
            <a:off x="35100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7"/>
          <p:cNvSpPr/>
          <p:nvPr/>
        </p:nvSpPr>
        <p:spPr>
          <a:xfrm>
            <a:off x="3510350" y="1116000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5" type="subTitle"/>
          </p:nvPr>
        </p:nvSpPr>
        <p:spPr>
          <a:xfrm>
            <a:off x="35100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6" type="body"/>
          </p:nvPr>
        </p:nvSpPr>
        <p:spPr>
          <a:xfrm>
            <a:off x="35100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27"/>
          <p:cNvSpPr/>
          <p:nvPr>
            <p:ph idx="7" type="pic"/>
          </p:nvPr>
        </p:nvSpPr>
        <p:spPr>
          <a:xfrm>
            <a:off x="60336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7"/>
          <p:cNvSpPr/>
          <p:nvPr/>
        </p:nvSpPr>
        <p:spPr>
          <a:xfrm>
            <a:off x="6033950" y="1116000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8" type="subTitle"/>
          </p:nvPr>
        </p:nvSpPr>
        <p:spPr>
          <a:xfrm>
            <a:off x="60336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9" type="body"/>
          </p:nvPr>
        </p:nvSpPr>
        <p:spPr>
          <a:xfrm>
            <a:off x="60336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type="ctrTitle"/>
          </p:nvPr>
        </p:nvSpPr>
        <p:spPr>
          <a:xfrm>
            <a:off x="981000" y="1724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1638325"/>
            <a:ext cx="9144000" cy="35052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253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3312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2" type="body"/>
          </p:nvPr>
        </p:nvSpPr>
        <p:spPr>
          <a:xfrm>
            <a:off x="3312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/>
        </p:nvSpPr>
        <p:spPr>
          <a:xfrm>
            <a:off x="2599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3" type="subTitle"/>
          </p:nvPr>
        </p:nvSpPr>
        <p:spPr>
          <a:xfrm>
            <a:off x="2505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4" type="body"/>
          </p:nvPr>
        </p:nvSpPr>
        <p:spPr>
          <a:xfrm>
            <a:off x="2505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4777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5" type="subTitle"/>
          </p:nvPr>
        </p:nvSpPr>
        <p:spPr>
          <a:xfrm>
            <a:off x="4683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6" type="body"/>
          </p:nvPr>
        </p:nvSpPr>
        <p:spPr>
          <a:xfrm>
            <a:off x="4683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69521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7" type="subTitle"/>
          </p:nvPr>
        </p:nvSpPr>
        <p:spPr>
          <a:xfrm>
            <a:off x="68580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8" type="body"/>
          </p:nvPr>
        </p:nvSpPr>
        <p:spPr>
          <a:xfrm>
            <a:off x="68580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331200" y="322000"/>
            <a:ext cx="8442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910088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910088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709522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709522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76400" y="1181100"/>
            <a:ext cx="56100" cy="17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8177900" y="1181100"/>
            <a:ext cx="56100" cy="17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4376400" y="3099300"/>
            <a:ext cx="56100" cy="17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8177900" y="3099300"/>
            <a:ext cx="56100" cy="17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1158188" y="1740650"/>
            <a:ext cx="592200" cy="5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1158188" y="3661350"/>
            <a:ext cx="592200" cy="59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4960513" y="1740650"/>
            <a:ext cx="592200" cy="5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4960513" y="3661350"/>
            <a:ext cx="592200" cy="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1230188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230188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032513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5032513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19044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19044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3" type="subTitle"/>
          </p:nvPr>
        </p:nvSpPr>
        <p:spPr>
          <a:xfrm>
            <a:off x="57060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4" type="body"/>
          </p:nvPr>
        </p:nvSpPr>
        <p:spPr>
          <a:xfrm>
            <a:off x="57060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5" type="subTitle"/>
          </p:nvPr>
        </p:nvSpPr>
        <p:spPr>
          <a:xfrm>
            <a:off x="1904400" y="32580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6" type="body"/>
          </p:nvPr>
        </p:nvSpPr>
        <p:spPr>
          <a:xfrm>
            <a:off x="1904400" y="37836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7" type="subTitle"/>
          </p:nvPr>
        </p:nvSpPr>
        <p:spPr>
          <a:xfrm>
            <a:off x="5706000" y="33048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8" type="body"/>
          </p:nvPr>
        </p:nvSpPr>
        <p:spPr>
          <a:xfrm>
            <a:off x="5706000" y="38304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type="ctrTitle"/>
          </p:nvPr>
        </p:nvSpPr>
        <p:spPr>
          <a:xfrm>
            <a:off x="910800" y="324000"/>
            <a:ext cx="732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5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353100" y="1229200"/>
            <a:ext cx="8437800" cy="3164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0"/>
          <p:cNvSpPr txBox="1"/>
          <p:nvPr>
            <p:ph idx="1" type="subTitle"/>
          </p:nvPr>
        </p:nvSpPr>
        <p:spPr>
          <a:xfrm>
            <a:off x="1562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1562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3" type="subTitle"/>
          </p:nvPr>
        </p:nvSpPr>
        <p:spPr>
          <a:xfrm>
            <a:off x="36972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4" type="body"/>
          </p:nvPr>
        </p:nvSpPr>
        <p:spPr>
          <a:xfrm>
            <a:off x="36972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5" type="subTitle"/>
          </p:nvPr>
        </p:nvSpPr>
        <p:spPr>
          <a:xfrm>
            <a:off x="5828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6" type="body"/>
          </p:nvPr>
        </p:nvSpPr>
        <p:spPr>
          <a:xfrm>
            <a:off x="5828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>
            <a:off x="378000" y="381600"/>
            <a:ext cx="839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3732950" y="36812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3732950" y="1837200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732950" y="330627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>
            <a:off x="3834000" y="4716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3834000" y="10080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subTitle"/>
          </p:nvPr>
        </p:nvSpPr>
        <p:spPr>
          <a:xfrm>
            <a:off x="3834000" y="19404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4" type="body"/>
          </p:nvPr>
        </p:nvSpPr>
        <p:spPr>
          <a:xfrm>
            <a:off x="3834000" y="24768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5" type="subTitle"/>
          </p:nvPr>
        </p:nvSpPr>
        <p:spPr>
          <a:xfrm>
            <a:off x="3834000" y="34092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6" type="body"/>
          </p:nvPr>
        </p:nvSpPr>
        <p:spPr>
          <a:xfrm>
            <a:off x="3834000" y="39456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type="ctrTitle"/>
          </p:nvPr>
        </p:nvSpPr>
        <p:spPr>
          <a:xfrm>
            <a:off x="619200" y="4248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2"/>
          <p:cNvGrpSpPr/>
          <p:nvPr/>
        </p:nvGrpSpPr>
        <p:grpSpPr>
          <a:xfrm rot="-5400000">
            <a:off x="1520637" y="37635"/>
            <a:ext cx="534621" cy="2841870"/>
            <a:chOff x="4318975" y="1083450"/>
            <a:chExt cx="529800" cy="591305"/>
          </a:xfrm>
        </p:grpSpPr>
        <p:sp>
          <p:nvSpPr>
            <p:cNvPr id="254" name="Google Shape;254;p3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6" name="Google Shape;256;p32"/>
          <p:cNvGrpSpPr/>
          <p:nvPr/>
        </p:nvGrpSpPr>
        <p:grpSpPr>
          <a:xfrm rot="-5400000">
            <a:off x="7121114" y="53235"/>
            <a:ext cx="534621" cy="2810671"/>
            <a:chOff x="4318975" y="1084322"/>
            <a:chExt cx="529800" cy="590378"/>
          </a:xfrm>
        </p:grpSpPr>
        <p:sp>
          <p:nvSpPr>
            <p:cNvPr id="257" name="Google Shape;257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32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9" name="Google Shape;259;p32"/>
          <p:cNvGrpSpPr/>
          <p:nvPr/>
        </p:nvGrpSpPr>
        <p:grpSpPr>
          <a:xfrm rot="-5400000">
            <a:off x="4310491" y="55884"/>
            <a:ext cx="534621" cy="2805422"/>
            <a:chOff x="4318975" y="1083450"/>
            <a:chExt cx="529800" cy="591250"/>
          </a:xfrm>
        </p:grpSpPr>
        <p:sp>
          <p:nvSpPr>
            <p:cNvPr id="260" name="Google Shape;260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2" name="Google Shape;262;p32"/>
          <p:cNvSpPr txBox="1"/>
          <p:nvPr>
            <p:ph type="ctrTitle"/>
          </p:nvPr>
        </p:nvSpPr>
        <p:spPr>
          <a:xfrm>
            <a:off x="275000" y="366100"/>
            <a:ext cx="851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32"/>
          <p:cNvSpPr txBox="1"/>
          <p:nvPr>
            <p:ph idx="1" type="subTitle"/>
          </p:nvPr>
        </p:nvSpPr>
        <p:spPr>
          <a:xfrm>
            <a:off x="366975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2" type="body"/>
          </p:nvPr>
        </p:nvSpPr>
        <p:spPr>
          <a:xfrm>
            <a:off x="366975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3" type="subTitle"/>
          </p:nvPr>
        </p:nvSpPr>
        <p:spPr>
          <a:xfrm>
            <a:off x="31750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idx="4" type="body"/>
          </p:nvPr>
        </p:nvSpPr>
        <p:spPr>
          <a:xfrm>
            <a:off x="31750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5" type="subTitle"/>
          </p:nvPr>
        </p:nvSpPr>
        <p:spPr>
          <a:xfrm>
            <a:off x="59728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6" type="body"/>
          </p:nvPr>
        </p:nvSpPr>
        <p:spPr>
          <a:xfrm>
            <a:off x="59728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1252863" y="1559400"/>
            <a:ext cx="23052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446338" y="1559400"/>
            <a:ext cx="23052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5705102" y="1559400"/>
            <a:ext cx="2305200" cy="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145388" y="1474950"/>
            <a:ext cx="216900" cy="21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383013" y="1474950"/>
            <a:ext cx="216900" cy="21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5620638" y="1474950"/>
            <a:ext cx="216900" cy="2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11340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11340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3" type="subTitle"/>
          </p:nvPr>
        </p:nvSpPr>
        <p:spPr>
          <a:xfrm>
            <a:off x="33516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body"/>
          </p:nvPr>
        </p:nvSpPr>
        <p:spPr>
          <a:xfrm>
            <a:off x="33516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subTitle"/>
          </p:nvPr>
        </p:nvSpPr>
        <p:spPr>
          <a:xfrm>
            <a:off x="55188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6" type="body"/>
          </p:nvPr>
        </p:nvSpPr>
        <p:spPr>
          <a:xfrm>
            <a:off x="55188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type="ctrTitle"/>
          </p:nvPr>
        </p:nvSpPr>
        <p:spPr>
          <a:xfrm>
            <a:off x="1144800" y="464400"/>
            <a:ext cx="68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9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 flipH="1" rot="10800000">
            <a:off x="6967020" y="1909772"/>
            <a:ext cx="2177100" cy="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 flipH="1" rot="10800000">
            <a:off x="4802706" y="1909772"/>
            <a:ext cx="21771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flipH="1" rot="10800000">
            <a:off x="2638382" y="1909772"/>
            <a:ext cx="2177100" cy="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flipH="1" rot="10800000">
            <a:off x="474058" y="1909772"/>
            <a:ext cx="2177100" cy="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 flipH="1" rot="10800000">
            <a:off x="374300" y="1856400"/>
            <a:ext cx="2121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 flipH="1" rot="10800000">
            <a:off x="2538624" y="1856400"/>
            <a:ext cx="2121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 flipH="1" rot="10800000">
            <a:off x="4702948" y="1856400"/>
            <a:ext cx="2121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 flipH="1" rot="10800000">
            <a:off x="6867272" y="1856400"/>
            <a:ext cx="212100" cy="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 txBox="1"/>
          <p:nvPr>
            <p:ph idx="1" type="subTitle"/>
          </p:nvPr>
        </p:nvSpPr>
        <p:spPr>
          <a:xfrm>
            <a:off x="3744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3" name="Google Shape;293;p34"/>
          <p:cNvSpPr txBox="1"/>
          <p:nvPr>
            <p:ph idx="2" type="body"/>
          </p:nvPr>
        </p:nvSpPr>
        <p:spPr>
          <a:xfrm>
            <a:off x="3744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3" type="subTitle"/>
          </p:nvPr>
        </p:nvSpPr>
        <p:spPr>
          <a:xfrm>
            <a:off x="25380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4" type="body"/>
          </p:nvPr>
        </p:nvSpPr>
        <p:spPr>
          <a:xfrm>
            <a:off x="25380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6" name="Google Shape;296;p34"/>
          <p:cNvSpPr txBox="1"/>
          <p:nvPr>
            <p:ph idx="5" type="subTitle"/>
          </p:nvPr>
        </p:nvSpPr>
        <p:spPr>
          <a:xfrm>
            <a:off x="47016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6" type="body"/>
          </p:nvPr>
        </p:nvSpPr>
        <p:spPr>
          <a:xfrm>
            <a:off x="47016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7" type="subTitle"/>
          </p:nvPr>
        </p:nvSpPr>
        <p:spPr>
          <a:xfrm>
            <a:off x="68688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9" name="Google Shape;299;p34"/>
          <p:cNvSpPr txBox="1"/>
          <p:nvPr>
            <p:ph idx="8" type="body"/>
          </p:nvPr>
        </p:nvSpPr>
        <p:spPr>
          <a:xfrm>
            <a:off x="68688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type="ctrTitle"/>
          </p:nvPr>
        </p:nvSpPr>
        <p:spPr>
          <a:xfrm>
            <a:off x="367200" y="680400"/>
            <a:ext cx="841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 ">
  <p:cSld name="CUSTOM_10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6100" y="-13550"/>
            <a:ext cx="39381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1327425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3704050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>
            <p:ph idx="2" type="pic"/>
          </p:nvPr>
        </p:nvSpPr>
        <p:spPr>
          <a:xfrm>
            <a:off x="1537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06" name="Google Shape;306;p35"/>
          <p:cNvSpPr txBox="1"/>
          <p:nvPr>
            <p:ph idx="1" type="subTitle"/>
          </p:nvPr>
        </p:nvSpPr>
        <p:spPr>
          <a:xfrm>
            <a:off x="1537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3" type="body"/>
          </p:nvPr>
        </p:nvSpPr>
        <p:spPr>
          <a:xfrm>
            <a:off x="1537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8" name="Google Shape;308;p35"/>
          <p:cNvSpPr/>
          <p:nvPr>
            <p:ph idx="4" type="pic"/>
          </p:nvPr>
        </p:nvSpPr>
        <p:spPr>
          <a:xfrm>
            <a:off x="3913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09" name="Google Shape;309;p35"/>
          <p:cNvSpPr txBox="1"/>
          <p:nvPr>
            <p:ph idx="5" type="subTitle"/>
          </p:nvPr>
        </p:nvSpPr>
        <p:spPr>
          <a:xfrm>
            <a:off x="3913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6" type="body"/>
          </p:nvPr>
        </p:nvSpPr>
        <p:spPr>
          <a:xfrm>
            <a:off x="3913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type="ctrTitle"/>
          </p:nvPr>
        </p:nvSpPr>
        <p:spPr>
          <a:xfrm>
            <a:off x="6102000" y="968400"/>
            <a:ext cx="264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930363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>
            <p:ph idx="2" type="pic"/>
          </p:nvPr>
        </p:nvSpPr>
        <p:spPr>
          <a:xfrm>
            <a:off x="1242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36"/>
          <p:cNvSpPr/>
          <p:nvPr/>
        </p:nvSpPr>
        <p:spPr>
          <a:xfrm>
            <a:off x="4676338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1241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" type="subTitle"/>
          </p:nvPr>
        </p:nvSpPr>
        <p:spPr>
          <a:xfrm>
            <a:off x="1162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8" name="Google Shape;318;p36"/>
          <p:cNvSpPr txBox="1"/>
          <p:nvPr>
            <p:ph idx="3" type="body"/>
          </p:nvPr>
        </p:nvSpPr>
        <p:spPr>
          <a:xfrm>
            <a:off x="1162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36"/>
          <p:cNvSpPr/>
          <p:nvPr>
            <p:ph idx="4" type="pic"/>
          </p:nvPr>
        </p:nvSpPr>
        <p:spPr>
          <a:xfrm>
            <a:off x="4986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0" name="Google Shape;320;p36"/>
          <p:cNvSpPr/>
          <p:nvPr/>
        </p:nvSpPr>
        <p:spPr>
          <a:xfrm>
            <a:off x="4985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>
            <p:ph idx="5" type="subTitle"/>
          </p:nvPr>
        </p:nvSpPr>
        <p:spPr>
          <a:xfrm>
            <a:off x="4906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22" name="Google Shape;322;p36"/>
          <p:cNvSpPr txBox="1"/>
          <p:nvPr>
            <p:ph idx="6" type="body"/>
          </p:nvPr>
        </p:nvSpPr>
        <p:spPr>
          <a:xfrm>
            <a:off x="4906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type="ctrTitle"/>
          </p:nvPr>
        </p:nvSpPr>
        <p:spPr>
          <a:xfrm>
            <a:off x="1422000" y="543600"/>
            <a:ext cx="6300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 rot="5400000">
            <a:off x="3826950" y="-526100"/>
            <a:ext cx="16008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 rot="5400000">
            <a:off x="6672275" y="-523776"/>
            <a:ext cx="15945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 rot="5400000">
            <a:off x="4563300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 rot="5400000">
            <a:off x="7405475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>
            <p:ph idx="2" type="pic"/>
          </p:nvPr>
        </p:nvSpPr>
        <p:spPr>
          <a:xfrm>
            <a:off x="3826800" y="59760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3826953" y="59635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 txBox="1"/>
          <p:nvPr>
            <p:ph idx="1" type="subTitle"/>
          </p:nvPr>
        </p:nvSpPr>
        <p:spPr>
          <a:xfrm>
            <a:off x="3430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2" name="Google Shape;332;p37"/>
          <p:cNvSpPr txBox="1"/>
          <p:nvPr>
            <p:ph idx="3" type="body"/>
          </p:nvPr>
        </p:nvSpPr>
        <p:spPr>
          <a:xfrm>
            <a:off x="3430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3" name="Google Shape;333;p37"/>
          <p:cNvSpPr txBox="1"/>
          <p:nvPr>
            <p:ph idx="4" type="subTitle"/>
          </p:nvPr>
        </p:nvSpPr>
        <p:spPr>
          <a:xfrm>
            <a:off x="6292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4" name="Google Shape;334;p37"/>
          <p:cNvSpPr txBox="1"/>
          <p:nvPr>
            <p:ph idx="5" type="body"/>
          </p:nvPr>
        </p:nvSpPr>
        <p:spPr>
          <a:xfrm>
            <a:off x="6292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5" name="Google Shape;335;p37"/>
          <p:cNvSpPr/>
          <p:nvPr>
            <p:ph idx="6" type="pic"/>
          </p:nvPr>
        </p:nvSpPr>
        <p:spPr>
          <a:xfrm>
            <a:off x="6670800" y="59885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6" name="Google Shape;336;p37"/>
          <p:cNvSpPr/>
          <p:nvPr/>
        </p:nvSpPr>
        <p:spPr>
          <a:xfrm>
            <a:off x="6670953" y="59760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>
            <p:ph type="ctrTitle"/>
          </p:nvPr>
        </p:nvSpPr>
        <p:spPr>
          <a:xfrm>
            <a:off x="504000" y="1079825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392925" y="0"/>
            <a:ext cx="375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3909525" y="34322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3909525" y="1933150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909525" y="352307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>
            <p:ph idx="2" type="pic"/>
          </p:nvPr>
        </p:nvSpPr>
        <p:spPr>
          <a:xfrm>
            <a:off x="3909600" y="3420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8"/>
          <p:cNvSpPr txBox="1"/>
          <p:nvPr>
            <p:ph idx="1" type="subTitle"/>
          </p:nvPr>
        </p:nvSpPr>
        <p:spPr>
          <a:xfrm>
            <a:off x="5569200" y="52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5" name="Google Shape;345;p38"/>
          <p:cNvSpPr txBox="1"/>
          <p:nvPr>
            <p:ph idx="3" type="body"/>
          </p:nvPr>
        </p:nvSpPr>
        <p:spPr>
          <a:xfrm>
            <a:off x="5569200" y="1000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6" name="Google Shape;346;p38"/>
          <p:cNvSpPr/>
          <p:nvPr>
            <p:ph idx="4" type="pic"/>
          </p:nvPr>
        </p:nvSpPr>
        <p:spPr>
          <a:xfrm>
            <a:off x="3909600" y="19332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8"/>
          <p:cNvSpPr txBox="1"/>
          <p:nvPr>
            <p:ph idx="5" type="subTitle"/>
          </p:nvPr>
        </p:nvSpPr>
        <p:spPr>
          <a:xfrm>
            <a:off x="5569200" y="2120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8" name="Google Shape;348;p38"/>
          <p:cNvSpPr txBox="1"/>
          <p:nvPr>
            <p:ph idx="6" type="body"/>
          </p:nvPr>
        </p:nvSpPr>
        <p:spPr>
          <a:xfrm>
            <a:off x="5569200" y="259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9" name="Google Shape;349;p38"/>
          <p:cNvSpPr/>
          <p:nvPr>
            <p:ph idx="7" type="pic"/>
          </p:nvPr>
        </p:nvSpPr>
        <p:spPr>
          <a:xfrm>
            <a:off x="3909600" y="35244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38"/>
          <p:cNvSpPr txBox="1"/>
          <p:nvPr>
            <p:ph idx="8" type="subTitle"/>
          </p:nvPr>
        </p:nvSpPr>
        <p:spPr>
          <a:xfrm>
            <a:off x="5569200" y="3711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51" name="Google Shape;351;p38"/>
          <p:cNvSpPr txBox="1"/>
          <p:nvPr>
            <p:ph idx="9" type="body"/>
          </p:nvPr>
        </p:nvSpPr>
        <p:spPr>
          <a:xfrm>
            <a:off x="5569200" y="4183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2" name="Google Shape;352;p38"/>
          <p:cNvSpPr txBox="1"/>
          <p:nvPr>
            <p:ph type="ctrTitle"/>
          </p:nvPr>
        </p:nvSpPr>
        <p:spPr>
          <a:xfrm>
            <a:off x="684000" y="22968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4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/>
          <p:nvPr/>
        </p:nvSpPr>
        <p:spPr>
          <a:xfrm rot="5400000">
            <a:off x="9332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 rot="5400000">
            <a:off x="163412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 rot="5400000">
            <a:off x="2967150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 rot="5400000">
            <a:off x="4507950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 rot="5400000">
            <a:off x="584097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 rot="5400000">
            <a:off x="738177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>
            <p:ph idx="2" type="pic"/>
          </p:nvPr>
        </p:nvSpPr>
        <p:spPr>
          <a:xfrm>
            <a:off x="673200" y="19368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9"/>
          <p:cNvSpPr/>
          <p:nvPr/>
        </p:nvSpPr>
        <p:spPr>
          <a:xfrm>
            <a:off x="674813" y="1935563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 txBox="1"/>
          <p:nvPr>
            <p:ph idx="1" type="subTitle"/>
          </p:nvPr>
        </p:nvSpPr>
        <p:spPr>
          <a:xfrm>
            <a:off x="594000" y="3553200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3" name="Google Shape;363;p39"/>
          <p:cNvSpPr txBox="1"/>
          <p:nvPr>
            <p:ph idx="3" type="body"/>
          </p:nvPr>
        </p:nvSpPr>
        <p:spPr>
          <a:xfrm>
            <a:off x="594000" y="3988800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39"/>
          <p:cNvSpPr/>
          <p:nvPr>
            <p:ph idx="4" type="pic"/>
          </p:nvPr>
        </p:nvSpPr>
        <p:spPr>
          <a:xfrm>
            <a:off x="35496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5" name="Google Shape;365;p39"/>
          <p:cNvSpPr/>
          <p:nvPr/>
        </p:nvSpPr>
        <p:spPr>
          <a:xfrm>
            <a:off x="35512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 txBox="1"/>
          <p:nvPr>
            <p:ph idx="5" type="subTitle"/>
          </p:nvPr>
        </p:nvSpPr>
        <p:spPr>
          <a:xfrm>
            <a:off x="34704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7" name="Google Shape;367;p39"/>
          <p:cNvSpPr txBox="1"/>
          <p:nvPr>
            <p:ph idx="6" type="body"/>
          </p:nvPr>
        </p:nvSpPr>
        <p:spPr>
          <a:xfrm>
            <a:off x="34704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39"/>
          <p:cNvSpPr/>
          <p:nvPr>
            <p:ph idx="7" type="pic"/>
          </p:nvPr>
        </p:nvSpPr>
        <p:spPr>
          <a:xfrm>
            <a:off x="64224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9" name="Google Shape;369;p39"/>
          <p:cNvSpPr/>
          <p:nvPr/>
        </p:nvSpPr>
        <p:spPr>
          <a:xfrm>
            <a:off x="64240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>
            <p:ph idx="8" type="subTitle"/>
          </p:nvPr>
        </p:nvSpPr>
        <p:spPr>
          <a:xfrm>
            <a:off x="63432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71" name="Google Shape;371;p39"/>
          <p:cNvSpPr txBox="1"/>
          <p:nvPr>
            <p:ph idx="9" type="body"/>
          </p:nvPr>
        </p:nvSpPr>
        <p:spPr>
          <a:xfrm>
            <a:off x="63432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39"/>
          <p:cNvSpPr txBox="1"/>
          <p:nvPr>
            <p:ph type="ctrTitle"/>
          </p:nvPr>
        </p:nvSpPr>
        <p:spPr>
          <a:xfrm>
            <a:off x="972000" y="702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5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>
            <p:ph idx="2" type="pic"/>
          </p:nvPr>
        </p:nvSpPr>
        <p:spPr>
          <a:xfrm>
            <a:off x="1148400" y="3636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40"/>
          <p:cNvSpPr/>
          <p:nvPr/>
        </p:nvSpPr>
        <p:spPr>
          <a:xfrm>
            <a:off x="1148075" y="36152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 txBox="1"/>
          <p:nvPr>
            <p:ph idx="1" type="subTitle"/>
          </p:nvPr>
        </p:nvSpPr>
        <p:spPr>
          <a:xfrm>
            <a:off x="1321200" y="37656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77" name="Google Shape;377;p40"/>
          <p:cNvSpPr txBox="1"/>
          <p:nvPr>
            <p:ph idx="3" type="body"/>
          </p:nvPr>
        </p:nvSpPr>
        <p:spPr>
          <a:xfrm>
            <a:off x="1321200" y="41618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40"/>
          <p:cNvSpPr/>
          <p:nvPr>
            <p:ph idx="4" type="pic"/>
          </p:nvPr>
        </p:nvSpPr>
        <p:spPr>
          <a:xfrm>
            <a:off x="37407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0"/>
          <p:cNvSpPr/>
          <p:nvPr/>
        </p:nvSpPr>
        <p:spPr>
          <a:xfrm>
            <a:off x="37404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39135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39135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40"/>
          <p:cNvSpPr/>
          <p:nvPr>
            <p:ph idx="7" type="pic"/>
          </p:nvPr>
        </p:nvSpPr>
        <p:spPr>
          <a:xfrm>
            <a:off x="63363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40"/>
          <p:cNvSpPr/>
          <p:nvPr/>
        </p:nvSpPr>
        <p:spPr>
          <a:xfrm>
            <a:off x="63360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idx="8" type="subTitle"/>
          </p:nvPr>
        </p:nvSpPr>
        <p:spPr>
          <a:xfrm>
            <a:off x="65091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5" name="Google Shape;385;p40"/>
          <p:cNvSpPr txBox="1"/>
          <p:nvPr>
            <p:ph idx="9" type="body"/>
          </p:nvPr>
        </p:nvSpPr>
        <p:spPr>
          <a:xfrm>
            <a:off x="65091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40"/>
          <p:cNvSpPr txBox="1"/>
          <p:nvPr>
            <p:ph type="ctrTitle"/>
          </p:nvPr>
        </p:nvSpPr>
        <p:spPr>
          <a:xfrm rot="-5400000">
            <a:off x="-1535400" y="2248200"/>
            <a:ext cx="442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16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/>
          <p:nvPr/>
        </p:nvSpPr>
        <p:spPr>
          <a:xfrm>
            <a:off x="67504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46203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2490213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36287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3601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03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"/>
          <p:cNvSpPr/>
          <p:nvPr/>
        </p:nvSpPr>
        <p:spPr>
          <a:xfrm rot="10800000">
            <a:off x="12464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2490225" y="3130188"/>
            <a:ext cx="2025900" cy="1671900"/>
          </a:xfrm>
          <a:prstGeom prst="roundRect">
            <a:avLst>
              <a:gd fmla="val 0" name="adj"/>
            </a:avLst>
          </a:prstGeom>
          <a:solidFill>
            <a:srgbClr val="08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 rot="10800000">
            <a:off x="3376575" y="3130188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46203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38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 rot="10800000">
            <a:off x="55066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67504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1A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10800000">
            <a:off x="76367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>
            <p:ph idx="2" type="pic"/>
          </p:nvPr>
        </p:nvSpPr>
        <p:spPr>
          <a:xfrm>
            <a:off x="7740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1" name="Google Shape;401;p41"/>
          <p:cNvSpPr txBox="1"/>
          <p:nvPr>
            <p:ph idx="1" type="subTitle"/>
          </p:nvPr>
        </p:nvSpPr>
        <p:spPr>
          <a:xfrm>
            <a:off x="5364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2" name="Google Shape;402;p41"/>
          <p:cNvSpPr txBox="1"/>
          <p:nvPr>
            <p:ph idx="3" type="body"/>
          </p:nvPr>
        </p:nvSpPr>
        <p:spPr>
          <a:xfrm>
            <a:off x="5364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41"/>
          <p:cNvSpPr/>
          <p:nvPr>
            <p:ph idx="4" type="pic"/>
          </p:nvPr>
        </p:nvSpPr>
        <p:spPr>
          <a:xfrm>
            <a:off x="29052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41"/>
          <p:cNvSpPr txBox="1"/>
          <p:nvPr>
            <p:ph idx="5" type="subTitle"/>
          </p:nvPr>
        </p:nvSpPr>
        <p:spPr>
          <a:xfrm>
            <a:off x="26676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5" name="Google Shape;405;p41"/>
          <p:cNvSpPr txBox="1"/>
          <p:nvPr>
            <p:ph idx="6" type="body"/>
          </p:nvPr>
        </p:nvSpPr>
        <p:spPr>
          <a:xfrm>
            <a:off x="26676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41"/>
          <p:cNvSpPr/>
          <p:nvPr>
            <p:ph idx="7" type="pic"/>
          </p:nvPr>
        </p:nvSpPr>
        <p:spPr>
          <a:xfrm>
            <a:off x="50364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7" name="Google Shape;407;p41"/>
          <p:cNvSpPr txBox="1"/>
          <p:nvPr>
            <p:ph idx="8" type="subTitle"/>
          </p:nvPr>
        </p:nvSpPr>
        <p:spPr>
          <a:xfrm>
            <a:off x="47988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8" name="Google Shape;408;p41"/>
          <p:cNvSpPr txBox="1"/>
          <p:nvPr>
            <p:ph idx="9" type="body"/>
          </p:nvPr>
        </p:nvSpPr>
        <p:spPr>
          <a:xfrm>
            <a:off x="47988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41"/>
          <p:cNvSpPr/>
          <p:nvPr>
            <p:ph idx="13" type="pic"/>
          </p:nvPr>
        </p:nvSpPr>
        <p:spPr>
          <a:xfrm>
            <a:off x="71676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0" name="Google Shape;410;p41"/>
          <p:cNvSpPr txBox="1"/>
          <p:nvPr>
            <p:ph idx="14" type="subTitle"/>
          </p:nvPr>
        </p:nvSpPr>
        <p:spPr>
          <a:xfrm>
            <a:off x="69300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idx="15" type="body"/>
          </p:nvPr>
        </p:nvSpPr>
        <p:spPr>
          <a:xfrm>
            <a:off x="69300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type="ctrTitle"/>
          </p:nvPr>
        </p:nvSpPr>
        <p:spPr>
          <a:xfrm>
            <a:off x="972000" y="504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1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>
            <a:off x="3223775" y="8525"/>
            <a:ext cx="216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>
            <p:ph idx="2" type="pic"/>
          </p:nvPr>
        </p:nvSpPr>
        <p:spPr>
          <a:xfrm>
            <a:off x="3391200" y="4356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2"/>
          <p:cNvSpPr txBox="1"/>
          <p:nvPr>
            <p:ph idx="1" type="subTitle"/>
          </p:nvPr>
        </p:nvSpPr>
        <p:spPr>
          <a:xfrm>
            <a:off x="5497200" y="48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17" name="Google Shape;417;p42"/>
          <p:cNvSpPr txBox="1"/>
          <p:nvPr>
            <p:ph idx="3" type="body"/>
          </p:nvPr>
        </p:nvSpPr>
        <p:spPr>
          <a:xfrm>
            <a:off x="5497200" y="900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8" name="Google Shape;418;p42"/>
          <p:cNvSpPr/>
          <p:nvPr>
            <p:ph idx="4" type="pic"/>
          </p:nvPr>
        </p:nvSpPr>
        <p:spPr>
          <a:xfrm>
            <a:off x="3391200" y="15552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2"/>
          <p:cNvSpPr txBox="1"/>
          <p:nvPr>
            <p:ph idx="5" type="subTitle"/>
          </p:nvPr>
        </p:nvSpPr>
        <p:spPr>
          <a:xfrm>
            <a:off x="5497200" y="160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0" name="Google Shape;420;p42"/>
          <p:cNvSpPr txBox="1"/>
          <p:nvPr>
            <p:ph idx="6" type="body"/>
          </p:nvPr>
        </p:nvSpPr>
        <p:spPr>
          <a:xfrm>
            <a:off x="5497200" y="201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1" name="Google Shape;421;p42"/>
          <p:cNvSpPr/>
          <p:nvPr>
            <p:ph idx="7" type="pic"/>
          </p:nvPr>
        </p:nvSpPr>
        <p:spPr>
          <a:xfrm>
            <a:off x="3391200" y="26748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2"/>
          <p:cNvSpPr txBox="1"/>
          <p:nvPr>
            <p:ph idx="8" type="subTitle"/>
          </p:nvPr>
        </p:nvSpPr>
        <p:spPr>
          <a:xfrm>
            <a:off x="5497200" y="2728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3" name="Google Shape;423;p42"/>
          <p:cNvSpPr txBox="1"/>
          <p:nvPr>
            <p:ph idx="9" type="body"/>
          </p:nvPr>
        </p:nvSpPr>
        <p:spPr>
          <a:xfrm>
            <a:off x="5497200" y="313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4" name="Google Shape;424;p42"/>
          <p:cNvSpPr/>
          <p:nvPr>
            <p:ph idx="13" type="pic"/>
          </p:nvPr>
        </p:nvSpPr>
        <p:spPr>
          <a:xfrm>
            <a:off x="3391200" y="37980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2"/>
          <p:cNvSpPr txBox="1"/>
          <p:nvPr>
            <p:ph idx="14" type="subTitle"/>
          </p:nvPr>
        </p:nvSpPr>
        <p:spPr>
          <a:xfrm>
            <a:off x="5497200" y="385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6" name="Google Shape;426;p42"/>
          <p:cNvSpPr txBox="1"/>
          <p:nvPr>
            <p:ph idx="15" type="body"/>
          </p:nvPr>
        </p:nvSpPr>
        <p:spPr>
          <a:xfrm>
            <a:off x="5497200" y="4262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7" name="Google Shape;427;p42"/>
          <p:cNvSpPr txBox="1"/>
          <p:nvPr>
            <p:ph type="ctrTitle"/>
          </p:nvPr>
        </p:nvSpPr>
        <p:spPr>
          <a:xfrm>
            <a:off x="363600" y="23076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18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/>
          <p:nvPr/>
        </p:nvSpPr>
        <p:spPr>
          <a:xfrm>
            <a:off x="1189475" y="1609875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587475" y="1701075"/>
            <a:ext cx="1019700" cy="104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/>
          <p:nvPr/>
        </p:nvSpPr>
        <p:spPr>
          <a:xfrm>
            <a:off x="4297775" y="1609875"/>
            <a:ext cx="105300" cy="12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/>
          <p:nvPr>
            <p:ph idx="2" type="pic"/>
          </p:nvPr>
        </p:nvSpPr>
        <p:spPr>
          <a:xfrm>
            <a:off x="651600" y="1767600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3" name="Google Shape;433;p43"/>
          <p:cNvSpPr txBox="1"/>
          <p:nvPr>
            <p:ph idx="1" type="subTitle"/>
          </p:nvPr>
        </p:nvSpPr>
        <p:spPr>
          <a:xfrm>
            <a:off x="1728000" y="18144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3" type="body"/>
          </p:nvPr>
        </p:nvSpPr>
        <p:spPr>
          <a:xfrm>
            <a:off x="1728000" y="22212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5" name="Google Shape;435;p43"/>
          <p:cNvSpPr/>
          <p:nvPr/>
        </p:nvSpPr>
        <p:spPr>
          <a:xfrm>
            <a:off x="5282000" y="1576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"/>
          <p:cNvSpPr/>
          <p:nvPr/>
        </p:nvSpPr>
        <p:spPr>
          <a:xfrm>
            <a:off x="4680000" y="1668000"/>
            <a:ext cx="1019700" cy="10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/>
          <p:nvPr/>
        </p:nvSpPr>
        <p:spPr>
          <a:xfrm>
            <a:off x="8390300" y="1576800"/>
            <a:ext cx="105300" cy="12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"/>
          <p:cNvSpPr/>
          <p:nvPr>
            <p:ph idx="4" type="pic"/>
          </p:nvPr>
        </p:nvSpPr>
        <p:spPr>
          <a:xfrm>
            <a:off x="4744125" y="1734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43"/>
          <p:cNvSpPr txBox="1"/>
          <p:nvPr>
            <p:ph idx="5" type="subTitle"/>
          </p:nvPr>
        </p:nvSpPr>
        <p:spPr>
          <a:xfrm>
            <a:off x="5820525" y="1781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0" name="Google Shape;440;p43"/>
          <p:cNvSpPr txBox="1"/>
          <p:nvPr>
            <p:ph idx="6" type="body"/>
          </p:nvPr>
        </p:nvSpPr>
        <p:spPr>
          <a:xfrm>
            <a:off x="5820525" y="2188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1" name="Google Shape;441;p43"/>
          <p:cNvSpPr/>
          <p:nvPr/>
        </p:nvSpPr>
        <p:spPr>
          <a:xfrm>
            <a:off x="1250000" y="31932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648000" y="3284400"/>
            <a:ext cx="1019700" cy="10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4358300" y="3193200"/>
            <a:ext cx="105300" cy="12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>
            <p:ph idx="7" type="pic"/>
          </p:nvPr>
        </p:nvSpPr>
        <p:spPr>
          <a:xfrm>
            <a:off x="712125" y="33509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5" name="Google Shape;445;p43"/>
          <p:cNvSpPr txBox="1"/>
          <p:nvPr>
            <p:ph idx="8" type="subTitle"/>
          </p:nvPr>
        </p:nvSpPr>
        <p:spPr>
          <a:xfrm>
            <a:off x="1788525" y="33977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idx="9" type="body"/>
          </p:nvPr>
        </p:nvSpPr>
        <p:spPr>
          <a:xfrm>
            <a:off x="1788525" y="38045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7" name="Google Shape;447;p43"/>
          <p:cNvSpPr/>
          <p:nvPr/>
        </p:nvSpPr>
        <p:spPr>
          <a:xfrm>
            <a:off x="5343200" y="3160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4741200" y="3252000"/>
            <a:ext cx="1019700" cy="104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8451500" y="3160800"/>
            <a:ext cx="105300" cy="12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>
            <p:ph idx="13" type="pic"/>
          </p:nvPr>
        </p:nvSpPr>
        <p:spPr>
          <a:xfrm>
            <a:off x="4805325" y="3318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1" name="Google Shape;451;p43"/>
          <p:cNvSpPr txBox="1"/>
          <p:nvPr>
            <p:ph idx="14" type="subTitle"/>
          </p:nvPr>
        </p:nvSpPr>
        <p:spPr>
          <a:xfrm>
            <a:off x="5881725" y="3365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52" name="Google Shape;452;p43"/>
          <p:cNvSpPr txBox="1"/>
          <p:nvPr>
            <p:ph idx="15" type="body"/>
          </p:nvPr>
        </p:nvSpPr>
        <p:spPr>
          <a:xfrm>
            <a:off x="5881725" y="3772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3" name="Google Shape;453;p43"/>
          <p:cNvSpPr txBox="1"/>
          <p:nvPr>
            <p:ph type="ctrTitle"/>
          </p:nvPr>
        </p:nvSpPr>
        <p:spPr>
          <a:xfrm>
            <a:off x="972000" y="5724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/>
          <p:nvPr/>
        </p:nvSpPr>
        <p:spPr>
          <a:xfrm>
            <a:off x="13600" y="8175"/>
            <a:ext cx="3949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4"/>
          <p:cNvSpPr/>
          <p:nvPr/>
        </p:nvSpPr>
        <p:spPr>
          <a:xfrm>
            <a:off x="2548800" y="767100"/>
            <a:ext cx="1672800" cy="362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"/>
          <p:cNvSpPr/>
          <p:nvPr>
            <p:ph idx="2" type="pic"/>
          </p:nvPr>
        </p:nvSpPr>
        <p:spPr>
          <a:xfrm>
            <a:off x="2548800" y="892800"/>
            <a:ext cx="2700000" cy="33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4"/>
          <p:cNvSpPr txBox="1"/>
          <p:nvPr>
            <p:ph type="ctrTitle"/>
          </p:nvPr>
        </p:nvSpPr>
        <p:spPr>
          <a:xfrm>
            <a:off x="313200" y="892800"/>
            <a:ext cx="218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idx="1" type="subTitle"/>
          </p:nvPr>
        </p:nvSpPr>
        <p:spPr>
          <a:xfrm>
            <a:off x="5547600" y="8964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0" name="Google Shape;460;p44"/>
          <p:cNvSpPr txBox="1"/>
          <p:nvPr>
            <p:ph idx="3" type="body"/>
          </p:nvPr>
        </p:nvSpPr>
        <p:spPr>
          <a:xfrm>
            <a:off x="5547600" y="13068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461" name="Google Shape;461;p44"/>
          <p:cNvCxnSpPr/>
          <p:nvPr/>
        </p:nvCxnSpPr>
        <p:spPr>
          <a:xfrm>
            <a:off x="5663400" y="1899125"/>
            <a:ext cx="3066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4"/>
          <p:cNvSpPr txBox="1"/>
          <p:nvPr>
            <p:ph idx="4" type="body"/>
          </p:nvPr>
        </p:nvSpPr>
        <p:spPr>
          <a:xfrm>
            <a:off x="5547600" y="2052000"/>
            <a:ext cx="32652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/>
          <p:nvPr>
            <p:ph idx="2" type="pic"/>
          </p:nvPr>
        </p:nvSpPr>
        <p:spPr>
          <a:xfrm>
            <a:off x="1083600" y="0"/>
            <a:ext cx="3085200" cy="34488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45"/>
          <p:cNvSpPr txBox="1"/>
          <p:nvPr>
            <p:ph type="ctrTitle"/>
          </p:nvPr>
        </p:nvSpPr>
        <p:spPr>
          <a:xfrm>
            <a:off x="4482000" y="515225"/>
            <a:ext cx="430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4478400" y="1260425"/>
            <a:ext cx="4305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7" name="Google Shape;467;p45"/>
          <p:cNvSpPr/>
          <p:nvPr/>
        </p:nvSpPr>
        <p:spPr>
          <a:xfrm>
            <a:off x="1084350" y="3448800"/>
            <a:ext cx="3083700" cy="1694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>
            <p:ph idx="3" type="subTitle"/>
          </p:nvPr>
        </p:nvSpPr>
        <p:spPr>
          <a:xfrm>
            <a:off x="1218600" y="3819186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9" name="Google Shape;469;p45"/>
          <p:cNvSpPr txBox="1"/>
          <p:nvPr>
            <p:ph idx="4" type="body"/>
          </p:nvPr>
        </p:nvSpPr>
        <p:spPr>
          <a:xfrm>
            <a:off x="1218600" y="4279923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/>
          <p:nvPr/>
        </p:nvSpPr>
        <p:spPr>
          <a:xfrm>
            <a:off x="0" y="1498388"/>
            <a:ext cx="9144000" cy="286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/>
          <p:nvPr>
            <p:ph idx="2" type="pic"/>
          </p:nvPr>
        </p:nvSpPr>
        <p:spPr>
          <a:xfrm>
            <a:off x="428400" y="18000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3" name="Google Shape;473;p46"/>
          <p:cNvSpPr txBox="1"/>
          <p:nvPr>
            <p:ph idx="1" type="subTitle"/>
          </p:nvPr>
        </p:nvSpPr>
        <p:spPr>
          <a:xfrm>
            <a:off x="428400" y="3128400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74" name="Google Shape;474;p46"/>
          <p:cNvSpPr txBox="1"/>
          <p:nvPr>
            <p:ph idx="3" type="body"/>
          </p:nvPr>
        </p:nvSpPr>
        <p:spPr>
          <a:xfrm>
            <a:off x="428400" y="3580503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75" name="Google Shape;475;p46"/>
          <p:cNvCxnSpPr/>
          <p:nvPr/>
        </p:nvCxnSpPr>
        <p:spPr>
          <a:xfrm>
            <a:off x="3204100" y="1875788"/>
            <a:ext cx="0" cy="21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6"/>
          <p:cNvSpPr txBox="1"/>
          <p:nvPr>
            <p:ph idx="4" type="body"/>
          </p:nvPr>
        </p:nvSpPr>
        <p:spPr>
          <a:xfrm>
            <a:off x="3787200" y="1800000"/>
            <a:ext cx="49392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7" name="Google Shape;477;p46"/>
          <p:cNvSpPr txBox="1"/>
          <p:nvPr>
            <p:ph type="ctrTitle"/>
          </p:nvPr>
        </p:nvSpPr>
        <p:spPr>
          <a:xfrm>
            <a:off x="363600" y="482400"/>
            <a:ext cx="842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2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/>
          <p:nvPr>
            <p:ph idx="2" type="pic"/>
          </p:nvPr>
        </p:nvSpPr>
        <p:spPr>
          <a:xfrm>
            <a:off x="0" y="7200"/>
            <a:ext cx="516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47"/>
          <p:cNvSpPr txBox="1"/>
          <p:nvPr/>
        </p:nvSpPr>
        <p:spPr>
          <a:xfrm>
            <a:off x="5621960" y="117825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1" name="Google Shape;481;p47"/>
          <p:cNvSpPr txBox="1"/>
          <p:nvPr/>
        </p:nvSpPr>
        <p:spPr>
          <a:xfrm>
            <a:off x="5621961" y="2358275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5621960" y="355340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8779550" y="15900"/>
            <a:ext cx="364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7"/>
          <p:cNvSpPr txBox="1"/>
          <p:nvPr>
            <p:ph idx="1" type="body"/>
          </p:nvPr>
        </p:nvSpPr>
        <p:spPr>
          <a:xfrm>
            <a:off x="5623200" y="16380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7"/>
          <p:cNvSpPr txBox="1"/>
          <p:nvPr>
            <p:ph idx="3" type="body"/>
          </p:nvPr>
        </p:nvSpPr>
        <p:spPr>
          <a:xfrm>
            <a:off x="5623200" y="28152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6" name="Google Shape;486;p47"/>
          <p:cNvSpPr txBox="1"/>
          <p:nvPr>
            <p:ph idx="4" type="body"/>
          </p:nvPr>
        </p:nvSpPr>
        <p:spPr>
          <a:xfrm>
            <a:off x="5623200" y="40104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47"/>
          <p:cNvSpPr txBox="1"/>
          <p:nvPr>
            <p:ph type="ctrTitle"/>
          </p:nvPr>
        </p:nvSpPr>
        <p:spPr>
          <a:xfrm>
            <a:off x="5536800" y="356400"/>
            <a:ext cx="32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23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/>
          <p:nvPr>
            <p:ph idx="2" type="pic"/>
          </p:nvPr>
        </p:nvSpPr>
        <p:spPr>
          <a:xfrm>
            <a:off x="-3600" y="7200"/>
            <a:ext cx="3076200" cy="198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48"/>
          <p:cNvSpPr/>
          <p:nvPr/>
        </p:nvSpPr>
        <p:spPr>
          <a:xfrm>
            <a:off x="3072450" y="341150"/>
            <a:ext cx="5715000" cy="4429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3401463" y="5020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3401465" y="15083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3401463" y="2512088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3401479" y="3515813"/>
            <a:ext cx="5055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5" name="Google Shape;495;p48"/>
          <p:cNvSpPr txBox="1"/>
          <p:nvPr>
            <p:ph idx="1" type="body"/>
          </p:nvPr>
        </p:nvSpPr>
        <p:spPr>
          <a:xfrm>
            <a:off x="3402000" y="9288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48"/>
          <p:cNvSpPr txBox="1"/>
          <p:nvPr>
            <p:ph idx="3" type="body"/>
          </p:nvPr>
        </p:nvSpPr>
        <p:spPr>
          <a:xfrm>
            <a:off x="3402000" y="19332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48"/>
          <p:cNvSpPr txBox="1"/>
          <p:nvPr>
            <p:ph idx="4" type="body"/>
          </p:nvPr>
        </p:nvSpPr>
        <p:spPr>
          <a:xfrm>
            <a:off x="3402000" y="29376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48"/>
          <p:cNvSpPr txBox="1"/>
          <p:nvPr>
            <p:ph idx="5" type="body"/>
          </p:nvPr>
        </p:nvSpPr>
        <p:spPr>
          <a:xfrm>
            <a:off x="3402000" y="3834000"/>
            <a:ext cx="50580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48"/>
          <p:cNvSpPr txBox="1"/>
          <p:nvPr>
            <p:ph type="ctrTitle"/>
          </p:nvPr>
        </p:nvSpPr>
        <p:spPr>
          <a:xfrm>
            <a:off x="68400" y="2217600"/>
            <a:ext cx="294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4_1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5B9"/>
              </a:gs>
              <a:gs pos="100000">
                <a:srgbClr val="01A3FD"/>
              </a:gs>
            </a:gsLst>
            <a:lin ang="2698631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9"/>
          <p:cNvSpPr txBox="1"/>
          <p:nvPr>
            <p:ph type="title"/>
          </p:nvPr>
        </p:nvSpPr>
        <p:spPr>
          <a:xfrm>
            <a:off x="1508525" y="1977698"/>
            <a:ext cx="6126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3" name="Google Shape;503;p49"/>
          <p:cNvSpPr txBox="1"/>
          <p:nvPr>
            <p:ph idx="2" type="title"/>
          </p:nvPr>
        </p:nvSpPr>
        <p:spPr>
          <a:xfrm>
            <a:off x="1508574" y="2801890"/>
            <a:ext cx="61269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b="0"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"/>
          <p:cNvSpPr txBox="1"/>
          <p:nvPr>
            <p:ph type="ctrTitle"/>
          </p:nvPr>
        </p:nvSpPr>
        <p:spPr>
          <a:xfrm>
            <a:off x="376283" y="-1073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</a:t>
            </a:r>
            <a:r>
              <a:rPr lang="en-GB"/>
              <a:t> NUMBERS.COM</a:t>
            </a:r>
            <a:endParaRPr/>
          </a:p>
        </p:txBody>
      </p:sp>
      <p:sp>
        <p:nvSpPr>
          <p:cNvPr id="509" name="Google Shape;509;p50"/>
          <p:cNvSpPr txBox="1"/>
          <p:nvPr>
            <p:ph idx="1" type="subTitle"/>
          </p:nvPr>
        </p:nvSpPr>
        <p:spPr>
          <a:xfrm>
            <a:off x="376275" y="864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BOT DATA EXTRACTION, 1000 MOVIES ANALYSIS</a:t>
            </a:r>
            <a:endParaRPr u="sng"/>
          </a:p>
        </p:txBody>
      </p:sp>
      <p:pic>
        <p:nvPicPr>
          <p:cNvPr descr="a green line on a white background that looks like a zigzag (provided by Tenor)" id="510" name="Google Shape;5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00" y="1432050"/>
            <a:ext cx="6170150" cy="3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0"/>
          <p:cNvSpPr txBox="1"/>
          <p:nvPr/>
        </p:nvSpPr>
        <p:spPr>
          <a:xfrm>
            <a:off x="7027775" y="1401500"/>
            <a:ext cx="19800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BY: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DIVYAM BAJAJ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ctrTitle"/>
          </p:nvPr>
        </p:nvSpPr>
        <p:spPr>
          <a:xfrm>
            <a:off x="230850" y="596725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Histogram: Distribution of IMDb ratings.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9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775" y="2005450"/>
            <a:ext cx="10545249" cy="3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Bar Graphs: Worldwide gross by genre and performance by production method.</a:t>
            </a:r>
            <a:endParaRPr sz="1800"/>
          </a:p>
        </p:txBody>
      </p:sp>
      <p:sp>
        <p:nvSpPr>
          <p:cNvPr id="596" name="Google Shape;596;p60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975" y="1350825"/>
            <a:ext cx="6797024" cy="37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>
            <p:ph type="ctrTitle"/>
          </p:nvPr>
        </p:nvSpPr>
        <p:spPr>
          <a:xfrm>
            <a:off x="80200" y="10175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Line Chart: Top-performing countries by earnings.</a:t>
            </a:r>
            <a:endParaRPr sz="1800"/>
          </a:p>
        </p:txBody>
      </p:sp>
      <p:sp>
        <p:nvSpPr>
          <p:cNvPr id="603" name="Google Shape;603;p61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62" y="1231275"/>
            <a:ext cx="7651238" cy="3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2"/>
          <p:cNvSpPr txBox="1"/>
          <p:nvPr>
            <p:ph type="ctrTitle"/>
          </p:nvPr>
        </p:nvSpPr>
        <p:spPr>
          <a:xfrm>
            <a:off x="101700" y="101750"/>
            <a:ext cx="2826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Map: Geographic distribution of top-performing countries, genres, and production companies.</a:t>
            </a:r>
            <a:endParaRPr sz="1800"/>
          </a:p>
        </p:txBody>
      </p:sp>
      <p:sp>
        <p:nvSpPr>
          <p:cNvPr id="610" name="Google Shape;610;p62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75" y="1744900"/>
            <a:ext cx="8066751" cy="3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3"/>
          <p:cNvSpPr txBox="1"/>
          <p:nvPr>
            <p:ph type="ctrTitle"/>
          </p:nvPr>
        </p:nvSpPr>
        <p:spPr>
          <a:xfrm>
            <a:off x="90950" y="12325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Pie &amp; Donut Charts: Relationship between genres and sources.</a:t>
            </a:r>
            <a:endParaRPr sz="1800"/>
          </a:p>
        </p:txBody>
      </p:sp>
      <p:sp>
        <p:nvSpPr>
          <p:cNvPr id="617" name="Google Shape;617;p63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25" y="1437275"/>
            <a:ext cx="8281975" cy="3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4"/>
          <p:cNvSpPr txBox="1"/>
          <p:nvPr>
            <p:ph type="ctrTitle"/>
          </p:nvPr>
        </p:nvSpPr>
        <p:spPr>
          <a:xfrm>
            <a:off x="101700" y="123275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Box Plot: IMDb ratings by genre and source.</a:t>
            </a:r>
            <a:endParaRPr sz="1800"/>
          </a:p>
        </p:txBody>
      </p:sp>
      <p:sp>
        <p:nvSpPr>
          <p:cNvPr id="624" name="Google Shape;624;p64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50" y="940350"/>
            <a:ext cx="7550249" cy="4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5"/>
          <p:cNvSpPr txBox="1"/>
          <p:nvPr>
            <p:ph type="ctrTitle"/>
          </p:nvPr>
        </p:nvSpPr>
        <p:spPr>
          <a:xfrm>
            <a:off x="159325" y="35989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Bubble Charts: Movie distribution by genre, source, and rating.</a:t>
            </a:r>
            <a:endParaRPr sz="1800"/>
          </a:p>
        </p:txBody>
      </p:sp>
      <p:sp>
        <p:nvSpPr>
          <p:cNvPr id="631" name="Google Shape;631;p65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525" y="2044775"/>
            <a:ext cx="6237476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4625"/>
            <a:ext cx="9144001" cy="21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6"/>
          <p:cNvSpPr txBox="1"/>
          <p:nvPr/>
        </p:nvSpPr>
        <p:spPr>
          <a:xfrm>
            <a:off x="0" y="27845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Table for Genre and Imdb ratings with values for Budget.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7"/>
          <p:cNvSpPr txBox="1"/>
          <p:nvPr>
            <p:ph type="ctrTitle"/>
          </p:nvPr>
        </p:nvSpPr>
        <p:spPr>
          <a:xfrm>
            <a:off x="80200" y="10175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Graph</a:t>
            </a:r>
            <a:r>
              <a:rPr lang="en-GB" sz="1800"/>
              <a:t> for Genre and Imdb ratings with values for Budget.</a:t>
            </a:r>
            <a:endParaRPr/>
          </a:p>
        </p:txBody>
      </p:sp>
      <p:sp>
        <p:nvSpPr>
          <p:cNvPr id="645" name="Google Shape;645;p67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400" y="1142800"/>
            <a:ext cx="7894601" cy="40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Findings from the Analysis</a:t>
            </a:r>
            <a:endParaRPr/>
          </a:p>
        </p:txBody>
      </p:sp>
      <p:sp>
        <p:nvSpPr>
          <p:cNvPr id="652" name="Google Shape;652;p68"/>
          <p:cNvSpPr txBox="1"/>
          <p:nvPr>
            <p:ph idx="1" type="body"/>
          </p:nvPr>
        </p:nvSpPr>
        <p:spPr>
          <a:xfrm>
            <a:off x="2981850" y="120750"/>
            <a:ext cx="5993700" cy="4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Key findings include a strong correlation between genre and IMDb ratings, regional performance insights, and the ranking of top production companies, highlighting trends in the movie industry.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Genre Correlation: Drama correlates highly with IMDb ratings, while adventure links to higher profits.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IMDb Ratings: Most movies fall within the 6-7 IMDb rating range.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Regional Performance: Action movies perform best in China; China and the UK lead in live-action and animation.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Top Production Companies: Walt Disney, Warner Bros, Marvel Studios, Universal Pictures, Paramount, and DreamWorks rank as global leaders.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Genre &amp; Source Performance: Action is the top genre, followed by adventure, with original screenplays as the leading source.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Action Movies have the highest Average Budgets and Adventure genre movies have average budgets around $125M.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>
            <p:ph type="ctrTitle"/>
          </p:nvPr>
        </p:nvSpPr>
        <p:spPr>
          <a:xfrm>
            <a:off x="414000" y="688075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Objective of the Project</a:t>
            </a:r>
            <a:endParaRPr sz="2800"/>
          </a:p>
        </p:txBody>
      </p:sp>
      <p:sp>
        <p:nvSpPr>
          <p:cNvPr id="517" name="Google Shape;517;p51"/>
          <p:cNvSpPr txBox="1"/>
          <p:nvPr>
            <p:ph idx="1" type="body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To analyze a dataset of over 1,000 movies based on IMDb ratings, worldwide box office performance, and profitability, examining various factors such as genre, profit margin, sources, production methods, production companies, and directors.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25" y="0"/>
            <a:ext cx="3247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Encountered</a:t>
            </a:r>
            <a:endParaRPr/>
          </a:p>
        </p:txBody>
      </p:sp>
      <p:sp>
        <p:nvSpPr>
          <p:cNvPr id="658" name="Google Shape;658;p69"/>
          <p:cNvSpPr txBox="1"/>
          <p:nvPr>
            <p:ph idx="1" type="body"/>
          </p:nvPr>
        </p:nvSpPr>
        <p:spPr>
          <a:xfrm>
            <a:off x="3082625" y="1125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Challenges included developing a bot for dynamic pages, writing precise XPaths, using multiple tabs in Selenium, extracting country performance data, and handling financial data anomalies, which were all addressed during the project.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Developing a bot to handle dynamic pages and navigate complex HTML.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Writing precise XPaths for elements without clear indexing.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Using multiple tabs in Selenium for data collection.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Extracting country performance from charts with regex.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Handling "$0" values in financial data with regex and predictive imputation.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Training Random Forest Model for Missing Values.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Plotting</a:t>
            </a:r>
            <a:r>
              <a:rPr lang="en-GB" sz="1400"/>
              <a:t> Correlation Matrix including categorical variable.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 txBox="1"/>
          <p:nvPr>
            <p:ph type="ctrTitle"/>
          </p:nvPr>
        </p:nvSpPr>
        <p:spPr>
          <a:xfrm>
            <a:off x="290550" y="1694175"/>
            <a:ext cx="28959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Workflow Overview</a:t>
            </a:r>
            <a:endParaRPr sz="3300"/>
          </a:p>
        </p:txBody>
      </p:sp>
      <p:grpSp>
        <p:nvGrpSpPr>
          <p:cNvPr id="524" name="Google Shape;524;p52"/>
          <p:cNvGrpSpPr/>
          <p:nvPr/>
        </p:nvGrpSpPr>
        <p:grpSpPr>
          <a:xfrm>
            <a:off x="4166360" y="240056"/>
            <a:ext cx="641906" cy="1230091"/>
            <a:chOff x="4318975" y="1083450"/>
            <a:chExt cx="529800" cy="591305"/>
          </a:xfrm>
        </p:grpSpPr>
        <p:sp>
          <p:nvSpPr>
            <p:cNvPr id="525" name="Google Shape;525;p5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Google Shape;526;p5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7" name="Google Shape;527;p52"/>
          <p:cNvSpPr txBox="1"/>
          <p:nvPr/>
        </p:nvSpPr>
        <p:spPr>
          <a:xfrm>
            <a:off x="4905972" y="-50"/>
            <a:ext cx="3305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data collection</a:t>
            </a:r>
            <a:endParaRPr b="1" sz="11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3250850" y="34060"/>
            <a:ext cx="9189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3 days</a:t>
            </a:r>
            <a:endParaRPr sz="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9" name="Google Shape;529;p52"/>
          <p:cNvGrpSpPr/>
          <p:nvPr/>
        </p:nvGrpSpPr>
        <p:grpSpPr>
          <a:xfrm>
            <a:off x="4166360" y="1472964"/>
            <a:ext cx="641906" cy="1229977"/>
            <a:chOff x="4318975" y="1083450"/>
            <a:chExt cx="529800" cy="591250"/>
          </a:xfrm>
        </p:grpSpPr>
        <p:sp>
          <p:nvSpPr>
            <p:cNvPr id="530" name="Google Shape;530;p5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1" name="Google Shape;531;p5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2" name="Google Shape;532;p52"/>
          <p:cNvSpPr txBox="1"/>
          <p:nvPr/>
        </p:nvSpPr>
        <p:spPr>
          <a:xfrm>
            <a:off x="4905972" y="1232858"/>
            <a:ext cx="3305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Structuring and transformation</a:t>
            </a:r>
            <a:endParaRPr b="1" sz="11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2"/>
          <p:cNvSpPr txBox="1"/>
          <p:nvPr/>
        </p:nvSpPr>
        <p:spPr>
          <a:xfrm>
            <a:off x="3250850" y="1266969"/>
            <a:ext cx="9189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2 days</a:t>
            </a:r>
            <a:endParaRPr sz="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52"/>
          <p:cNvCxnSpPr/>
          <p:nvPr/>
        </p:nvCxnSpPr>
        <p:spPr>
          <a:xfrm rot="10800000">
            <a:off x="4166408" y="3938787"/>
            <a:ext cx="6417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52"/>
          <p:cNvSpPr txBox="1"/>
          <p:nvPr/>
        </p:nvSpPr>
        <p:spPr>
          <a:xfrm>
            <a:off x="4905972" y="3696778"/>
            <a:ext cx="3305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analysis, providing a comprehensive approach</a:t>
            </a:r>
            <a:endParaRPr b="1" sz="11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3250850" y="3730889"/>
            <a:ext cx="9189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-GB"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day</a:t>
            </a:r>
            <a:endParaRPr sz="9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2"/>
          <p:cNvSpPr txBox="1"/>
          <p:nvPr/>
        </p:nvSpPr>
        <p:spPr>
          <a:xfrm>
            <a:off x="4905972" y="2463920"/>
            <a:ext cx="3305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visualization,</a:t>
            </a:r>
            <a:endParaRPr b="1" sz="11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52"/>
          <p:cNvSpPr txBox="1"/>
          <p:nvPr/>
        </p:nvSpPr>
        <p:spPr>
          <a:xfrm>
            <a:off x="3250850" y="2498030"/>
            <a:ext cx="9189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day</a:t>
            </a:r>
            <a:endParaRPr sz="9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52"/>
          <p:cNvSpPr/>
          <p:nvPr/>
        </p:nvSpPr>
        <p:spPr>
          <a:xfrm>
            <a:off x="4406291" y="2698856"/>
            <a:ext cx="161700" cy="12243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2"/>
          <p:cNvSpPr/>
          <p:nvPr/>
        </p:nvSpPr>
        <p:spPr>
          <a:xfrm>
            <a:off x="4406291" y="3919147"/>
            <a:ext cx="161700" cy="12243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52"/>
          <p:cNvCxnSpPr/>
          <p:nvPr/>
        </p:nvCxnSpPr>
        <p:spPr>
          <a:xfrm rot="10800000">
            <a:off x="4166408" y="2719587"/>
            <a:ext cx="641700" cy="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>
            <p:ph type="ctrTitle"/>
          </p:nvPr>
        </p:nvSpPr>
        <p:spPr>
          <a:xfrm>
            <a:off x="414000" y="236100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Data Collection Process</a:t>
            </a:r>
            <a:endParaRPr sz="3100"/>
          </a:p>
        </p:txBody>
      </p:sp>
      <p:sp>
        <p:nvSpPr>
          <p:cNvPr id="547" name="Google Shape;547;p53"/>
          <p:cNvSpPr txBox="1"/>
          <p:nvPr>
            <p:ph idx="1" type="body"/>
          </p:nvPr>
        </p:nvSpPr>
        <p:spPr>
          <a:xfrm>
            <a:off x="414000" y="88865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 Selenium bot was developed to extract data from The-Numbers.com, effectively navigating complex HTML structures across multiple pages to collect data on at least 1,000 movies.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48" name="Google Shape;5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975" y="1785350"/>
            <a:ext cx="5449376" cy="30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type="ctrTitle"/>
          </p:nvPr>
        </p:nvSpPr>
        <p:spPr>
          <a:xfrm>
            <a:off x="414000" y="225350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Retrieving IMDb Ratings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510825" y="7784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IMDb ratings were retrieved via API calls using a search method to match titles, which were then integrated into the main dataset for analysis.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55" name="Google Shape;5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6225"/>
            <a:ext cx="9144025" cy="32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5"/>
          <p:cNvSpPr txBox="1"/>
          <p:nvPr>
            <p:ph type="ctrTitle"/>
          </p:nvPr>
        </p:nvSpPr>
        <p:spPr>
          <a:xfrm>
            <a:off x="414000" y="671150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Structuring Techniques</a:t>
            </a:r>
            <a:endParaRPr/>
          </a:p>
        </p:txBody>
      </p:sp>
      <p:sp>
        <p:nvSpPr>
          <p:cNvPr id="561" name="Google Shape;561;p55"/>
          <p:cNvSpPr txBox="1"/>
          <p:nvPr>
            <p:ph idx="1" type="body"/>
          </p:nvPr>
        </p:nvSpPr>
        <p:spPr>
          <a:xfrm>
            <a:off x="414000" y="1276025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Data was organized into dataframes using Pandas and NumPy arrays, preparing the dataset for thorough analysis and visualization.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62" name="Google Shape;5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2443"/>
            <a:ext cx="9144000" cy="266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type="ctrTitle"/>
          </p:nvPr>
        </p:nvSpPr>
        <p:spPr>
          <a:xfrm>
            <a:off x="414000" y="117750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</a:t>
            </a:r>
            <a:r>
              <a:rPr lang="en-GB"/>
              <a:t> Data Transformation</a:t>
            </a:r>
            <a:endParaRPr/>
          </a:p>
        </p:txBody>
      </p:sp>
      <p:sp>
        <p:nvSpPr>
          <p:cNvPr id="568" name="Google Shape;568;p56"/>
          <p:cNvSpPr txBox="1"/>
          <p:nvPr>
            <p:ph idx="1" type="body"/>
          </p:nvPr>
        </p:nvSpPr>
        <p:spPr>
          <a:xfrm>
            <a:off x="414000" y="650400"/>
            <a:ext cx="54840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Missing values were addressed using Random Forest prediction, while regex was employed to convert special characters (e.g., "$") to numerical data, ensuring data integrity.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0" y="1594950"/>
            <a:ext cx="7440924" cy="35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Tools</a:t>
            </a:r>
            <a:endParaRPr/>
          </a:p>
        </p:txBody>
      </p:sp>
      <p:sp>
        <p:nvSpPr>
          <p:cNvPr id="575" name="Google Shape;575;p57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Matplotlib, Seaborn, and Power BI, various visuals were created, including: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Histogram: Distribution of IMDb ratings.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Correlation Matrix: Analyzing IMDb and profit by genre.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Bar Graphs: Worldwide gross by genre and performance by production method.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Line Chart: Top-performing countries by earnings.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Map: Geographic distribution of top-performing countries, genres, and production companies.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Pie &amp; Donut Charts: Relationship between genres and sources.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Box Plot: IMDb ratings by genre and source.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Bubble and Table Charts: Movie distribution by genre, source, and rating.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58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325" y="384475"/>
            <a:ext cx="6427602" cy="42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/>
        </p:nvSpPr>
        <p:spPr>
          <a:xfrm>
            <a:off x="40800" y="19368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Correlation Matrix: Analyzing IMDb and profit by genre</a:t>
            </a:r>
            <a:r>
              <a:rPr lang="en-GB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qua Breez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35B9"/>
      </a:accent1>
      <a:accent2>
        <a:srgbClr val="085CD8"/>
      </a:accent2>
      <a:accent3>
        <a:srgbClr val="0381F0"/>
      </a:accent3>
      <a:accent4>
        <a:srgbClr val="01A3FD"/>
      </a:accent4>
      <a:accent5>
        <a:srgbClr val="26F8C9"/>
      </a:accent5>
      <a:accent6>
        <a:srgbClr val="00FFFF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