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3" r:id="rId14"/>
    <p:sldId id="268" r:id="rId15"/>
    <p:sldId id="269" r:id="rId16"/>
    <p:sldId id="270" r:id="rId17"/>
    <p:sldId id="271" r:id="rId18"/>
    <p:sldId id="272" r:id="rId19"/>
  </p:sldIdLst>
  <p:sldSz cx="9144000" cy="5143500" type="screen16x9"/>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1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3038126"/>
            <a:ext cx="5825202" cy="822674"/>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7E5EA06-DF34-4A6D-9DF9-D0BEADC6D47F}" type="datetimeFigureOut">
              <a:rPr lang="en-US" smtClean="0"/>
              <a:t>04-Apr-21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A8A781-F094-40F6-8960-ABE42D7A3CF3}" type="slidenum">
              <a:rPr lang="en-US" smtClean="0"/>
              <a:t>‹#›</a:t>
            </a:fld>
            <a:endParaRPr lang="en-US"/>
          </a:p>
        </p:txBody>
      </p:sp>
    </p:spTree>
    <p:extLst>
      <p:ext uri="{BB962C8B-B14F-4D97-AF65-F5344CB8AC3E}">
        <p14:creationId xmlns:p14="http://schemas.microsoft.com/office/powerpoint/2010/main" val="29201120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2" y="457200"/>
            <a:ext cx="6447501" cy="25527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2" y="3352800"/>
            <a:ext cx="6447501" cy="117822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E5EA06-DF34-4A6D-9DF9-D0BEADC6D47F}" type="datetimeFigureOut">
              <a:rPr lang="en-US" smtClean="0"/>
              <a:t>04-Apr-21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A8A781-F094-40F6-8960-ABE42D7A3CF3}" type="slidenum">
              <a:rPr lang="en-US" smtClean="0"/>
              <a:t>‹#›</a:t>
            </a:fld>
            <a:endParaRPr lang="en-US"/>
          </a:p>
        </p:txBody>
      </p:sp>
    </p:spTree>
    <p:extLst>
      <p:ext uri="{BB962C8B-B14F-4D97-AF65-F5344CB8AC3E}">
        <p14:creationId xmlns:p14="http://schemas.microsoft.com/office/powerpoint/2010/main" val="35539094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1" y="457200"/>
            <a:ext cx="6070601" cy="226695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5" y="2724150"/>
            <a:ext cx="5418393" cy="28575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2" y="3352800"/>
            <a:ext cx="6447501" cy="117822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E5EA06-DF34-4A6D-9DF9-D0BEADC6D47F}" type="datetimeFigureOut">
              <a:rPr lang="en-US" smtClean="0"/>
              <a:t>04-Apr-21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A8A781-F094-40F6-8960-ABE42D7A3CF3}" type="slidenum">
              <a:rPr lang="en-US" smtClean="0"/>
              <a:t>‹#›</a:t>
            </a:fld>
            <a:endParaRPr lang="en-US"/>
          </a:p>
        </p:txBody>
      </p:sp>
      <p:sp>
        <p:nvSpPr>
          <p:cNvPr id="20" name="TextBox 19"/>
          <p:cNvSpPr txBox="1"/>
          <p:nvPr/>
        </p:nvSpPr>
        <p:spPr>
          <a:xfrm>
            <a:off x="406403" y="592784"/>
            <a:ext cx="457200" cy="438582"/>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466005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2" y="1448991"/>
            <a:ext cx="6447501" cy="1946595"/>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2" y="3395586"/>
            <a:ext cx="6447501" cy="1135436"/>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E5EA06-DF34-4A6D-9DF9-D0BEADC6D47F}" type="datetimeFigureOut">
              <a:rPr lang="en-US" smtClean="0"/>
              <a:t>04-Apr-21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A8A781-F094-40F6-8960-ABE42D7A3CF3}" type="slidenum">
              <a:rPr lang="en-US" smtClean="0"/>
              <a:t>‹#›</a:t>
            </a:fld>
            <a:endParaRPr lang="en-US"/>
          </a:p>
        </p:txBody>
      </p:sp>
    </p:spTree>
    <p:extLst>
      <p:ext uri="{BB962C8B-B14F-4D97-AF65-F5344CB8AC3E}">
        <p14:creationId xmlns:p14="http://schemas.microsoft.com/office/powerpoint/2010/main" val="5064279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1" y="457200"/>
            <a:ext cx="6070601" cy="226695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2" y="3395586"/>
            <a:ext cx="6447501" cy="1135436"/>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E5EA06-DF34-4A6D-9DF9-D0BEADC6D47F}" type="datetimeFigureOut">
              <a:rPr lang="en-US" smtClean="0"/>
              <a:t>04-Apr-21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A8A781-F094-40F6-8960-ABE42D7A3CF3}" type="slidenum">
              <a:rPr lang="en-US" smtClean="0"/>
              <a:t>‹#›</a:t>
            </a:fld>
            <a:endParaRPr lang="en-US"/>
          </a:p>
        </p:txBody>
      </p:sp>
      <p:sp>
        <p:nvSpPr>
          <p:cNvPr id="24" name="TextBox 23"/>
          <p:cNvSpPr txBox="1"/>
          <p:nvPr/>
        </p:nvSpPr>
        <p:spPr>
          <a:xfrm>
            <a:off x="406403" y="592784"/>
            <a:ext cx="457200" cy="438582"/>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919416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2" y="3395586"/>
            <a:ext cx="6447501" cy="1135436"/>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E5EA06-DF34-4A6D-9DF9-D0BEADC6D47F}" type="datetimeFigureOut">
              <a:rPr lang="en-US" smtClean="0"/>
              <a:t>04-Apr-21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A8A781-F094-40F6-8960-ABE42D7A3CF3}" type="slidenum">
              <a:rPr lang="en-US" smtClean="0"/>
              <a:t>‹#›</a:t>
            </a:fld>
            <a:endParaRPr lang="en-US"/>
          </a:p>
        </p:txBody>
      </p:sp>
    </p:spTree>
    <p:extLst>
      <p:ext uri="{BB962C8B-B14F-4D97-AF65-F5344CB8AC3E}">
        <p14:creationId xmlns:p14="http://schemas.microsoft.com/office/powerpoint/2010/main" val="2868668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E5EA06-DF34-4A6D-9DF9-D0BEADC6D47F}" type="datetimeFigureOut">
              <a:rPr lang="en-US" smtClean="0"/>
              <a:t>04-Apr-21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A8A781-F094-40F6-8960-ABE42D7A3CF3}" type="slidenum">
              <a:rPr lang="en-US" smtClean="0"/>
              <a:t>‹#›</a:t>
            </a:fld>
            <a:endParaRPr lang="en-US"/>
          </a:p>
        </p:txBody>
      </p:sp>
    </p:spTree>
    <p:extLst>
      <p:ext uri="{BB962C8B-B14F-4D97-AF65-F5344CB8AC3E}">
        <p14:creationId xmlns:p14="http://schemas.microsoft.com/office/powerpoint/2010/main" val="5004137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6" y="457201"/>
            <a:ext cx="978557" cy="3938588"/>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2" y="457200"/>
            <a:ext cx="5295113" cy="39385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E5EA06-DF34-4A6D-9DF9-D0BEADC6D47F}" type="datetimeFigureOut">
              <a:rPr lang="en-US" smtClean="0"/>
              <a:t>04-Apr-21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A8A781-F094-40F6-8960-ABE42D7A3CF3}" type="slidenum">
              <a:rPr lang="en-US" smtClean="0"/>
              <a:t>‹#›</a:t>
            </a:fld>
            <a:endParaRPr lang="en-US"/>
          </a:p>
        </p:txBody>
      </p:sp>
    </p:spTree>
    <p:extLst>
      <p:ext uri="{BB962C8B-B14F-4D97-AF65-F5344CB8AC3E}">
        <p14:creationId xmlns:p14="http://schemas.microsoft.com/office/powerpoint/2010/main" val="1779733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E5EA06-DF34-4A6D-9DF9-D0BEADC6D47F}" type="datetimeFigureOut">
              <a:rPr lang="en-US" smtClean="0"/>
              <a:t>04-Apr-21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A8A781-F094-40F6-8960-ABE42D7A3CF3}" type="slidenum">
              <a:rPr lang="en-US" smtClean="0"/>
              <a:t>‹#›</a:t>
            </a:fld>
            <a:endParaRPr lang="en-US"/>
          </a:p>
        </p:txBody>
      </p:sp>
    </p:spTree>
    <p:extLst>
      <p:ext uri="{BB962C8B-B14F-4D97-AF65-F5344CB8AC3E}">
        <p14:creationId xmlns:p14="http://schemas.microsoft.com/office/powerpoint/2010/main" val="30202723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2" y="2025651"/>
            <a:ext cx="6447501" cy="1369936"/>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2" y="3395586"/>
            <a:ext cx="6447501" cy="6453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E5EA06-DF34-4A6D-9DF9-D0BEADC6D47F}" type="datetimeFigureOut">
              <a:rPr lang="en-US" smtClean="0"/>
              <a:t>04-Apr-21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A8A781-F094-40F6-8960-ABE42D7A3CF3}" type="slidenum">
              <a:rPr lang="en-US" smtClean="0"/>
              <a:t>‹#›</a:t>
            </a:fld>
            <a:endParaRPr lang="en-US"/>
          </a:p>
        </p:txBody>
      </p:sp>
    </p:spTree>
    <p:extLst>
      <p:ext uri="{BB962C8B-B14F-4D97-AF65-F5344CB8AC3E}">
        <p14:creationId xmlns:p14="http://schemas.microsoft.com/office/powerpoint/2010/main" val="3301012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1620443"/>
            <a:ext cx="3138026" cy="29105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7E5EA06-DF34-4A6D-9DF9-D0BEADC6D47F}" type="datetimeFigureOut">
              <a:rPr lang="en-US" smtClean="0"/>
              <a:t>04-Apr-21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A8A781-F094-40F6-8960-ABE42D7A3CF3}" type="slidenum">
              <a:rPr lang="en-US" smtClean="0"/>
              <a:t>‹#›</a:t>
            </a:fld>
            <a:endParaRPr lang="en-US"/>
          </a:p>
        </p:txBody>
      </p:sp>
    </p:spTree>
    <p:extLst>
      <p:ext uri="{BB962C8B-B14F-4D97-AF65-F5344CB8AC3E}">
        <p14:creationId xmlns:p14="http://schemas.microsoft.com/office/powerpoint/2010/main" val="32139499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10" y="1620737"/>
            <a:ext cx="3139217" cy="43219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6810" y="2052935"/>
            <a:ext cx="3139217" cy="24780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16289" y="2052935"/>
            <a:ext cx="3139213" cy="24780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7E5EA06-DF34-4A6D-9DF9-D0BEADC6D47F}" type="datetimeFigureOut">
              <a:rPr lang="en-US" smtClean="0"/>
              <a:t>04-Apr-21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A8A781-F094-40F6-8960-ABE42D7A3CF3}" type="slidenum">
              <a:rPr lang="en-US" smtClean="0"/>
              <a:t>‹#›</a:t>
            </a:fld>
            <a:endParaRPr lang="en-US"/>
          </a:p>
        </p:txBody>
      </p:sp>
    </p:spTree>
    <p:extLst>
      <p:ext uri="{BB962C8B-B14F-4D97-AF65-F5344CB8AC3E}">
        <p14:creationId xmlns:p14="http://schemas.microsoft.com/office/powerpoint/2010/main" val="4767228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2" y="457200"/>
            <a:ext cx="6447501" cy="9906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E5EA06-DF34-4A6D-9DF9-D0BEADC6D47F}" type="datetimeFigureOut">
              <a:rPr lang="en-US" smtClean="0"/>
              <a:t>04-Apr-21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A8A781-F094-40F6-8960-ABE42D7A3CF3}" type="slidenum">
              <a:rPr lang="en-US" smtClean="0"/>
              <a:t>‹#›</a:t>
            </a:fld>
            <a:endParaRPr lang="en-US"/>
          </a:p>
        </p:txBody>
      </p:sp>
    </p:spTree>
    <p:extLst>
      <p:ext uri="{BB962C8B-B14F-4D97-AF65-F5344CB8AC3E}">
        <p14:creationId xmlns:p14="http://schemas.microsoft.com/office/powerpoint/2010/main" val="32462472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E5EA06-DF34-4A6D-9DF9-D0BEADC6D47F}" type="datetimeFigureOut">
              <a:rPr lang="en-US" smtClean="0"/>
              <a:t>04-Apr-21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A8A781-F094-40F6-8960-ABE42D7A3CF3}" type="slidenum">
              <a:rPr lang="en-US" smtClean="0"/>
              <a:t>‹#›</a:t>
            </a:fld>
            <a:endParaRPr lang="en-US"/>
          </a:p>
        </p:txBody>
      </p:sp>
    </p:spTree>
    <p:extLst>
      <p:ext uri="{BB962C8B-B14F-4D97-AF65-F5344CB8AC3E}">
        <p14:creationId xmlns:p14="http://schemas.microsoft.com/office/powerpoint/2010/main" val="28682829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0346" y="386194"/>
            <a:ext cx="3385156" cy="41448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E5EA06-DF34-4A6D-9DF9-D0BEADC6D47F}" type="datetimeFigureOut">
              <a:rPr lang="en-US" smtClean="0"/>
              <a:t>04-Apr-21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A8A781-F094-40F6-8960-ABE42D7A3CF3}" type="slidenum">
              <a:rPr lang="en-US" smtClean="0"/>
              <a:t>‹#›</a:t>
            </a:fld>
            <a:endParaRPr lang="en-US"/>
          </a:p>
        </p:txBody>
      </p:sp>
    </p:spTree>
    <p:extLst>
      <p:ext uri="{BB962C8B-B14F-4D97-AF65-F5344CB8AC3E}">
        <p14:creationId xmlns:p14="http://schemas.microsoft.com/office/powerpoint/2010/main" val="27355951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2" y="457200"/>
            <a:ext cx="6447501" cy="288428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E5EA06-DF34-4A6D-9DF9-D0BEADC6D47F}" type="datetimeFigureOut">
              <a:rPr lang="en-US" smtClean="0"/>
              <a:t>04-Apr-21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A8A781-F094-40F6-8960-ABE42D7A3CF3}" type="slidenum">
              <a:rPr lang="en-US" smtClean="0"/>
              <a:t>‹#›</a:t>
            </a:fld>
            <a:endParaRPr lang="en-US"/>
          </a:p>
        </p:txBody>
      </p:sp>
    </p:spTree>
    <p:extLst>
      <p:ext uri="{BB962C8B-B14F-4D97-AF65-F5344CB8AC3E}">
        <p14:creationId xmlns:p14="http://schemas.microsoft.com/office/powerpoint/2010/main" val="36761523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2" y="457200"/>
            <a:ext cx="6447501" cy="990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2" y="1620443"/>
            <a:ext cx="6447501" cy="29105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3850" y="4531023"/>
            <a:ext cx="683954"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7E5EA06-DF34-4A6D-9DF9-D0BEADC6D47F}" type="datetimeFigureOut">
              <a:rPr lang="en-US" smtClean="0"/>
              <a:t>04-Apr-21</a:t>
            </a:fld>
            <a:endParaRPr lang="en-US"/>
          </a:p>
        </p:txBody>
      </p:sp>
      <p:sp>
        <p:nvSpPr>
          <p:cNvPr id="5" name="Footer Placeholder 4"/>
          <p:cNvSpPr>
            <a:spLocks noGrp="1"/>
          </p:cNvSpPr>
          <p:nvPr>
            <p:ph type="ftr" sz="quarter" idx="3"/>
          </p:nvPr>
        </p:nvSpPr>
        <p:spPr>
          <a:xfrm>
            <a:off x="508002" y="4531023"/>
            <a:ext cx="4723209" cy="273844"/>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2998" y="4531023"/>
            <a:ext cx="512504" cy="273844"/>
          </a:xfrm>
          <a:prstGeom prst="rect">
            <a:avLst/>
          </a:prstGeom>
        </p:spPr>
        <p:txBody>
          <a:bodyPr vert="horz" lIns="91440" tIns="45720" rIns="91440" bIns="45720" rtlCol="0" anchor="ctr"/>
          <a:lstStyle>
            <a:lvl1pPr algn="r">
              <a:defRPr sz="900">
                <a:solidFill>
                  <a:schemeClr val="accent1"/>
                </a:solidFill>
              </a:defRPr>
            </a:lvl1pPr>
          </a:lstStyle>
          <a:p>
            <a:fld id="{A6A8A781-F094-40F6-8960-ABE42D7A3CF3}" type="slidenum">
              <a:rPr lang="en-US" smtClean="0"/>
              <a:t>‹#›</a:t>
            </a:fld>
            <a:endParaRPr lang="en-US"/>
          </a:p>
        </p:txBody>
      </p:sp>
    </p:spTree>
    <p:extLst>
      <p:ext uri="{BB962C8B-B14F-4D97-AF65-F5344CB8AC3E}">
        <p14:creationId xmlns:p14="http://schemas.microsoft.com/office/powerpoint/2010/main" val="13892873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90550"/>
            <a:ext cx="5334000" cy="2066577"/>
          </a:xfrm>
        </p:spPr>
        <p:txBody>
          <a:bodyPr/>
          <a:lstStyle/>
          <a:p>
            <a:pPr algn="l"/>
            <a:r>
              <a:rPr lang="en-US" sz="6000" b="1" dirty="0">
                <a:solidFill>
                  <a:schemeClr val="accent2">
                    <a:lumMod val="50000"/>
                  </a:schemeClr>
                </a:solidFill>
                <a:latin typeface="Agency FB" pitchFamily="34" charset="0"/>
              </a:rPr>
              <a:t>ADAPTIVE TRAFFIC LIGHT TECHNOLOGY</a:t>
            </a:r>
            <a:endParaRPr lang="en-US" sz="6000" dirty="0">
              <a:solidFill>
                <a:schemeClr val="accent2">
                  <a:lumMod val="50000"/>
                </a:schemeClr>
              </a:solidFill>
              <a:latin typeface="Agency FB" pitchFamily="34" charset="0"/>
            </a:endParaRPr>
          </a:p>
        </p:txBody>
      </p:sp>
      <p:sp>
        <p:nvSpPr>
          <p:cNvPr id="3" name="Subtitle 2"/>
          <p:cNvSpPr>
            <a:spLocks noGrp="1"/>
          </p:cNvSpPr>
          <p:nvPr>
            <p:ph type="subTitle" idx="1"/>
          </p:nvPr>
        </p:nvSpPr>
        <p:spPr>
          <a:xfrm>
            <a:off x="1130300" y="3038126"/>
            <a:ext cx="5825202" cy="1514824"/>
          </a:xfrm>
        </p:spPr>
        <p:txBody>
          <a:bodyPr>
            <a:noAutofit/>
          </a:bodyPr>
          <a:lstStyle/>
          <a:p>
            <a:r>
              <a:rPr lang="en-US" sz="1400" dirty="0" smtClean="0">
                <a:solidFill>
                  <a:srgbClr val="FF0000"/>
                </a:solidFill>
                <a:latin typeface="Arial Black" pitchFamily="34" charset="0"/>
              </a:rPr>
              <a:t>ATHUL ROY</a:t>
            </a:r>
          </a:p>
          <a:p>
            <a:r>
              <a:rPr lang="en-US" sz="1400" dirty="0" smtClean="0">
                <a:solidFill>
                  <a:srgbClr val="FF0000"/>
                </a:solidFill>
                <a:latin typeface="Arial Black" pitchFamily="34" charset="0"/>
              </a:rPr>
              <a:t>1NH19CS708</a:t>
            </a:r>
          </a:p>
          <a:p>
            <a:r>
              <a:rPr lang="en-US" sz="1400" dirty="0" smtClean="0">
                <a:solidFill>
                  <a:srgbClr val="FF0000"/>
                </a:solidFill>
                <a:latin typeface="Arial Black" pitchFamily="34" charset="0"/>
              </a:rPr>
              <a:t>3E</a:t>
            </a:r>
          </a:p>
          <a:p>
            <a:r>
              <a:rPr lang="en-US" sz="1400" dirty="0" smtClean="0">
                <a:solidFill>
                  <a:srgbClr val="FF0000"/>
                </a:solidFill>
                <a:latin typeface="Arial Black" pitchFamily="34" charset="0"/>
              </a:rPr>
              <a:t>MINI PROJECT</a:t>
            </a:r>
          </a:p>
        </p:txBody>
      </p:sp>
    </p:spTree>
    <p:extLst>
      <p:ext uri="{BB962C8B-B14F-4D97-AF65-F5344CB8AC3E}">
        <p14:creationId xmlns:p14="http://schemas.microsoft.com/office/powerpoint/2010/main" val="370569753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3835398" cy="361950"/>
          </a:xfrm>
        </p:spPr>
        <p:txBody>
          <a:bodyPr>
            <a:noAutofit/>
          </a:bodyPr>
          <a:lstStyle/>
          <a:p>
            <a:r>
              <a:rPr lang="en-IN" dirty="0">
                <a:solidFill>
                  <a:srgbClr val="FF0000"/>
                </a:solidFill>
              </a:rPr>
              <a:t>ALGORITHM</a:t>
            </a:r>
            <a:endParaRPr lang="en-US" dirty="0">
              <a:solidFill>
                <a:srgbClr val="FF0000"/>
              </a:solidFill>
            </a:endParaRPr>
          </a:p>
        </p:txBody>
      </p:sp>
      <p:sp>
        <p:nvSpPr>
          <p:cNvPr id="4" name="TextBox 3"/>
          <p:cNvSpPr txBox="1"/>
          <p:nvPr/>
        </p:nvSpPr>
        <p:spPr>
          <a:xfrm>
            <a:off x="455428" y="742950"/>
            <a:ext cx="7086600" cy="4524315"/>
          </a:xfrm>
          <a:prstGeom prst="rect">
            <a:avLst/>
          </a:prstGeom>
          <a:noFill/>
        </p:spPr>
        <p:txBody>
          <a:bodyPr wrap="square" rtlCol="0">
            <a:spAutoFit/>
          </a:bodyPr>
          <a:lstStyle/>
          <a:p>
            <a:r>
              <a:rPr lang="en-US" b="1" dirty="0"/>
              <a:t>Step 1</a:t>
            </a:r>
            <a:r>
              <a:rPr lang="en-US" dirty="0"/>
              <a:t>:- Program starts </a:t>
            </a:r>
            <a:endParaRPr lang="en-US" dirty="0" smtClean="0"/>
          </a:p>
          <a:p>
            <a:r>
              <a:rPr lang="en-US" b="1" dirty="0"/>
              <a:t>Step 2</a:t>
            </a:r>
            <a:r>
              <a:rPr lang="en-US" dirty="0"/>
              <a:t>:- </a:t>
            </a:r>
            <a:r>
              <a:rPr lang="en-US" dirty="0" smtClean="0"/>
              <a:t>Input of number </a:t>
            </a:r>
            <a:r>
              <a:rPr lang="en-US" dirty="0"/>
              <a:t>of roads at the </a:t>
            </a:r>
            <a:r>
              <a:rPr lang="en-US" dirty="0" smtClean="0"/>
              <a:t>intersection. </a:t>
            </a:r>
          </a:p>
          <a:p>
            <a:r>
              <a:rPr lang="en-US" b="1" dirty="0"/>
              <a:t>Step 3</a:t>
            </a:r>
            <a:r>
              <a:rPr lang="en-US" dirty="0"/>
              <a:t>:- </a:t>
            </a:r>
            <a:r>
              <a:rPr lang="en-US" dirty="0" smtClean="0"/>
              <a:t>Input of status of pedestrian crossing and time . </a:t>
            </a:r>
          </a:p>
          <a:p>
            <a:r>
              <a:rPr lang="en-US" b="1" dirty="0"/>
              <a:t>Step 4</a:t>
            </a:r>
            <a:r>
              <a:rPr lang="en-US" dirty="0"/>
              <a:t>:- </a:t>
            </a:r>
            <a:r>
              <a:rPr lang="en-US" dirty="0" smtClean="0"/>
              <a:t>Input of status of </a:t>
            </a:r>
            <a:r>
              <a:rPr lang="en-US" dirty="0"/>
              <a:t>amber light between green and red light </a:t>
            </a:r>
            <a:r>
              <a:rPr lang="en-US" dirty="0" smtClean="0"/>
              <a:t>changes</a:t>
            </a:r>
            <a:r>
              <a:rPr lang="en-US" dirty="0"/>
              <a:t>. </a:t>
            </a:r>
            <a:endParaRPr lang="en-US" dirty="0" smtClean="0"/>
          </a:p>
          <a:p>
            <a:r>
              <a:rPr lang="en-US" b="1" dirty="0"/>
              <a:t>Step 5</a:t>
            </a:r>
            <a:r>
              <a:rPr lang="en-US" dirty="0"/>
              <a:t>:- I</a:t>
            </a:r>
            <a:r>
              <a:rPr lang="en-US" dirty="0" smtClean="0"/>
              <a:t>nput of the </a:t>
            </a:r>
            <a:r>
              <a:rPr lang="en-US" dirty="0"/>
              <a:t>traffic density in terms of the road capacity (in </a:t>
            </a:r>
            <a:r>
              <a:rPr lang="en-US" dirty="0" smtClean="0"/>
              <a:t>percentage).</a:t>
            </a:r>
          </a:p>
          <a:p>
            <a:r>
              <a:rPr lang="en-US" b="1" dirty="0"/>
              <a:t>Step 6</a:t>
            </a:r>
            <a:r>
              <a:rPr lang="en-US" dirty="0"/>
              <a:t>:- According to the information user has provided the program creates and builds </a:t>
            </a:r>
            <a:r>
              <a:rPr lang="en-US" dirty="0" smtClean="0"/>
              <a:t>up </a:t>
            </a:r>
            <a:r>
              <a:rPr lang="en-US" dirty="0"/>
              <a:t>a circular singly linked list and stores the time </a:t>
            </a:r>
            <a:r>
              <a:rPr lang="en-US" dirty="0" smtClean="0"/>
              <a:t>stamps.</a:t>
            </a:r>
          </a:p>
          <a:p>
            <a:r>
              <a:rPr lang="en-US" b="1" dirty="0" smtClean="0"/>
              <a:t>Step 7</a:t>
            </a:r>
            <a:r>
              <a:rPr lang="en-US" dirty="0" smtClean="0"/>
              <a:t>:- Depending on the input linked list is altered to enable pedestrian crossing and amber lights changes for example for pedestrian crossing all roads will be signaled to stop for the said time. And if amber lights are requested then between every light chance from green to red or red to green 4 secs amber is shown. </a:t>
            </a:r>
          </a:p>
          <a:p>
            <a:endParaRPr lang="en-US" dirty="0" smtClean="0"/>
          </a:p>
        </p:txBody>
      </p:sp>
    </p:spTree>
    <p:extLst>
      <p:ext uri="{BB962C8B-B14F-4D97-AF65-F5344CB8AC3E}">
        <p14:creationId xmlns:p14="http://schemas.microsoft.com/office/powerpoint/2010/main" val="20753586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4068" y="361950"/>
            <a:ext cx="6553200" cy="4801314"/>
          </a:xfrm>
          <a:prstGeom prst="rect">
            <a:avLst/>
          </a:prstGeom>
          <a:noFill/>
        </p:spPr>
        <p:txBody>
          <a:bodyPr wrap="square" rtlCol="0">
            <a:spAutoFit/>
          </a:bodyPr>
          <a:lstStyle/>
          <a:p>
            <a:r>
              <a:rPr lang="en-US" b="1" dirty="0" smtClean="0"/>
              <a:t>Step 8</a:t>
            </a:r>
            <a:r>
              <a:rPr lang="en-US" dirty="0" smtClean="0"/>
              <a:t>:- Finally the linked list is run through a loop and gets displayed on the screen with the time the green light should be kept on and then the linked list is altered after every cycle so that the same linked list can be reused. </a:t>
            </a:r>
          </a:p>
          <a:p>
            <a:endParaRPr lang="en-US" dirty="0"/>
          </a:p>
          <a:p>
            <a:r>
              <a:rPr lang="en-US" b="1" dirty="0" smtClean="0"/>
              <a:t>Step 9</a:t>
            </a:r>
            <a:r>
              <a:rPr lang="en-US" dirty="0" smtClean="0"/>
              <a:t>:- Now the user has the option to edit the parameters of the intersection like if the user wants to enable or disable pedestrian crossing due to change in the pedestrian density, or user wants to add/remove the amber lights or the user wants to change the road densities when the traffic density changes. If the user wants to edit the above parameters he will be redirected to previous interface where user can enter the new details and get output. Or the user can exit the program here. </a:t>
            </a:r>
          </a:p>
          <a:p>
            <a:endParaRPr lang="en-US" dirty="0" smtClean="0"/>
          </a:p>
          <a:p>
            <a:r>
              <a:rPr lang="en-US" b="1" dirty="0" smtClean="0"/>
              <a:t>Step 10</a:t>
            </a:r>
            <a:r>
              <a:rPr lang="en-US" dirty="0" smtClean="0"/>
              <a:t>:- Program exits.</a:t>
            </a:r>
          </a:p>
          <a:p>
            <a:endParaRPr lang="en-US" dirty="0"/>
          </a:p>
        </p:txBody>
      </p:sp>
    </p:spTree>
    <p:extLst>
      <p:ext uri="{BB962C8B-B14F-4D97-AF65-F5344CB8AC3E}">
        <p14:creationId xmlns:p14="http://schemas.microsoft.com/office/powerpoint/2010/main" val="15922781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rgbClr val="FF0000"/>
                </a:solidFill>
              </a:rPr>
              <a:t>METHODOLOGY</a:t>
            </a:r>
            <a:endParaRPr lang="en-US" dirty="0">
              <a:solidFill>
                <a:srgbClr val="FF0000"/>
              </a:solidFill>
            </a:endParaRPr>
          </a:p>
        </p:txBody>
      </p:sp>
      <p:sp>
        <p:nvSpPr>
          <p:cNvPr id="3" name="Content Placeholder 2"/>
          <p:cNvSpPr>
            <a:spLocks noGrp="1"/>
          </p:cNvSpPr>
          <p:nvPr>
            <p:ph idx="1"/>
          </p:nvPr>
        </p:nvSpPr>
        <p:spPr/>
        <p:txBody>
          <a:bodyPr/>
          <a:lstStyle/>
          <a:p>
            <a:pPr marL="0" indent="0">
              <a:buNone/>
            </a:pPr>
            <a:r>
              <a:rPr lang="en-US" dirty="0"/>
              <a:t>The methodology used in the program is based on the theory </a:t>
            </a:r>
            <a:r>
              <a:rPr lang="en-US" dirty="0" smtClean="0"/>
              <a:t>of circular </a:t>
            </a:r>
            <a:r>
              <a:rPr lang="en-US" dirty="0"/>
              <a:t>linked list and array. </a:t>
            </a:r>
            <a:endParaRPr lang="en-US" dirty="0"/>
          </a:p>
          <a:p>
            <a:pPr marL="0" indent="0">
              <a:buNone/>
            </a:pPr>
            <a:r>
              <a:rPr lang="en-US" dirty="0"/>
              <a:t>The basic idea of this program is to consider the lights on every road at </a:t>
            </a:r>
            <a:r>
              <a:rPr lang="en-US" dirty="0" smtClean="0"/>
              <a:t>the intersection </a:t>
            </a:r>
            <a:r>
              <a:rPr lang="en-US" dirty="0"/>
              <a:t>as a circular singly linked list taken in order this is to facilitate the </a:t>
            </a:r>
            <a:r>
              <a:rPr lang="en-US" dirty="0" smtClean="0"/>
              <a:t>implementation </a:t>
            </a:r>
            <a:r>
              <a:rPr lang="en-US" dirty="0"/>
              <a:t>of traffic density based traffic light sequence. </a:t>
            </a:r>
            <a:r>
              <a:rPr lang="en-US" dirty="0" smtClean="0"/>
              <a:t>And each roads time stamps are stored in the linked list’s fields</a:t>
            </a:r>
          </a:p>
          <a:p>
            <a:pPr marL="0" indent="0">
              <a:buNone/>
            </a:pPr>
            <a:endParaRPr lang="en-US" dirty="0"/>
          </a:p>
        </p:txBody>
      </p:sp>
    </p:spTree>
    <p:extLst>
      <p:ext uri="{BB962C8B-B14F-4D97-AF65-F5344CB8AC3E}">
        <p14:creationId xmlns:p14="http://schemas.microsoft.com/office/powerpoint/2010/main" val="20647147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819150"/>
            <a:ext cx="646463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9601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1" y="438150"/>
            <a:ext cx="3657600" cy="666750"/>
          </a:xfrm>
        </p:spPr>
        <p:txBody>
          <a:bodyPr/>
          <a:lstStyle/>
          <a:p>
            <a:r>
              <a:rPr lang="en-US" dirty="0">
                <a:solidFill>
                  <a:srgbClr val="FF0000"/>
                </a:solidFill>
              </a:rPr>
              <a:t>SAMPLE OUTPUT</a:t>
            </a:r>
            <a:endParaRPr lang="en-US" dirty="0"/>
          </a:p>
        </p:txBody>
      </p:sp>
      <p:pic>
        <p:nvPicPr>
          <p:cNvPr id="4098"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425" t="2397" r="31684" b="55582"/>
          <a:stretch/>
        </p:blipFill>
        <p:spPr bwMode="auto">
          <a:xfrm>
            <a:off x="304800" y="1123950"/>
            <a:ext cx="78486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97493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9511" r="22866" b="11027"/>
          <a:stretch/>
        </p:blipFill>
        <p:spPr bwMode="auto">
          <a:xfrm>
            <a:off x="304801" y="361950"/>
            <a:ext cx="77724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02639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956" r="21640"/>
          <a:stretch/>
        </p:blipFill>
        <p:spPr bwMode="auto">
          <a:xfrm>
            <a:off x="381000" y="274319"/>
            <a:ext cx="7315200" cy="4629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30516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
            <a:ext cx="6447501" cy="990600"/>
          </a:xfrm>
        </p:spPr>
        <p:txBody>
          <a:bodyPr>
            <a:noAutofit/>
          </a:bodyPr>
          <a:lstStyle/>
          <a:p>
            <a:r>
              <a:rPr lang="en-IN" dirty="0">
                <a:solidFill>
                  <a:srgbClr val="FF0000"/>
                </a:solidFill>
              </a:rPr>
              <a:t>HOW DID I ACHIEVE THE OBJECTIVES OF MY PROJECT?</a:t>
            </a:r>
            <a:br>
              <a:rPr lang="en-IN"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457200" y="1428750"/>
            <a:ext cx="6934200" cy="2910580"/>
          </a:xfrm>
        </p:spPr>
        <p:txBody>
          <a:bodyPr>
            <a:noAutofit/>
          </a:bodyPr>
          <a:lstStyle/>
          <a:p>
            <a:pPr marL="0" indent="0">
              <a:buNone/>
            </a:pPr>
            <a:r>
              <a:rPr lang="en-US" sz="1400" dirty="0"/>
              <a:t>The program will calculate and show the traffic lights at each road and the </a:t>
            </a:r>
            <a:r>
              <a:rPr lang="en-US" sz="1400" dirty="0" smtClean="0"/>
              <a:t>time </a:t>
            </a:r>
            <a:r>
              <a:rPr lang="en-US" sz="1400" dirty="0"/>
              <a:t>each cycle of lights should stay on. </a:t>
            </a:r>
            <a:endParaRPr lang="en-US" sz="1400" dirty="0"/>
          </a:p>
          <a:p>
            <a:pPr marL="0" indent="0">
              <a:buNone/>
            </a:pPr>
            <a:r>
              <a:rPr lang="en-US" sz="1400" dirty="0"/>
              <a:t>Giving the option of stopping all traffic for pedestrian crossing for a safe </a:t>
            </a:r>
            <a:r>
              <a:rPr lang="en-US" sz="1400" dirty="0" smtClean="0"/>
              <a:t>passage </a:t>
            </a:r>
            <a:r>
              <a:rPr lang="en-US" sz="1400" dirty="0"/>
              <a:t>of pedestrians and </a:t>
            </a:r>
            <a:r>
              <a:rPr lang="en-US" sz="1400" dirty="0" smtClean="0"/>
              <a:t>traffic and option of amber lights.</a:t>
            </a:r>
          </a:p>
          <a:p>
            <a:pPr marL="0" indent="0">
              <a:buNone/>
            </a:pPr>
            <a:r>
              <a:rPr lang="en-US" sz="1400" dirty="0" smtClean="0"/>
              <a:t>The intersection details are stored using a circular linked list, the linked list can be traversed to find details to display the sequence of lights at the intersection.</a:t>
            </a:r>
          </a:p>
          <a:p>
            <a:pPr marL="0" indent="0">
              <a:buNone/>
            </a:pPr>
            <a:r>
              <a:rPr lang="en-US" sz="1400" dirty="0" smtClean="0"/>
              <a:t>As conditions change as time passes the inputs can be altered to provide the best sequence of lights. Preferably they changes can be taken in by picture recognition systems to improve this system. </a:t>
            </a:r>
            <a:endParaRPr lang="en-US" sz="1400" dirty="0"/>
          </a:p>
          <a:p>
            <a:pPr marL="0" indent="0">
              <a:buNone/>
            </a:pPr>
            <a:r>
              <a:rPr lang="en-US" sz="1400" dirty="0"/>
              <a:t>As vehicle has to spend less time idling waiting for green signal, leading to </a:t>
            </a:r>
            <a:r>
              <a:rPr lang="en-US" sz="1400" dirty="0" smtClean="0"/>
              <a:t>lesser </a:t>
            </a:r>
            <a:r>
              <a:rPr lang="en-US" sz="1400" dirty="0"/>
              <a:t>emissions of green gases.</a:t>
            </a:r>
            <a:endParaRPr lang="en-US" sz="1400" dirty="0"/>
          </a:p>
        </p:txBody>
      </p:sp>
    </p:spTree>
    <p:extLst>
      <p:ext uri="{BB962C8B-B14F-4D97-AF65-F5344CB8AC3E}">
        <p14:creationId xmlns:p14="http://schemas.microsoft.com/office/powerpoint/2010/main" val="35957155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43000" y="1504950"/>
            <a:ext cx="6565900" cy="1454150"/>
          </a:xfrm>
        </p:spPr>
        <p:txBody>
          <a:bodyPr/>
          <a:lstStyle/>
          <a:p>
            <a:pPr algn="ctr"/>
            <a:r>
              <a:rPr lang="en-US" dirty="0" smtClean="0"/>
              <a:t>THANK YOU</a:t>
            </a:r>
            <a:endParaRPr lang="en-US" dirty="0"/>
          </a:p>
        </p:txBody>
      </p:sp>
    </p:spTree>
    <p:extLst>
      <p:ext uri="{BB962C8B-B14F-4D97-AF65-F5344CB8AC3E}">
        <p14:creationId xmlns:p14="http://schemas.microsoft.com/office/powerpoint/2010/main" val="4066653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OBJECTIVES OF THE COURSE</a:t>
            </a:r>
            <a:endParaRPr lang="en-US" dirty="0"/>
          </a:p>
        </p:txBody>
      </p:sp>
      <p:sp>
        <p:nvSpPr>
          <p:cNvPr id="3" name="Content Placeholder 2"/>
          <p:cNvSpPr>
            <a:spLocks noGrp="1"/>
          </p:cNvSpPr>
          <p:nvPr>
            <p:ph idx="1"/>
          </p:nvPr>
        </p:nvSpPr>
        <p:spPr/>
        <p:txBody>
          <a:bodyPr/>
          <a:lstStyle/>
          <a:p>
            <a:r>
              <a:rPr lang="en-US" dirty="0"/>
              <a:t>To apply the knowledge on the operations of various data structures</a:t>
            </a:r>
            <a:r>
              <a:rPr lang="en-US" dirty="0" smtClean="0"/>
              <a:t>.</a:t>
            </a:r>
          </a:p>
          <a:p>
            <a:r>
              <a:rPr lang="en-IN" dirty="0"/>
              <a:t>Student should be able to design and implement an algorithm for the chosen problem statement</a:t>
            </a:r>
          </a:p>
          <a:p>
            <a:r>
              <a:rPr lang="en-US" dirty="0"/>
              <a:t>To create a software solution for real time application using one or more data structures.</a:t>
            </a:r>
          </a:p>
          <a:p>
            <a:endParaRPr lang="en-US" dirty="0"/>
          </a:p>
        </p:txBody>
      </p:sp>
    </p:spTree>
    <p:extLst>
      <p:ext uri="{BB962C8B-B14F-4D97-AF65-F5344CB8AC3E}">
        <p14:creationId xmlns:p14="http://schemas.microsoft.com/office/powerpoint/2010/main" val="14808557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6447501" cy="990600"/>
          </a:xfrm>
        </p:spPr>
        <p:txBody>
          <a:bodyPr>
            <a:normAutofit/>
          </a:bodyPr>
          <a:lstStyle/>
          <a:p>
            <a:r>
              <a:rPr lang="en-US" dirty="0">
                <a:solidFill>
                  <a:srgbClr val="FF0000"/>
                </a:solidFill>
              </a:rPr>
              <a:t>ABSTRACT</a:t>
            </a:r>
            <a:endParaRPr lang="en-US" dirty="0">
              <a:solidFill>
                <a:srgbClr val="FF0000"/>
              </a:solidFill>
            </a:endParaRPr>
          </a:p>
        </p:txBody>
      </p:sp>
      <p:sp>
        <p:nvSpPr>
          <p:cNvPr id="3" name="Content Placeholder 2"/>
          <p:cNvSpPr>
            <a:spLocks noGrp="1"/>
          </p:cNvSpPr>
          <p:nvPr>
            <p:ph idx="1"/>
          </p:nvPr>
        </p:nvSpPr>
        <p:spPr>
          <a:xfrm>
            <a:off x="457200" y="1352550"/>
            <a:ext cx="6447501" cy="2910580"/>
          </a:xfrm>
        </p:spPr>
        <p:txBody>
          <a:bodyPr>
            <a:noAutofit/>
          </a:bodyPr>
          <a:lstStyle/>
          <a:p>
            <a:pPr marL="0" indent="0">
              <a:buNone/>
            </a:pPr>
            <a:r>
              <a:rPr lang="en-US" sz="1600" dirty="0"/>
              <a:t>Adaptive traffic light portal is a program which can be implemented to any intersection </a:t>
            </a:r>
            <a:r>
              <a:rPr lang="en-US" sz="1600" dirty="0" smtClean="0"/>
              <a:t>where </a:t>
            </a:r>
            <a:r>
              <a:rPr lang="en-US" sz="1600" dirty="0"/>
              <a:t>there is need of traffic lights for traffic flow. This program is very adaptive so that </a:t>
            </a:r>
            <a:r>
              <a:rPr lang="en-US" sz="1600" dirty="0" smtClean="0"/>
              <a:t>same </a:t>
            </a:r>
            <a:r>
              <a:rPr lang="en-US" sz="1600" dirty="0"/>
              <a:t>program can be used at any intersection. </a:t>
            </a:r>
            <a:endParaRPr lang="en-US" sz="1600" dirty="0"/>
          </a:p>
          <a:p>
            <a:pPr marL="0" indent="0">
              <a:buNone/>
            </a:pPr>
            <a:r>
              <a:rPr lang="en-US" sz="1600" dirty="0" smtClean="0"/>
              <a:t>Traditionally </a:t>
            </a:r>
            <a:r>
              <a:rPr lang="en-US" sz="1600" dirty="0"/>
              <a:t>traffic lights run on a pre-set time cycle, this system is slow and inefficient </a:t>
            </a:r>
            <a:r>
              <a:rPr lang="en-US" sz="1600" dirty="0" smtClean="0"/>
              <a:t>as </a:t>
            </a:r>
            <a:r>
              <a:rPr lang="en-US" sz="1600" dirty="0"/>
              <a:t>time which can be used to clear busy road is wasted on a road with very less traffic. </a:t>
            </a:r>
            <a:endParaRPr lang="en-US" sz="1600" dirty="0"/>
          </a:p>
          <a:p>
            <a:pPr marL="0" indent="0">
              <a:buNone/>
            </a:pPr>
            <a:r>
              <a:rPr lang="en-US" sz="1600" dirty="0"/>
              <a:t>This creates great confusion which leads to more accidents. Adaptive traffic </a:t>
            </a:r>
            <a:r>
              <a:rPr lang="en-US" sz="1600" dirty="0" smtClean="0"/>
              <a:t>light portal will </a:t>
            </a:r>
            <a:r>
              <a:rPr lang="en-US" sz="1600" dirty="0"/>
              <a:t>calculate the most efficient time for each road at the intersection comparing the </a:t>
            </a:r>
            <a:r>
              <a:rPr lang="en-US" sz="1600" dirty="0" smtClean="0"/>
              <a:t>traffic </a:t>
            </a:r>
            <a:r>
              <a:rPr lang="en-US" sz="1600" dirty="0"/>
              <a:t>on all roads. It will also signal pedestrian crossing at the best efficient time. </a:t>
            </a:r>
            <a:r>
              <a:rPr lang="en-US" sz="1600" dirty="0" smtClean="0"/>
              <a:t>And also </a:t>
            </a:r>
            <a:r>
              <a:rPr lang="en-US" sz="1600" dirty="0"/>
              <a:t>Amber(Yellow) lights can be set up if needed.</a:t>
            </a:r>
            <a:endParaRPr lang="en-US" sz="1600" dirty="0"/>
          </a:p>
        </p:txBody>
      </p:sp>
    </p:spTree>
    <p:extLst>
      <p:ext uri="{BB962C8B-B14F-4D97-AF65-F5344CB8AC3E}">
        <p14:creationId xmlns:p14="http://schemas.microsoft.com/office/powerpoint/2010/main" val="18989510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cs typeface="Calibri Light"/>
              </a:rPr>
              <a:t>OBJECTIVES</a:t>
            </a:r>
            <a:endParaRPr lang="en-US" dirty="0"/>
          </a:p>
        </p:txBody>
      </p:sp>
      <p:sp>
        <p:nvSpPr>
          <p:cNvPr id="3" name="Content Placeholder 2"/>
          <p:cNvSpPr>
            <a:spLocks noGrp="1"/>
          </p:cNvSpPr>
          <p:nvPr>
            <p:ph idx="1"/>
          </p:nvPr>
        </p:nvSpPr>
        <p:spPr/>
        <p:txBody>
          <a:bodyPr>
            <a:normAutofit/>
          </a:bodyPr>
          <a:lstStyle/>
          <a:p>
            <a:r>
              <a:rPr lang="en-US" dirty="0"/>
              <a:t>Easy way to conduct traffic through an intersection. </a:t>
            </a:r>
            <a:endParaRPr lang="en-US" dirty="0"/>
          </a:p>
          <a:p>
            <a:r>
              <a:rPr lang="en-US" dirty="0"/>
              <a:t>Automate the adaptive sequence of traffic lights based on traffic density. </a:t>
            </a:r>
            <a:endParaRPr lang="en-US" dirty="0"/>
          </a:p>
          <a:p>
            <a:r>
              <a:rPr lang="en-US" dirty="0"/>
              <a:t>Flexible system which is adaptable to most scenarios. </a:t>
            </a:r>
            <a:endParaRPr lang="en-US" dirty="0"/>
          </a:p>
          <a:p>
            <a:r>
              <a:rPr lang="en-US" dirty="0"/>
              <a:t>Safe and fast progression of traffic and pedestrians at major accident prone </a:t>
            </a:r>
            <a:r>
              <a:rPr lang="en-US" dirty="0" smtClean="0"/>
              <a:t>intersections</a:t>
            </a:r>
            <a:r>
              <a:rPr lang="en-US" dirty="0"/>
              <a:t>. </a:t>
            </a:r>
            <a:endParaRPr lang="en-US" dirty="0"/>
          </a:p>
        </p:txBody>
      </p:sp>
    </p:spTree>
    <p:extLst>
      <p:ext uri="{BB962C8B-B14F-4D97-AF65-F5344CB8AC3E}">
        <p14:creationId xmlns:p14="http://schemas.microsoft.com/office/powerpoint/2010/main" val="38144068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PROBLEM STATEMENT</a:t>
            </a:r>
            <a:endParaRPr lang="en-US" dirty="0"/>
          </a:p>
        </p:txBody>
      </p:sp>
      <p:sp>
        <p:nvSpPr>
          <p:cNvPr id="3" name="Content Placeholder 2"/>
          <p:cNvSpPr>
            <a:spLocks noGrp="1"/>
          </p:cNvSpPr>
          <p:nvPr>
            <p:ph idx="1"/>
          </p:nvPr>
        </p:nvSpPr>
        <p:spPr/>
        <p:txBody>
          <a:bodyPr>
            <a:normAutofit/>
          </a:bodyPr>
          <a:lstStyle/>
          <a:p>
            <a:pPr marL="0" indent="0">
              <a:buNone/>
            </a:pPr>
            <a:r>
              <a:rPr lang="en-US" dirty="0"/>
              <a:t>The roads are getting crowded than ever as people try to get to places faster and </a:t>
            </a:r>
            <a:r>
              <a:rPr lang="en-US" dirty="0" smtClean="0"/>
              <a:t>efficiently</a:t>
            </a:r>
            <a:r>
              <a:rPr lang="en-US" dirty="0"/>
              <a:t>, the old and slow traffic control system can barely keep up with this increase </a:t>
            </a:r>
            <a:r>
              <a:rPr lang="en-US" dirty="0" smtClean="0"/>
              <a:t>in </a:t>
            </a:r>
            <a:r>
              <a:rPr lang="en-US" dirty="0"/>
              <a:t>vehicles. People usually get annoyed by this slow way of traffic control and it </a:t>
            </a:r>
            <a:r>
              <a:rPr lang="en-US" dirty="0" smtClean="0"/>
              <a:t>eventually </a:t>
            </a:r>
            <a:r>
              <a:rPr lang="en-US" dirty="0"/>
              <a:t>lead to an accident</a:t>
            </a:r>
            <a:r>
              <a:rPr lang="en-US" dirty="0" smtClean="0"/>
              <a:t>. </a:t>
            </a:r>
            <a:r>
              <a:rPr lang="en-US" dirty="0"/>
              <a:t>This system will adapt itself to the density of the traffic </a:t>
            </a:r>
            <a:r>
              <a:rPr lang="en-US" dirty="0" smtClean="0"/>
              <a:t>giving </a:t>
            </a:r>
            <a:r>
              <a:rPr lang="en-US" dirty="0"/>
              <a:t>a faster flow of traffic </a:t>
            </a:r>
            <a:r>
              <a:rPr lang="en-US" dirty="0" smtClean="0"/>
              <a:t>thorough the intersection thus </a:t>
            </a:r>
            <a:r>
              <a:rPr lang="en-US" dirty="0"/>
              <a:t>lowering number of accidents.</a:t>
            </a:r>
            <a:endParaRPr lang="en-US" dirty="0"/>
          </a:p>
        </p:txBody>
      </p:sp>
    </p:spTree>
    <p:extLst>
      <p:ext uri="{BB962C8B-B14F-4D97-AF65-F5344CB8AC3E}">
        <p14:creationId xmlns:p14="http://schemas.microsoft.com/office/powerpoint/2010/main" val="1669268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rgbClr val="FF0000"/>
                </a:solidFill>
              </a:rPr>
              <a:t>FUNCTIONALITY</a:t>
            </a:r>
            <a:endParaRPr lang="en-US" dirty="0">
              <a:solidFill>
                <a:srgbClr val="FF0000"/>
              </a:solidFill>
            </a:endParaRPr>
          </a:p>
        </p:txBody>
      </p:sp>
      <p:sp>
        <p:nvSpPr>
          <p:cNvPr id="3" name="Content Placeholder 2"/>
          <p:cNvSpPr>
            <a:spLocks noGrp="1"/>
          </p:cNvSpPr>
          <p:nvPr>
            <p:ph idx="1"/>
          </p:nvPr>
        </p:nvSpPr>
        <p:spPr>
          <a:xfrm>
            <a:off x="381000" y="1352550"/>
            <a:ext cx="6705600" cy="3200400"/>
          </a:xfrm>
        </p:spPr>
        <p:txBody>
          <a:bodyPr>
            <a:normAutofit fontScale="92500"/>
          </a:bodyPr>
          <a:lstStyle/>
          <a:p>
            <a:r>
              <a:rPr lang="en-US" dirty="0" smtClean="0"/>
              <a:t>Circular linked list is in this system as the </a:t>
            </a:r>
            <a:r>
              <a:rPr lang="en-US" dirty="0"/>
              <a:t>linked list has a self referential structure, it has made it possible to add any number of fields such as </a:t>
            </a:r>
            <a:r>
              <a:rPr lang="en-US" dirty="0" smtClean="0"/>
              <a:t>the light and density.</a:t>
            </a:r>
            <a:endParaRPr lang="en-US" dirty="0"/>
          </a:p>
          <a:p>
            <a:r>
              <a:rPr lang="en-US" dirty="0" smtClean="0"/>
              <a:t>The </a:t>
            </a:r>
            <a:r>
              <a:rPr lang="en-US" dirty="0"/>
              <a:t>various functionalities of the linked list such as insertion, searching and display has made it possible to perform functions like </a:t>
            </a:r>
            <a:r>
              <a:rPr lang="en-US" dirty="0" smtClean="0"/>
              <a:t>maintaining each roads time stamps, allowing to change the lights as needed and density of each road.</a:t>
            </a:r>
          </a:p>
          <a:p>
            <a:r>
              <a:rPr lang="en-US" dirty="0"/>
              <a:t>The various functionalities of the linked list such as insertion, searching and display has made it possible to perform functions like </a:t>
            </a:r>
            <a:r>
              <a:rPr lang="en-US" dirty="0" smtClean="0"/>
              <a:t>creating the intersection, travel the list to get the lights for each road.</a:t>
            </a:r>
            <a:endParaRPr lang="en-US" dirty="0"/>
          </a:p>
          <a:p>
            <a:endParaRPr lang="en-US" dirty="0"/>
          </a:p>
        </p:txBody>
      </p:sp>
    </p:spTree>
    <p:extLst>
      <p:ext uri="{BB962C8B-B14F-4D97-AF65-F5344CB8AC3E}">
        <p14:creationId xmlns:p14="http://schemas.microsoft.com/office/powerpoint/2010/main" val="27673011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38653" t="16248" r="21829" b="6816"/>
          <a:stretch/>
        </p:blipFill>
        <p:spPr bwMode="auto">
          <a:xfrm>
            <a:off x="2514600" y="514349"/>
            <a:ext cx="4037803" cy="4628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81000" y="285750"/>
            <a:ext cx="2895600" cy="584775"/>
          </a:xfrm>
          <a:prstGeom prst="rect">
            <a:avLst/>
          </a:prstGeom>
          <a:noFill/>
        </p:spPr>
        <p:txBody>
          <a:bodyPr wrap="square" rtlCol="0">
            <a:spAutoFit/>
          </a:bodyPr>
          <a:lstStyle/>
          <a:p>
            <a:pPr defTabSz="457200">
              <a:spcBef>
                <a:spcPct val="0"/>
              </a:spcBef>
            </a:pPr>
            <a:r>
              <a:rPr lang="en-US" sz="3200" dirty="0">
                <a:solidFill>
                  <a:srgbClr val="FF0000"/>
                </a:solidFill>
                <a:latin typeface="+mj-lt"/>
                <a:ea typeface="+mj-ea"/>
                <a:cs typeface="+mj-cs"/>
              </a:rPr>
              <a:t>FLOW CHART</a:t>
            </a:r>
            <a:endParaRPr lang="en-US" sz="3200" dirty="0">
              <a:solidFill>
                <a:srgbClr val="FF0000"/>
              </a:solidFill>
              <a:latin typeface="+mj-lt"/>
              <a:ea typeface="+mj-ea"/>
              <a:cs typeface="+mj-cs"/>
            </a:endParaRPr>
          </a:p>
        </p:txBody>
      </p:sp>
    </p:spTree>
    <p:extLst>
      <p:ext uri="{BB962C8B-B14F-4D97-AF65-F5344CB8AC3E}">
        <p14:creationId xmlns:p14="http://schemas.microsoft.com/office/powerpoint/2010/main" val="35194698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5012" t="13223" r="21498" b="11082"/>
          <a:stretch/>
        </p:blipFill>
        <p:spPr bwMode="auto">
          <a:xfrm>
            <a:off x="1312333" y="1"/>
            <a:ext cx="5393267"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654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4553" t="15277" r="18204" b="19444"/>
          <a:stretch/>
        </p:blipFill>
        <p:spPr bwMode="auto">
          <a:xfrm>
            <a:off x="990600" y="209550"/>
            <a:ext cx="5943600" cy="4617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10655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AUTOMATED REFERENDUM TACTICS-MINI PROJECT SEE EXAM</Template>
  <TotalTime>321</TotalTime>
  <Words>839</Words>
  <Application>Microsoft Office PowerPoint</Application>
  <PresentationFormat>On-screen Show (16:9)</PresentationFormat>
  <Paragraphs>49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Facet</vt:lpstr>
      <vt:lpstr>ADAPTIVE TRAFFIC LIGHT TECHNOLOGY</vt:lpstr>
      <vt:lpstr>OBJECTIVES OF THE COURSE</vt:lpstr>
      <vt:lpstr>ABSTRACT</vt:lpstr>
      <vt:lpstr>OBJECTIVES</vt:lpstr>
      <vt:lpstr>PROBLEM STATEMENT</vt:lpstr>
      <vt:lpstr>FUNCTIONALITY</vt:lpstr>
      <vt:lpstr>PowerPoint Presentation</vt:lpstr>
      <vt:lpstr>PowerPoint Presentation</vt:lpstr>
      <vt:lpstr>PowerPoint Presentation</vt:lpstr>
      <vt:lpstr>ALGORITHM</vt:lpstr>
      <vt:lpstr>PowerPoint Presentation</vt:lpstr>
      <vt:lpstr>METHODOLOGY</vt:lpstr>
      <vt:lpstr>PowerPoint Presentation</vt:lpstr>
      <vt:lpstr>SAMPLE OUTPUT</vt:lpstr>
      <vt:lpstr>PowerPoint Presentation</vt:lpstr>
      <vt:lpstr>PowerPoint Presentation</vt:lpstr>
      <vt:lpstr>HOW DID I ACHIEVE THE OBJECTIVES OF MY PROJECT?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ADAPTIVE TRAFFIC LIGHT TECHNOLOGY</dc:title>
  <dc:creator>Aku Anu</dc:creator>
  <cp:lastModifiedBy>Aku Anu</cp:lastModifiedBy>
  <cp:revision>20</cp:revision>
  <dcterms:created xsi:type="dcterms:W3CDTF">2021-04-04T12:30:10Z</dcterms:created>
  <dcterms:modified xsi:type="dcterms:W3CDTF">2021-04-04T17:51:48Z</dcterms:modified>
</cp:coreProperties>
</file>