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7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9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7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1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9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6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5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046E-DDD8-465B-AEEE-19D1B6A89B23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2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5956" y="1017735"/>
            <a:ext cx="4509662" cy="2900495"/>
            <a:chOff x="1590887" y="1975965"/>
            <a:chExt cx="4509662" cy="2900495"/>
          </a:xfrm>
        </p:grpSpPr>
        <p:sp>
          <p:nvSpPr>
            <p:cNvPr id="4" name="椭圆 3"/>
            <p:cNvSpPr/>
            <p:nvPr/>
          </p:nvSpPr>
          <p:spPr>
            <a:xfrm>
              <a:off x="3040716" y="2579524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57610" y="1975965"/>
              <a:ext cx="12522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：人</a:t>
              </a:r>
              <a:endParaRPr lang="en-US" altLang="zh-CN" sz="1400" dirty="0" smtClean="0"/>
            </a:p>
            <a:p>
              <a:r>
                <a:rPr lang="en-US" altLang="zh-CN" sz="1400" dirty="0"/>
                <a:t>name</a:t>
              </a:r>
              <a:r>
                <a:rPr lang="zh-CN" altLang="en-US" sz="1400" dirty="0" smtClean="0"/>
                <a:t>：张三</a:t>
              </a:r>
              <a:endParaRPr lang="en-US" altLang="zh-CN" sz="1400" dirty="0" smtClean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584502" y="3000999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37246" y="2515595"/>
              <a:ext cx="116330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：人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name</a:t>
              </a:r>
              <a:r>
                <a:rPr lang="zh-CN" altLang="en-US" sz="1400" dirty="0" smtClean="0"/>
                <a:t>：李四</a:t>
              </a:r>
              <a:endParaRPr lang="en-US" altLang="zh-CN" sz="1400" dirty="0" smtClean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425989" y="3970493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95531" y="4353240"/>
              <a:ext cx="112662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：人</a:t>
              </a:r>
              <a:r>
                <a:rPr lang="en-US" altLang="zh-CN" sz="1400" dirty="0" smtClean="0"/>
                <a:t>name</a:t>
              </a:r>
              <a:r>
                <a:rPr lang="zh-CN" altLang="en-US" sz="1400" dirty="0" smtClean="0"/>
                <a:t>：赵五</a:t>
              </a:r>
              <a:endParaRPr lang="en-US" altLang="zh-CN" sz="1400" dirty="0" smtClean="0"/>
            </a:p>
          </p:txBody>
        </p:sp>
        <p:sp>
          <p:nvSpPr>
            <p:cNvPr id="13" name="弧形 12"/>
            <p:cNvSpPr/>
            <p:nvPr/>
          </p:nvSpPr>
          <p:spPr>
            <a:xfrm rot="4597293">
              <a:off x="2520866" y="3331178"/>
              <a:ext cx="1576202" cy="370663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线形标注 1 14"/>
            <p:cNvSpPr/>
            <p:nvPr/>
          </p:nvSpPr>
          <p:spPr>
            <a:xfrm>
              <a:off x="1590887" y="3056849"/>
              <a:ext cx="1449574" cy="738664"/>
            </a:xfrm>
            <a:prstGeom prst="borderCallout1">
              <a:avLst>
                <a:gd name="adj1" fmla="val 73714"/>
                <a:gd name="adj2" fmla="val 99409"/>
                <a:gd name="adj3" fmla="val 59579"/>
                <a:gd name="adj4" fmla="val 11486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11372" y="3056849"/>
              <a:ext cx="14001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</a:t>
              </a:r>
              <a:r>
                <a:rPr lang="zh-CN" altLang="en-US" sz="1400" dirty="0"/>
                <a:t>通话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Time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2016/3/1</a:t>
              </a:r>
            </a:p>
            <a:p>
              <a:r>
                <a:rPr lang="zh-CN" altLang="en-US" sz="1400" dirty="0" smtClean="0"/>
                <a:t>时长：</a:t>
              </a:r>
              <a:r>
                <a:rPr lang="en-US" altLang="zh-CN" sz="1400" dirty="0" smtClean="0"/>
                <a:t>2</a:t>
              </a:r>
              <a:r>
                <a:rPr lang="zh-CN" altLang="en-US" sz="1400" dirty="0" smtClean="0"/>
                <a:t>分钟</a:t>
              </a:r>
              <a:endParaRPr lang="en-US" altLang="zh-CN" sz="1400" dirty="0" smtClean="0"/>
            </a:p>
          </p:txBody>
        </p:sp>
        <p:sp>
          <p:nvSpPr>
            <p:cNvPr id="20" name="弧形 19"/>
            <p:cNvSpPr/>
            <p:nvPr/>
          </p:nvSpPr>
          <p:spPr>
            <a:xfrm rot="8407028">
              <a:off x="3345321" y="3437085"/>
              <a:ext cx="1599902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386189" y="2690927"/>
              <a:ext cx="1216969" cy="4082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线形标注 1 23"/>
            <p:cNvSpPr/>
            <p:nvPr/>
          </p:nvSpPr>
          <p:spPr>
            <a:xfrm>
              <a:off x="3405962" y="1983234"/>
              <a:ext cx="1449574" cy="523423"/>
            </a:xfrm>
            <a:prstGeom prst="borderCallout1">
              <a:avLst>
                <a:gd name="adj1" fmla="val 100376"/>
                <a:gd name="adj2" fmla="val 52826"/>
                <a:gd name="adj3" fmla="val 151108"/>
                <a:gd name="adj4" fmla="val 45616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415222" y="1998495"/>
              <a:ext cx="1530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：共同出行</a:t>
              </a:r>
              <a:r>
                <a:rPr lang="en-US" altLang="zh-CN" sz="1400" dirty="0" smtClean="0"/>
                <a:t>Time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2016/1/1</a:t>
              </a:r>
            </a:p>
          </p:txBody>
        </p:sp>
        <p:sp>
          <p:nvSpPr>
            <p:cNvPr id="26" name="线形标注 1 25"/>
            <p:cNvSpPr/>
            <p:nvPr/>
          </p:nvSpPr>
          <p:spPr>
            <a:xfrm>
              <a:off x="4220968" y="4094735"/>
              <a:ext cx="1449574" cy="738576"/>
            </a:xfrm>
            <a:prstGeom prst="borderCallout1">
              <a:avLst>
                <a:gd name="adj1" fmla="val -454"/>
                <a:gd name="adj2" fmla="val 21134"/>
                <a:gd name="adj3" fmla="val -43253"/>
                <a:gd name="adj4" fmla="val 12808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43379" y="4114953"/>
              <a:ext cx="14001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：通话</a:t>
              </a:r>
              <a:r>
                <a:rPr lang="en-US" altLang="zh-CN" sz="1400" dirty="0" smtClean="0"/>
                <a:t>Time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2016/2/1</a:t>
              </a:r>
            </a:p>
            <a:p>
              <a:r>
                <a:rPr lang="zh-CN" altLang="en-US" sz="1400" dirty="0"/>
                <a:t>时</a:t>
              </a:r>
              <a:r>
                <a:rPr lang="zh-CN" altLang="en-US" sz="1400" dirty="0" smtClean="0"/>
                <a:t>长：</a:t>
              </a:r>
              <a:r>
                <a:rPr lang="en-US" altLang="zh-CN" sz="1400" dirty="0" smtClean="0"/>
                <a:t>5</a:t>
              </a:r>
              <a:r>
                <a:rPr lang="zh-CN" altLang="en-US" sz="1400" dirty="0" smtClean="0"/>
                <a:t>分钟</a:t>
              </a:r>
              <a:endParaRPr lang="en-US" altLang="zh-CN" sz="1400" dirty="0" smtClean="0"/>
            </a:p>
          </p:txBody>
        </p:sp>
        <p:sp>
          <p:nvSpPr>
            <p:cNvPr id="28" name="弧形 27"/>
            <p:cNvSpPr/>
            <p:nvPr/>
          </p:nvSpPr>
          <p:spPr>
            <a:xfrm rot="1047286">
              <a:off x="3141960" y="2719539"/>
              <a:ext cx="1657795" cy="521071"/>
            </a:xfrm>
            <a:prstGeom prst="arc">
              <a:avLst>
                <a:gd name="adj1" fmla="val 11535375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19297784">
              <a:off x="3558598" y="3498557"/>
              <a:ext cx="1401825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/>
            <p:cNvSpPr/>
            <p:nvPr/>
          </p:nvSpPr>
          <p:spPr>
            <a:xfrm rot="15385385">
              <a:off x="2649537" y="3240849"/>
              <a:ext cx="1606386" cy="370663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11934046">
              <a:off x="3338695" y="2469679"/>
              <a:ext cx="1351480" cy="765352"/>
            </a:xfrm>
            <a:prstGeom prst="arc">
              <a:avLst>
                <a:gd name="adj1" fmla="val 11490242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 rot="6641264">
              <a:off x="3803875" y="2892771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  <p:sp>
          <p:nvSpPr>
            <p:cNvPr id="33" name="文本框 32"/>
            <p:cNvSpPr txBox="1"/>
            <p:nvPr/>
          </p:nvSpPr>
          <p:spPr>
            <a:xfrm rot="2518020">
              <a:off x="4054682" y="3456358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544036" y="47302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4284" y="1025004"/>
            <a:ext cx="4663104" cy="2499602"/>
            <a:chOff x="2318015" y="1366303"/>
            <a:chExt cx="4663104" cy="2499602"/>
          </a:xfrm>
        </p:grpSpPr>
        <p:sp>
          <p:nvSpPr>
            <p:cNvPr id="36" name="矩形 35"/>
            <p:cNvSpPr/>
            <p:nvPr/>
          </p:nvSpPr>
          <p:spPr>
            <a:xfrm>
              <a:off x="3024555" y="1883285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key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24555" y="2312628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key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24555" y="2730799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key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894106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94107" y="2751561"/>
              <a:ext cx="825604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19710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45314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894107" y="2304479"/>
              <a:ext cx="565352" cy="357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19711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celll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370918" y="1883285"/>
              <a:ext cx="565352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85063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850415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15767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3514577" y="1962723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箭头 49"/>
            <p:cNvSpPr/>
            <p:nvPr/>
          </p:nvSpPr>
          <p:spPr>
            <a:xfrm>
              <a:off x="3514577" y="2820171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3514577" y="2390555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020405" y="3544911"/>
              <a:ext cx="1681090" cy="3209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Column + Version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6563" y="3544911"/>
              <a:ext cx="841038" cy="320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value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4020405" y="3092423"/>
              <a:ext cx="1255245" cy="45248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864796" y="3072555"/>
              <a:ext cx="632805" cy="4723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4457678" y="2308308"/>
              <a:ext cx="565353" cy="34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023030" y="2307979"/>
              <a:ext cx="709029" cy="354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43200" y="1733266"/>
              <a:ext cx="13648" cy="1811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2318015" y="1941221"/>
              <a:ext cx="400110" cy="12662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400" dirty="0" smtClean="0"/>
                <a:t>按行键排序</a:t>
              </a:r>
              <a:endParaRPr lang="zh-CN" altLang="en-US" sz="1400" dirty="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116386" y="1733266"/>
              <a:ext cx="2189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4232265" y="1366303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按列名、版本号排序</a:t>
              </a:r>
              <a:endParaRPr lang="zh-CN" altLang="en-US" sz="1400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8863040" y="454994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81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8575" y="908727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8126" y="770020"/>
            <a:ext cx="713989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1998597" y="988165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92115" y="770020"/>
            <a:ext cx="673768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18546" y="770020"/>
            <a:ext cx="673768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65883" y="770020"/>
            <a:ext cx="252663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矩形 41"/>
          <p:cNvSpPr/>
          <p:nvPr/>
        </p:nvSpPr>
        <p:spPr>
          <a:xfrm>
            <a:off x="4692314" y="764697"/>
            <a:ext cx="673768" cy="617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n+1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18745" y="764697"/>
            <a:ext cx="673768" cy="617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6082" y="764697"/>
            <a:ext cx="252663" cy="617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5" name="矩形 44"/>
          <p:cNvSpPr/>
          <p:nvPr/>
        </p:nvSpPr>
        <p:spPr>
          <a:xfrm>
            <a:off x="6292512" y="764696"/>
            <a:ext cx="777665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m+1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22839" y="764696"/>
            <a:ext cx="673768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70176" y="764696"/>
            <a:ext cx="252663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矩形 47"/>
          <p:cNvSpPr/>
          <p:nvPr/>
        </p:nvSpPr>
        <p:spPr>
          <a:xfrm>
            <a:off x="1508575" y="1466661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1998597" y="1546099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07189" y="1877364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1997211" y="1956802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76740" y="141786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86358" y="179372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514475" y="3250875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004497" y="3330313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514475" y="3808809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2004497" y="3888247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13089" y="4219512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2003111" y="4298950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384026" y="3106845"/>
            <a:ext cx="713989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092115" y="3106844"/>
            <a:ext cx="673768" cy="617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13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71747" y="3106843"/>
            <a:ext cx="702226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e’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374408" y="376209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2384026" y="413795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4993105" y="2851484"/>
            <a:ext cx="24063" cy="21897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536301" y="3034303"/>
            <a:ext cx="83415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 </a:t>
            </a:r>
            <a:r>
              <a:rPr lang="en-US" altLang="zh-CN" sz="1400" dirty="0" smtClean="0">
                <a:solidFill>
                  <a:schemeClr val="tx1"/>
                </a:solidFill>
              </a:rPr>
              <a:t>+ ts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6370449" y="3113741"/>
            <a:ext cx="379529" cy="182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779431" y="3034303"/>
            <a:ext cx="137798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properties of e</a:t>
            </a:r>
            <a:r>
              <a:rPr lang="en-US" altLang="zh-CN" sz="1400" baseline="-25000" dirty="0">
                <a:solidFill>
                  <a:schemeClr val="tx1"/>
                </a:solidFill>
              </a:rPr>
              <a:t>1 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536301" y="3394921"/>
            <a:ext cx="83415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 </a:t>
            </a:r>
            <a:r>
              <a:rPr lang="en-US" altLang="zh-CN" sz="1400" dirty="0" smtClean="0">
                <a:solidFill>
                  <a:schemeClr val="tx1"/>
                </a:solidFill>
              </a:rPr>
              <a:t>+ ts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6370449" y="3474359"/>
            <a:ext cx="379529" cy="182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779431" y="3394921"/>
            <a:ext cx="137798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properties of </a:t>
            </a:r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 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536301" y="4126141"/>
            <a:ext cx="83415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 </a:t>
            </a:r>
            <a:r>
              <a:rPr lang="en-US" altLang="zh-CN" sz="1400" dirty="0" smtClean="0">
                <a:solidFill>
                  <a:schemeClr val="tx1"/>
                </a:solidFill>
              </a:rPr>
              <a:t>+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ts</a:t>
            </a:r>
            <a:r>
              <a:rPr lang="en-US" altLang="zh-CN" sz="1400" baseline="-25000" dirty="0" err="1" smtClean="0">
                <a:solidFill>
                  <a:schemeClr val="tx1"/>
                </a:solidFill>
              </a:rPr>
              <a:t>n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6370449" y="4205579"/>
            <a:ext cx="379529" cy="182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779431" y="4126141"/>
            <a:ext cx="137798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properties of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 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776345" y="379586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7237588" y="379586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776344" y="457362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231300" y="457362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596806" y="9683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731622" y="350818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9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5948" y="1584425"/>
            <a:ext cx="4190462" cy="2546179"/>
            <a:chOff x="3024555" y="1883285"/>
            <a:chExt cx="4190462" cy="2546179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5578859" y="4281673"/>
              <a:ext cx="16361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894106" y="4275574"/>
              <a:ext cx="16361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3024555" y="1883285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vid1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24555" y="2312628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vid2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24555" y="2730799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vid3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4106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94107" y="2751561"/>
              <a:ext cx="825604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19710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545314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94107" y="2304479"/>
              <a:ext cx="565352" cy="357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19711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70918" y="1883285"/>
              <a:ext cx="565352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85063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50415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5767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514577" y="1962723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3514577" y="2820171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514577" y="2390555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10742" y="3272788"/>
              <a:ext cx="450464" cy="3209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key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14577" y="3272788"/>
              <a:ext cx="639781" cy="320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value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3101775" y="3092423"/>
              <a:ext cx="978153" cy="1802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 flipH="1">
              <a:off x="4154358" y="3082489"/>
              <a:ext cx="152551" cy="19029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894106" y="3793869"/>
              <a:ext cx="1681090" cy="3209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label+dir+Vid+eid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530264" y="3793869"/>
              <a:ext cx="841038" cy="320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367959" y="3793869"/>
              <a:ext cx="841038" cy="320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3894106" y="3092423"/>
              <a:ext cx="1956310" cy="70144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396938" y="3082489"/>
              <a:ext cx="812059" cy="71138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457678" y="2308308"/>
              <a:ext cx="565353" cy="34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86603" y="2308872"/>
              <a:ext cx="565352" cy="34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23031" y="2307979"/>
              <a:ext cx="565352" cy="354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342540" y="4121687"/>
              <a:ext cx="72660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column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77218" y="4121686"/>
              <a:ext cx="5763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value</a:t>
              </a:r>
              <a:endParaRPr lang="zh-CN" altLang="en-US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708165" y="501163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7129975" y="1629518"/>
            <a:ext cx="4065563" cy="1651785"/>
          </a:xfrm>
          <a:prstGeom prst="roundRect">
            <a:avLst>
              <a:gd name="adj" fmla="val 90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ysClr val="windowText" lastClr="000000"/>
                </a:solidFill>
              </a:rPr>
              <a:t>HybriG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147535" y="1801262"/>
            <a:ext cx="1395047" cy="6298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Data</a:t>
            </a: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Loader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129975" y="831180"/>
            <a:ext cx="4065563" cy="436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Applications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9687948" y="1790125"/>
            <a:ext cx="1395047" cy="6409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Query Adapter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147535" y="2535714"/>
            <a:ext cx="2935460" cy="5627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Storage Layer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542582" y="3723264"/>
            <a:ext cx="1345812" cy="1288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455877" y="3723264"/>
            <a:ext cx="1477109" cy="1288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Titan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169" y="4195704"/>
            <a:ext cx="1014637" cy="30831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53" y="3876287"/>
            <a:ext cx="533781" cy="1030749"/>
          </a:xfrm>
          <a:prstGeom prst="rect">
            <a:avLst/>
          </a:prstGeom>
        </p:spPr>
      </p:pic>
      <p:cxnSp>
        <p:nvCxnSpPr>
          <p:cNvPr id="55" name="直接连接符 54"/>
          <p:cNvCxnSpPr>
            <a:stCxn id="50" idx="0"/>
            <a:endCxn id="41" idx="2"/>
          </p:cNvCxnSpPr>
          <p:nvPr/>
        </p:nvCxnSpPr>
        <p:spPr>
          <a:xfrm flipV="1">
            <a:off x="8194432" y="3281303"/>
            <a:ext cx="968325" cy="4419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9" idx="0"/>
            <a:endCxn id="41" idx="2"/>
          </p:cNvCxnSpPr>
          <p:nvPr/>
        </p:nvCxnSpPr>
        <p:spPr>
          <a:xfrm flipH="1" flipV="1">
            <a:off x="9162757" y="3281303"/>
            <a:ext cx="1052731" cy="44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2" idx="0"/>
          </p:cNvCxnSpPr>
          <p:nvPr/>
        </p:nvCxnSpPr>
        <p:spPr>
          <a:xfrm flipH="1" flipV="1">
            <a:off x="8845058" y="1280370"/>
            <a:ext cx="1" cy="520892"/>
          </a:xfrm>
          <a:prstGeom prst="line">
            <a:avLst/>
          </a:prstGeom>
          <a:ln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10356159" y="1267279"/>
            <a:ext cx="1" cy="509755"/>
          </a:xfrm>
          <a:prstGeom prst="line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10616419" y="1280370"/>
            <a:ext cx="1" cy="509755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010064" y="566574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31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26433" y="3029803"/>
            <a:ext cx="532263" cy="5322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057758" y="3029802"/>
            <a:ext cx="532263" cy="5322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2458696" y="3295934"/>
            <a:ext cx="1599062" cy="1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>
            <a:off x="2294590" y="2750233"/>
            <a:ext cx="1927274" cy="1091399"/>
          </a:xfrm>
          <a:prstGeom prst="arc">
            <a:avLst>
              <a:gd name="adj1" fmla="val 11535375"/>
              <a:gd name="adj2" fmla="val 2071768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 flipV="1">
            <a:off x="2359870" y="2416105"/>
            <a:ext cx="1861994" cy="1759654"/>
          </a:xfrm>
          <a:prstGeom prst="arc">
            <a:avLst>
              <a:gd name="adj1" fmla="val 11535375"/>
              <a:gd name="adj2" fmla="val 2071768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09447" y="3504547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68912" y="238089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68912" y="29266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68912" y="41393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n</a:t>
            </a:r>
            <a:endParaRPr lang="zh-CN" altLang="en-US" baseline="-25000" dirty="0"/>
          </a:p>
        </p:txBody>
      </p:sp>
      <p:sp>
        <p:nvSpPr>
          <p:cNvPr id="14" name="线形标注 1 13"/>
          <p:cNvSpPr/>
          <p:nvPr/>
        </p:nvSpPr>
        <p:spPr>
          <a:xfrm>
            <a:off x="986885" y="1481793"/>
            <a:ext cx="1832841" cy="988874"/>
          </a:xfrm>
          <a:prstGeom prst="borderCallout1">
            <a:avLst>
              <a:gd name="adj1" fmla="val 100253"/>
              <a:gd name="adj2" fmla="val 53837"/>
              <a:gd name="adj3" fmla="val 139652"/>
              <a:gd name="adj4" fmla="val 8666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16134" y="1538124"/>
            <a:ext cx="1563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：交易</a:t>
            </a:r>
            <a:endParaRPr lang="en-US" altLang="zh-CN" sz="1400" dirty="0" smtClean="0"/>
          </a:p>
          <a:p>
            <a:r>
              <a:rPr lang="zh-CN" altLang="en-US" sz="1400" dirty="0" smtClean="0"/>
              <a:t>日期：</a:t>
            </a:r>
            <a:r>
              <a:rPr lang="en-US" altLang="zh-CN" sz="1400" dirty="0" smtClean="0"/>
              <a:t>2016-01-01</a:t>
            </a:r>
          </a:p>
          <a:p>
            <a:r>
              <a:rPr lang="zh-CN" altLang="en-US" sz="1400" dirty="0" smtClean="0"/>
              <a:t>地点：中关村</a:t>
            </a:r>
            <a:endParaRPr lang="en-US" altLang="zh-CN" sz="1400" dirty="0" smtClean="0"/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16" name="线形标注 1 15"/>
          <p:cNvSpPr/>
          <p:nvPr/>
        </p:nvSpPr>
        <p:spPr>
          <a:xfrm>
            <a:off x="3598787" y="1477852"/>
            <a:ext cx="1564056" cy="1008669"/>
          </a:xfrm>
          <a:prstGeom prst="borderCallout1">
            <a:avLst>
              <a:gd name="adj1" fmla="val 99132"/>
              <a:gd name="adj2" fmla="val 28882"/>
              <a:gd name="adj3" fmla="val 179683"/>
              <a:gd name="adj4" fmla="val -7277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98787" y="1536139"/>
            <a:ext cx="1666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：交易</a:t>
            </a:r>
            <a:endParaRPr lang="en-US" altLang="zh-CN" sz="1400" dirty="0" smtClean="0"/>
          </a:p>
          <a:p>
            <a:r>
              <a:rPr lang="zh-CN" altLang="en-US" sz="1400" dirty="0" smtClean="0"/>
              <a:t>日期：</a:t>
            </a:r>
            <a:r>
              <a:rPr lang="en-US" altLang="zh-CN" sz="1400" dirty="0" smtClean="0"/>
              <a:t>2016-03-01</a:t>
            </a:r>
          </a:p>
          <a:p>
            <a:r>
              <a:rPr lang="zh-CN" altLang="en-US" sz="1400" dirty="0" smtClean="0"/>
              <a:t>地点：回龙观</a:t>
            </a:r>
            <a:endParaRPr lang="en-US" altLang="zh-CN" sz="1400" dirty="0" smtClean="0"/>
          </a:p>
          <a:p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8" name="线形标注 1 17"/>
          <p:cNvSpPr/>
          <p:nvPr/>
        </p:nvSpPr>
        <p:spPr>
          <a:xfrm>
            <a:off x="1946765" y="4666898"/>
            <a:ext cx="1713492" cy="943197"/>
          </a:xfrm>
          <a:prstGeom prst="borderCallout1">
            <a:avLst>
              <a:gd name="adj1" fmla="val 497"/>
              <a:gd name="adj2" fmla="val 39488"/>
              <a:gd name="adj3" fmla="val -55720"/>
              <a:gd name="adj4" fmla="val 53168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97008" y="4663439"/>
            <a:ext cx="1563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：交易</a:t>
            </a:r>
            <a:endParaRPr lang="en-US" altLang="zh-CN" sz="1400" dirty="0" smtClean="0"/>
          </a:p>
          <a:p>
            <a:r>
              <a:rPr lang="zh-CN" altLang="en-US" sz="1400" dirty="0" smtClean="0"/>
              <a:t>日期：</a:t>
            </a:r>
            <a:r>
              <a:rPr lang="en-US" altLang="zh-CN" sz="1400" dirty="0" smtClean="0"/>
              <a:t>2016-04-15</a:t>
            </a:r>
          </a:p>
          <a:p>
            <a:r>
              <a:rPr lang="zh-CN" altLang="en-US" sz="1400" dirty="0" smtClean="0"/>
              <a:t>地点：天通苑</a:t>
            </a:r>
            <a:endParaRPr lang="en-US" altLang="zh-CN" sz="1400" dirty="0" smtClean="0"/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20" name="线形标注 1 19"/>
          <p:cNvSpPr/>
          <p:nvPr/>
        </p:nvSpPr>
        <p:spPr>
          <a:xfrm>
            <a:off x="252486" y="3215782"/>
            <a:ext cx="1375323" cy="959977"/>
          </a:xfrm>
          <a:prstGeom prst="borderCallout1">
            <a:avLst>
              <a:gd name="adj1" fmla="val 39727"/>
              <a:gd name="adj2" fmla="val 100087"/>
              <a:gd name="adj3" fmla="val 20925"/>
              <a:gd name="adj4" fmla="val 122872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01197" y="3221652"/>
            <a:ext cx="14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：人</a:t>
            </a:r>
            <a:endParaRPr lang="en-US" altLang="zh-CN" sz="1400" dirty="0" smtClean="0"/>
          </a:p>
          <a:p>
            <a:r>
              <a:rPr lang="zh-CN" altLang="en-US" sz="1400" dirty="0" smtClean="0"/>
              <a:t>姓名：张三</a:t>
            </a:r>
            <a:endParaRPr lang="en-US" altLang="zh-CN" sz="1400" dirty="0" smtClean="0"/>
          </a:p>
          <a:p>
            <a:r>
              <a:rPr lang="zh-CN" altLang="en-US" sz="1400" dirty="0" smtClean="0"/>
              <a:t>身份证号：</a:t>
            </a:r>
            <a:r>
              <a:rPr lang="en-US" altLang="zh-CN" sz="1400" dirty="0" smtClean="0"/>
              <a:t>XXX</a:t>
            </a:r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22" name="线形标注 1 21"/>
          <p:cNvSpPr/>
          <p:nvPr/>
        </p:nvSpPr>
        <p:spPr>
          <a:xfrm>
            <a:off x="4191165" y="3891000"/>
            <a:ext cx="1274435" cy="954107"/>
          </a:xfrm>
          <a:prstGeom prst="borderCallout1">
            <a:avLst>
              <a:gd name="adj1" fmla="val 497"/>
              <a:gd name="adj2" fmla="val 21107"/>
              <a:gd name="adj3" fmla="val -38735"/>
              <a:gd name="adj4" fmla="val 17757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44437" y="3956707"/>
            <a:ext cx="1394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：人</a:t>
            </a:r>
            <a:endParaRPr lang="en-US" altLang="zh-CN" sz="1400" dirty="0" smtClean="0"/>
          </a:p>
          <a:p>
            <a:r>
              <a:rPr lang="zh-CN" altLang="en-US" sz="1400" dirty="0" smtClean="0"/>
              <a:t>姓名：李四</a:t>
            </a:r>
            <a:endParaRPr lang="en-US" altLang="zh-CN" sz="1400" dirty="0" smtClean="0"/>
          </a:p>
          <a:p>
            <a:r>
              <a:rPr lang="zh-CN" altLang="en-US" sz="1400" dirty="0" smtClean="0"/>
              <a:t>身份证号：</a:t>
            </a:r>
            <a:r>
              <a:rPr lang="en-US" altLang="zh-CN" sz="1400" dirty="0" smtClean="0"/>
              <a:t>XYX</a:t>
            </a:r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24" name="椭圆 23"/>
          <p:cNvSpPr/>
          <p:nvPr/>
        </p:nvSpPr>
        <p:spPr>
          <a:xfrm>
            <a:off x="6864579" y="2660469"/>
            <a:ext cx="532263" cy="5322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995904" y="2660468"/>
            <a:ext cx="532263" cy="5322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6"/>
            <a:endCxn id="25" idx="2"/>
          </p:cNvCxnSpPr>
          <p:nvPr/>
        </p:nvCxnSpPr>
        <p:spPr>
          <a:xfrm flipV="1">
            <a:off x="7396842" y="2926600"/>
            <a:ext cx="1599062" cy="1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10937" y="255726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1,2</a:t>
            </a:r>
            <a:endParaRPr lang="zh-CN" altLang="en-US" baseline="-25000" dirty="0"/>
          </a:p>
        </p:txBody>
      </p:sp>
      <p:sp>
        <p:nvSpPr>
          <p:cNvPr id="28" name="线形标注 1 27"/>
          <p:cNvSpPr/>
          <p:nvPr/>
        </p:nvSpPr>
        <p:spPr>
          <a:xfrm>
            <a:off x="7683691" y="1578272"/>
            <a:ext cx="1312214" cy="738664"/>
          </a:xfrm>
          <a:prstGeom prst="borderCallout1">
            <a:avLst>
              <a:gd name="adj1" fmla="val 101676"/>
              <a:gd name="adj2" fmla="val 76863"/>
              <a:gd name="adj3" fmla="val 180517"/>
              <a:gd name="adj4" fmla="val 5842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90013" y="1578272"/>
            <a:ext cx="1111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：交易</a:t>
            </a:r>
            <a:endParaRPr lang="en-US" altLang="zh-CN" sz="1400" dirty="0" smtClean="0"/>
          </a:p>
          <a:p>
            <a:r>
              <a:rPr lang="zh-CN" altLang="en-US" sz="1400" dirty="0" smtClean="0"/>
              <a:t>次数：</a:t>
            </a:r>
            <a:r>
              <a:rPr lang="en-US" altLang="zh-CN" sz="1400" dirty="0" smtClean="0"/>
              <a:t>n</a:t>
            </a:r>
          </a:p>
          <a:p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02163"/>
              </p:ext>
            </p:extLst>
          </p:nvPr>
        </p:nvGraphicFramePr>
        <p:xfrm>
          <a:off x="6710638" y="3723539"/>
          <a:ext cx="31933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RowKey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colFamily</a:t>
                      </a:r>
                      <a:r>
                        <a:rPr lang="en-US" altLang="zh-CN" sz="1400" dirty="0" smtClean="0"/>
                        <a:t>: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colQualifier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</a:t>
                      </a:r>
                      <a:r>
                        <a:rPr lang="en-US" altLang="zh-CN" sz="1400" baseline="-25000" dirty="0" smtClean="0"/>
                        <a:t>1,2</a:t>
                      </a:r>
                      <a:r>
                        <a:rPr lang="en-US" altLang="zh-CN" sz="1400" dirty="0" smtClean="0"/>
                        <a:t>-20160101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zh-CN" altLang="en-US" sz="1400" dirty="0" smtClean="0"/>
                        <a:t>地点：中关村，</a:t>
                      </a:r>
                      <a:r>
                        <a:rPr lang="en-US" altLang="zh-CN" sz="1400" dirty="0" smtClean="0"/>
                        <a:t>……}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e</a:t>
                      </a:r>
                      <a:r>
                        <a:rPr lang="en-US" altLang="zh-CN" sz="1400" baseline="-25000" dirty="0" smtClean="0"/>
                        <a:t>1,2</a:t>
                      </a:r>
                      <a:r>
                        <a:rPr lang="en-US" altLang="zh-CN" sz="1400" dirty="0" smtClean="0"/>
                        <a:t>-20160301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zh-CN" altLang="en-US" sz="1400" dirty="0" smtClean="0"/>
                        <a:t>地点：回龙观，</a:t>
                      </a:r>
                      <a:r>
                        <a:rPr lang="en-US" altLang="zh-CN" sz="1400" dirty="0" smtClean="0"/>
                        <a:t>……}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e</a:t>
                      </a:r>
                      <a:r>
                        <a:rPr lang="en-US" altLang="zh-CN" sz="1400" baseline="-25000" dirty="0" smtClean="0"/>
                        <a:t>1,2</a:t>
                      </a:r>
                      <a:r>
                        <a:rPr lang="en-US" altLang="zh-CN" sz="1400" dirty="0" smtClean="0"/>
                        <a:t>-20160415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zh-CN" altLang="en-US" sz="1400" dirty="0" smtClean="0"/>
                        <a:t>地点：天通苑，</a:t>
                      </a:r>
                      <a:r>
                        <a:rPr lang="en-US" altLang="zh-CN" sz="1400" dirty="0" smtClean="0"/>
                        <a:t>……}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0109823" y="2810504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Titan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053108" y="359454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6583680" y="3404382"/>
            <a:ext cx="4232309" cy="747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 rot="16200000">
            <a:off x="5676220" y="3168115"/>
            <a:ext cx="541305" cy="42760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6205062" y="1461601"/>
            <a:ext cx="1375323" cy="959977"/>
          </a:xfrm>
          <a:prstGeom prst="borderCallout1">
            <a:avLst>
              <a:gd name="adj1" fmla="val 101557"/>
              <a:gd name="adj2" fmla="val 30102"/>
              <a:gd name="adj3" fmla="val 132888"/>
              <a:gd name="adj4" fmla="val 50554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255912" y="1481091"/>
            <a:ext cx="14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：人</a:t>
            </a:r>
            <a:endParaRPr lang="en-US" altLang="zh-CN" sz="1400" dirty="0" smtClean="0"/>
          </a:p>
          <a:p>
            <a:r>
              <a:rPr lang="zh-CN" altLang="en-US" sz="1400" dirty="0" smtClean="0"/>
              <a:t>姓名：张三</a:t>
            </a:r>
            <a:endParaRPr lang="en-US" altLang="zh-CN" sz="1400" dirty="0" smtClean="0"/>
          </a:p>
          <a:p>
            <a:r>
              <a:rPr lang="zh-CN" altLang="en-US" sz="1400" dirty="0" smtClean="0"/>
              <a:t>身份证号：</a:t>
            </a:r>
            <a:r>
              <a:rPr lang="en-US" altLang="zh-CN" sz="1400" dirty="0" smtClean="0"/>
              <a:t>XXX</a:t>
            </a:r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9" name="线形标注 1 38"/>
          <p:cNvSpPr/>
          <p:nvPr/>
        </p:nvSpPr>
        <p:spPr>
          <a:xfrm>
            <a:off x="9099211" y="1495473"/>
            <a:ext cx="1274435" cy="954107"/>
          </a:xfrm>
          <a:prstGeom prst="borderCallout1">
            <a:avLst>
              <a:gd name="adj1" fmla="val 98017"/>
              <a:gd name="adj2" fmla="val 43765"/>
              <a:gd name="adj3" fmla="val 131084"/>
              <a:gd name="adj4" fmla="val 27827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099211" y="1523676"/>
            <a:ext cx="1394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：人</a:t>
            </a:r>
            <a:endParaRPr lang="en-US" altLang="zh-CN" sz="1400" dirty="0" smtClean="0"/>
          </a:p>
          <a:p>
            <a:r>
              <a:rPr lang="zh-CN" altLang="en-US" sz="1400" dirty="0" smtClean="0"/>
              <a:t>姓名：李四</a:t>
            </a:r>
            <a:endParaRPr lang="en-US" altLang="zh-CN" sz="1400" dirty="0" smtClean="0"/>
          </a:p>
          <a:p>
            <a:r>
              <a:rPr lang="zh-CN" altLang="en-US" sz="1400" dirty="0" smtClean="0"/>
              <a:t>身份证号：</a:t>
            </a:r>
            <a:r>
              <a:rPr lang="en-US" altLang="zh-CN" sz="1400" dirty="0" smtClean="0"/>
              <a:t>XYX</a:t>
            </a:r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41" name="文本框 31"/>
          <p:cNvSpPr txBox="1"/>
          <p:nvPr/>
        </p:nvSpPr>
        <p:spPr>
          <a:xfrm>
            <a:off x="9988764" y="4541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边表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414354" y="60611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8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756075" y="1388842"/>
            <a:ext cx="5125486" cy="2060171"/>
            <a:chOff x="2778305" y="2325152"/>
            <a:chExt cx="5125486" cy="2060171"/>
          </a:xfrm>
        </p:grpSpPr>
        <p:sp>
          <p:nvSpPr>
            <p:cNvPr id="4" name="椭圆 3"/>
            <p:cNvSpPr/>
            <p:nvPr/>
          </p:nvSpPr>
          <p:spPr>
            <a:xfrm>
              <a:off x="2778305" y="2648070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322091" y="3069545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163578" y="4039039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4597293">
              <a:off x="2258455" y="3399724"/>
              <a:ext cx="1576202" cy="370663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/>
            <p:cNvSpPr/>
            <p:nvPr/>
          </p:nvSpPr>
          <p:spPr>
            <a:xfrm rot="8407028">
              <a:off x="3082910" y="3505631"/>
              <a:ext cx="1599902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123778" y="2759473"/>
              <a:ext cx="1216969" cy="4082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弧形 27"/>
            <p:cNvSpPr/>
            <p:nvPr/>
          </p:nvSpPr>
          <p:spPr>
            <a:xfrm rot="1047286">
              <a:off x="2879549" y="2788085"/>
              <a:ext cx="1657795" cy="521071"/>
            </a:xfrm>
            <a:prstGeom prst="arc">
              <a:avLst>
                <a:gd name="adj1" fmla="val 11535375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19297784">
              <a:off x="3296187" y="3567103"/>
              <a:ext cx="1401825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/>
            <p:cNvSpPr/>
            <p:nvPr/>
          </p:nvSpPr>
          <p:spPr>
            <a:xfrm rot="15385385">
              <a:off x="2387126" y="3309395"/>
              <a:ext cx="1606386" cy="370663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11934046">
              <a:off x="3076284" y="2538225"/>
              <a:ext cx="1351480" cy="765352"/>
            </a:xfrm>
            <a:prstGeom prst="arc">
              <a:avLst>
                <a:gd name="adj1" fmla="val 11490242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1"/>
            <p:cNvSpPr txBox="1"/>
            <p:nvPr/>
          </p:nvSpPr>
          <p:spPr>
            <a:xfrm rot="1150641">
              <a:off x="3590959" y="2636957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同住</a:t>
              </a:r>
              <a:endParaRPr lang="en-US" altLang="zh-CN" sz="1050" dirty="0" smtClean="0"/>
            </a:p>
          </p:txBody>
        </p:sp>
        <p:sp>
          <p:nvSpPr>
            <p:cNvPr id="35" name="文本框 31"/>
            <p:cNvSpPr txBox="1"/>
            <p:nvPr/>
          </p:nvSpPr>
          <p:spPr>
            <a:xfrm rot="1150641">
              <a:off x="3501480" y="2817067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同行</a:t>
              </a:r>
              <a:endParaRPr lang="en-US" altLang="zh-CN" sz="1050" dirty="0" smtClean="0"/>
            </a:p>
          </p:txBody>
        </p:sp>
        <p:sp>
          <p:nvSpPr>
            <p:cNvPr id="36" name="文本框 31"/>
            <p:cNvSpPr txBox="1"/>
            <p:nvPr/>
          </p:nvSpPr>
          <p:spPr>
            <a:xfrm rot="1150641">
              <a:off x="3362257" y="3153299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同行</a:t>
              </a:r>
              <a:endParaRPr lang="en-US" altLang="zh-CN" sz="1050" dirty="0" smtClean="0"/>
            </a:p>
          </p:txBody>
        </p:sp>
        <p:sp>
          <p:nvSpPr>
            <p:cNvPr id="32" name="文本框 31"/>
            <p:cNvSpPr txBox="1"/>
            <p:nvPr/>
          </p:nvSpPr>
          <p:spPr>
            <a:xfrm rot="1062213">
              <a:off x="3508793" y="2896056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  <p:sp>
          <p:nvSpPr>
            <p:cNvPr id="37" name="弧形 36"/>
            <p:cNvSpPr/>
            <p:nvPr/>
          </p:nvSpPr>
          <p:spPr>
            <a:xfrm rot="1001000">
              <a:off x="2916916" y="2466508"/>
              <a:ext cx="1657795" cy="1141721"/>
            </a:xfrm>
            <a:prstGeom prst="arc">
              <a:avLst>
                <a:gd name="adj1" fmla="val 11535375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1"/>
            <p:cNvSpPr txBox="1"/>
            <p:nvPr/>
          </p:nvSpPr>
          <p:spPr>
            <a:xfrm rot="1150641">
              <a:off x="3715447" y="2325152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同住</a:t>
              </a:r>
              <a:endParaRPr lang="en-US" altLang="zh-CN" sz="1050" dirty="0" smtClean="0"/>
            </a:p>
          </p:txBody>
        </p:sp>
        <p:sp>
          <p:nvSpPr>
            <p:cNvPr id="39" name="文本框 31"/>
            <p:cNvSpPr txBox="1"/>
            <p:nvPr/>
          </p:nvSpPr>
          <p:spPr>
            <a:xfrm rot="1057016">
              <a:off x="3720225" y="2379714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  <p:sp>
          <p:nvSpPr>
            <p:cNvPr id="44" name="弧形 43"/>
            <p:cNvSpPr/>
            <p:nvPr/>
          </p:nvSpPr>
          <p:spPr>
            <a:xfrm rot="8407028">
              <a:off x="6288689" y="3441746"/>
              <a:ext cx="1599902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>
            <a:xfrm rot="1047286">
              <a:off x="6080647" y="2776146"/>
              <a:ext cx="1657795" cy="521071"/>
            </a:xfrm>
            <a:prstGeom prst="arc">
              <a:avLst>
                <a:gd name="adj1" fmla="val 11535375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弧形 46"/>
            <p:cNvSpPr/>
            <p:nvPr/>
          </p:nvSpPr>
          <p:spPr>
            <a:xfrm rot="19297784">
              <a:off x="6501966" y="3503218"/>
              <a:ext cx="1401825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弧形 48"/>
            <p:cNvSpPr/>
            <p:nvPr/>
          </p:nvSpPr>
          <p:spPr>
            <a:xfrm rot="11727750">
              <a:off x="6250656" y="2685448"/>
              <a:ext cx="1351480" cy="426038"/>
            </a:xfrm>
            <a:prstGeom prst="arc">
              <a:avLst>
                <a:gd name="adj1" fmla="val 11147249"/>
                <a:gd name="adj2" fmla="val 21026967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31"/>
            <p:cNvSpPr txBox="1"/>
            <p:nvPr/>
          </p:nvSpPr>
          <p:spPr>
            <a:xfrm rot="1150641">
              <a:off x="6731958" y="2656085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同住</a:t>
              </a:r>
              <a:endParaRPr lang="en-US" altLang="zh-CN" sz="1050" dirty="0" smtClean="0"/>
            </a:p>
          </p:txBody>
        </p:sp>
        <p:sp>
          <p:nvSpPr>
            <p:cNvPr id="53" name="文本框 31"/>
            <p:cNvSpPr txBox="1"/>
            <p:nvPr/>
          </p:nvSpPr>
          <p:spPr>
            <a:xfrm rot="1150641">
              <a:off x="6629213" y="2941182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同行</a:t>
              </a:r>
              <a:endParaRPr lang="en-US" altLang="zh-CN" sz="1050" dirty="0" smtClean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7527870" y="3005660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31"/>
            <p:cNvSpPr txBox="1"/>
            <p:nvPr/>
          </p:nvSpPr>
          <p:spPr>
            <a:xfrm rot="4690890">
              <a:off x="2724817" y="3412411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59" name="文本框 31"/>
            <p:cNvSpPr txBox="1"/>
            <p:nvPr/>
          </p:nvSpPr>
          <p:spPr>
            <a:xfrm rot="4690890">
              <a:off x="2963119" y="3363338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6160456" y="2757327"/>
              <a:ext cx="288111" cy="12178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6369357" y="3975154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84084" y="2584185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文本框 31"/>
            <p:cNvSpPr txBox="1"/>
            <p:nvPr/>
          </p:nvSpPr>
          <p:spPr>
            <a:xfrm rot="4467198">
              <a:off x="6092495" y="3318549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200" dirty="0" smtClean="0"/>
            </a:p>
          </p:txBody>
        </p:sp>
        <p:sp>
          <p:nvSpPr>
            <p:cNvPr id="62" name="文本框 31"/>
            <p:cNvSpPr txBox="1"/>
            <p:nvPr/>
          </p:nvSpPr>
          <p:spPr>
            <a:xfrm rot="19121638">
              <a:off x="3572210" y="3525312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64" name="文本框 31"/>
            <p:cNvSpPr txBox="1"/>
            <p:nvPr/>
          </p:nvSpPr>
          <p:spPr>
            <a:xfrm rot="19121638">
              <a:off x="3821733" y="3769154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65" name="文本框 31"/>
            <p:cNvSpPr txBox="1"/>
            <p:nvPr/>
          </p:nvSpPr>
          <p:spPr>
            <a:xfrm rot="19121638">
              <a:off x="6792842" y="3429611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66" name="文本框 31"/>
            <p:cNvSpPr txBox="1"/>
            <p:nvPr/>
          </p:nvSpPr>
          <p:spPr>
            <a:xfrm rot="19121638">
              <a:off x="7042365" y="3673453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67" name="下箭头 66"/>
            <p:cNvSpPr/>
            <p:nvPr/>
          </p:nvSpPr>
          <p:spPr>
            <a:xfrm rot="16200000">
              <a:off x="5310066" y="3350421"/>
              <a:ext cx="321856" cy="33106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31"/>
            <p:cNvSpPr txBox="1"/>
            <p:nvPr/>
          </p:nvSpPr>
          <p:spPr>
            <a:xfrm rot="19138246">
              <a:off x="3720224" y="3544897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750714" y="42930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7459181" y="912377"/>
            <a:ext cx="3224463" cy="5173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459180" y="2075429"/>
            <a:ext cx="1732547" cy="810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Titan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459180" y="3507188"/>
            <a:ext cx="3224463" cy="5173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8157012" y="1487887"/>
            <a:ext cx="168441" cy="553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8157012" y="2929671"/>
            <a:ext cx="168441" cy="553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空心弧 54"/>
          <p:cNvSpPr/>
          <p:nvPr/>
        </p:nvSpPr>
        <p:spPr>
          <a:xfrm>
            <a:off x="8678379" y="2398266"/>
            <a:ext cx="1391654" cy="1407695"/>
          </a:xfrm>
          <a:prstGeom prst="blockArc">
            <a:avLst>
              <a:gd name="adj1" fmla="val 16046628"/>
              <a:gd name="adj2" fmla="val 21533211"/>
              <a:gd name="adj3" fmla="val 55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9949718" y="1487886"/>
            <a:ext cx="176461" cy="199523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301388" y="15620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294167" y="3009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0070033" y="22837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925468" y="471634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4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354</Words>
  <Application>Microsoft Office PowerPoint</Application>
  <PresentationFormat>宽屏</PresentationFormat>
  <Paragraphs>189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huangquanlong</dc:creator>
  <cp:lastModifiedBy>huangql</cp:lastModifiedBy>
  <cp:revision>152</cp:revision>
  <dcterms:created xsi:type="dcterms:W3CDTF">2016-04-25T13:30:41Z</dcterms:created>
  <dcterms:modified xsi:type="dcterms:W3CDTF">2017-03-26T12:31:15Z</dcterms:modified>
</cp:coreProperties>
</file>