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6" r:id="rId3"/>
    <p:sldId id="262" r:id="rId4"/>
    <p:sldId id="257" r:id="rId5"/>
    <p:sldId id="265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8046E-DDD8-465B-AEEE-19D1B6A89B23}" type="datetimeFigureOut">
              <a:rPr lang="zh-CN" altLang="en-US" smtClean="0"/>
              <a:t>2017/5/15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C23FF-D6E2-42F7-8C47-DB6C85C155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8991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8046E-DDD8-465B-AEEE-19D1B6A89B23}" type="datetimeFigureOut">
              <a:rPr lang="zh-CN" altLang="en-US" smtClean="0"/>
              <a:t>2017/5/15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C23FF-D6E2-42F7-8C47-DB6C85C155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2675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8046E-DDD8-465B-AEEE-19D1B6A89B23}" type="datetimeFigureOut">
              <a:rPr lang="zh-CN" altLang="en-US" smtClean="0"/>
              <a:t>2017/5/15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C23FF-D6E2-42F7-8C47-DB6C85C155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5341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8046E-DDD8-465B-AEEE-19D1B6A89B23}" type="datetimeFigureOut">
              <a:rPr lang="zh-CN" altLang="en-US" smtClean="0"/>
              <a:t>2017/5/15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C23FF-D6E2-42F7-8C47-DB6C85C155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6240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8046E-DDD8-465B-AEEE-19D1B6A89B23}" type="datetimeFigureOut">
              <a:rPr lang="zh-CN" altLang="en-US" smtClean="0"/>
              <a:t>2017/5/15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C23FF-D6E2-42F7-8C47-DB6C85C155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7978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8046E-DDD8-465B-AEEE-19D1B6A89B23}" type="datetimeFigureOut">
              <a:rPr lang="zh-CN" altLang="en-US" smtClean="0"/>
              <a:t>2017/5/15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C23FF-D6E2-42F7-8C47-DB6C85C155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2154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8046E-DDD8-465B-AEEE-19D1B6A89B23}" type="datetimeFigureOut">
              <a:rPr lang="zh-CN" altLang="en-US" smtClean="0"/>
              <a:t>2017/5/15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C23FF-D6E2-42F7-8C47-DB6C85C155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4218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8046E-DDD8-465B-AEEE-19D1B6A89B23}" type="datetimeFigureOut">
              <a:rPr lang="zh-CN" altLang="en-US" smtClean="0"/>
              <a:t>2017/5/15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C23FF-D6E2-42F7-8C47-DB6C85C155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4710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8046E-DDD8-465B-AEEE-19D1B6A89B23}" type="datetimeFigureOut">
              <a:rPr lang="zh-CN" altLang="en-US" smtClean="0"/>
              <a:t>2017/5/15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C23FF-D6E2-42F7-8C47-DB6C85C155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2096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8046E-DDD8-465B-AEEE-19D1B6A89B23}" type="datetimeFigureOut">
              <a:rPr lang="zh-CN" altLang="en-US" smtClean="0"/>
              <a:t>2017/5/15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C23FF-D6E2-42F7-8C47-DB6C85C155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7468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8046E-DDD8-465B-AEEE-19D1B6A89B23}" type="datetimeFigureOut">
              <a:rPr lang="zh-CN" altLang="en-US" smtClean="0"/>
              <a:t>2017/5/15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C23FF-D6E2-42F7-8C47-DB6C85C155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8654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68046E-DDD8-465B-AEEE-19D1B6A89B23}" type="datetimeFigureOut">
              <a:rPr lang="zh-CN" altLang="en-US" smtClean="0"/>
              <a:t>2017/5/15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2C23FF-D6E2-42F7-8C47-DB6C85C155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042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825956" y="1017735"/>
            <a:ext cx="4509662" cy="2900495"/>
            <a:chOff x="1590887" y="1975965"/>
            <a:chExt cx="4509662" cy="2900495"/>
          </a:xfrm>
        </p:grpSpPr>
        <p:sp>
          <p:nvSpPr>
            <p:cNvPr id="4" name="椭圆 3"/>
            <p:cNvSpPr/>
            <p:nvPr/>
          </p:nvSpPr>
          <p:spPr>
            <a:xfrm>
              <a:off x="3040716" y="2579524"/>
              <a:ext cx="352744" cy="34628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1957610" y="1975965"/>
              <a:ext cx="1252232" cy="52322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lgDash"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/>
                <a:t>Label</a:t>
              </a:r>
              <a:r>
                <a:rPr lang="zh-CN" altLang="en-US" sz="1400" dirty="0" smtClean="0"/>
                <a:t>：人</a:t>
              </a:r>
              <a:endParaRPr lang="en-US" altLang="zh-CN" sz="1400" dirty="0" smtClean="0"/>
            </a:p>
            <a:p>
              <a:r>
                <a:rPr lang="en-US" altLang="zh-CN" sz="1400" dirty="0"/>
                <a:t>name</a:t>
              </a:r>
              <a:r>
                <a:rPr lang="zh-CN" altLang="en-US" sz="1400" dirty="0" smtClean="0"/>
                <a:t>：张三</a:t>
              </a:r>
              <a:endParaRPr lang="en-US" altLang="zh-CN" sz="1400" dirty="0" smtClean="0"/>
            </a:p>
          </p:txBody>
        </p:sp>
        <p:sp>
          <p:nvSpPr>
            <p:cNvPr id="7" name="椭圆 6"/>
            <p:cNvSpPr/>
            <p:nvPr/>
          </p:nvSpPr>
          <p:spPr>
            <a:xfrm>
              <a:off x="4584502" y="3000999"/>
              <a:ext cx="352744" cy="34628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4937246" y="2515595"/>
              <a:ext cx="1163303" cy="52322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lgDash"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/>
                <a:t>Label</a:t>
              </a:r>
              <a:r>
                <a:rPr lang="zh-CN" altLang="en-US" sz="1400" dirty="0" smtClean="0"/>
                <a:t>：人</a:t>
              </a:r>
              <a:endParaRPr lang="en-US" altLang="zh-CN" sz="1400" dirty="0" smtClean="0"/>
            </a:p>
            <a:p>
              <a:r>
                <a:rPr lang="en-US" altLang="zh-CN" sz="1400" dirty="0" smtClean="0"/>
                <a:t>name</a:t>
              </a:r>
              <a:r>
                <a:rPr lang="zh-CN" altLang="en-US" sz="1400" dirty="0" smtClean="0"/>
                <a:t>：李四</a:t>
              </a:r>
              <a:endParaRPr lang="en-US" altLang="zh-CN" sz="1400" dirty="0" smtClean="0"/>
            </a:p>
          </p:txBody>
        </p:sp>
        <p:sp>
          <p:nvSpPr>
            <p:cNvPr id="10" name="椭圆 9"/>
            <p:cNvSpPr/>
            <p:nvPr/>
          </p:nvSpPr>
          <p:spPr>
            <a:xfrm>
              <a:off x="3425989" y="3970493"/>
              <a:ext cx="352744" cy="34628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2595531" y="4353240"/>
              <a:ext cx="1126621" cy="52322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lgDash"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/>
                <a:t>Label</a:t>
              </a:r>
              <a:r>
                <a:rPr lang="zh-CN" altLang="en-US" sz="1400" dirty="0" smtClean="0"/>
                <a:t>：人</a:t>
              </a:r>
              <a:r>
                <a:rPr lang="en-US" altLang="zh-CN" sz="1400" dirty="0" smtClean="0"/>
                <a:t>name</a:t>
              </a:r>
              <a:r>
                <a:rPr lang="zh-CN" altLang="en-US" sz="1400" dirty="0" smtClean="0"/>
                <a:t>：赵五</a:t>
              </a:r>
              <a:endParaRPr lang="en-US" altLang="zh-CN" sz="1400" dirty="0" smtClean="0"/>
            </a:p>
          </p:txBody>
        </p:sp>
        <p:sp>
          <p:nvSpPr>
            <p:cNvPr id="13" name="弧形 12"/>
            <p:cNvSpPr/>
            <p:nvPr/>
          </p:nvSpPr>
          <p:spPr>
            <a:xfrm rot="4597293">
              <a:off x="2520866" y="3331178"/>
              <a:ext cx="1576202" cy="370663"/>
            </a:xfrm>
            <a:prstGeom prst="arc">
              <a:avLst>
                <a:gd name="adj1" fmla="val 11535375"/>
                <a:gd name="adj2" fmla="val 20717680"/>
              </a:avLst>
            </a:prstGeom>
            <a:ln>
              <a:solidFill>
                <a:schemeClr val="tx1"/>
              </a:solidFill>
              <a:headEnd type="none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线形标注 1 14"/>
            <p:cNvSpPr/>
            <p:nvPr/>
          </p:nvSpPr>
          <p:spPr>
            <a:xfrm>
              <a:off x="1590887" y="3056849"/>
              <a:ext cx="1449574" cy="738664"/>
            </a:xfrm>
            <a:prstGeom prst="borderCallout1">
              <a:avLst>
                <a:gd name="adj1" fmla="val 73714"/>
                <a:gd name="adj2" fmla="val 99409"/>
                <a:gd name="adj3" fmla="val 59579"/>
                <a:gd name="adj4" fmla="val 114867"/>
              </a:avLst>
            </a:prstGeom>
            <a:noFill/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611372" y="3056849"/>
              <a:ext cx="140018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/>
                <a:t>Label</a:t>
              </a:r>
              <a:r>
                <a:rPr lang="zh-CN" altLang="en-US" sz="1400" dirty="0" smtClean="0"/>
                <a:t>：</a:t>
              </a:r>
              <a:r>
                <a:rPr lang="zh-CN" altLang="en-US" sz="1400" dirty="0"/>
                <a:t>通话</a:t>
              </a:r>
              <a:endParaRPr lang="en-US" altLang="zh-CN" sz="1400" dirty="0" smtClean="0"/>
            </a:p>
            <a:p>
              <a:r>
                <a:rPr lang="en-US" altLang="zh-CN" sz="1400" dirty="0" smtClean="0"/>
                <a:t>Time</a:t>
              </a:r>
              <a:r>
                <a:rPr lang="zh-CN" altLang="en-US" sz="1400" dirty="0" smtClean="0"/>
                <a:t>：</a:t>
              </a:r>
              <a:r>
                <a:rPr lang="en-US" altLang="zh-CN" sz="1400" dirty="0" smtClean="0"/>
                <a:t>2016/3/1</a:t>
              </a:r>
            </a:p>
            <a:p>
              <a:r>
                <a:rPr lang="zh-CN" altLang="en-US" sz="1400" dirty="0" smtClean="0"/>
                <a:t>时长：</a:t>
              </a:r>
              <a:r>
                <a:rPr lang="en-US" altLang="zh-CN" sz="1400" dirty="0" smtClean="0"/>
                <a:t>2</a:t>
              </a:r>
              <a:r>
                <a:rPr lang="zh-CN" altLang="en-US" sz="1400" dirty="0" smtClean="0"/>
                <a:t>分钟</a:t>
              </a:r>
              <a:endParaRPr lang="en-US" altLang="zh-CN" sz="1400" dirty="0" smtClean="0"/>
            </a:p>
          </p:txBody>
        </p:sp>
        <p:sp>
          <p:nvSpPr>
            <p:cNvPr id="20" name="弧形 19"/>
            <p:cNvSpPr/>
            <p:nvPr/>
          </p:nvSpPr>
          <p:spPr>
            <a:xfrm rot="8407028">
              <a:off x="3345321" y="3437085"/>
              <a:ext cx="1599902" cy="480856"/>
            </a:xfrm>
            <a:prstGeom prst="arc">
              <a:avLst>
                <a:gd name="adj1" fmla="val 11535375"/>
                <a:gd name="adj2" fmla="val 20717680"/>
              </a:avLst>
            </a:prstGeom>
            <a:ln>
              <a:solidFill>
                <a:schemeClr val="tx1"/>
              </a:solidFill>
              <a:headEnd type="none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3" name="直接箭头连接符 22"/>
            <p:cNvCxnSpPr/>
            <p:nvPr/>
          </p:nvCxnSpPr>
          <p:spPr>
            <a:xfrm>
              <a:off x="3386189" y="2690927"/>
              <a:ext cx="1216969" cy="40829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线形标注 1 23"/>
            <p:cNvSpPr/>
            <p:nvPr/>
          </p:nvSpPr>
          <p:spPr>
            <a:xfrm>
              <a:off x="3405962" y="1983234"/>
              <a:ext cx="1449574" cy="523423"/>
            </a:xfrm>
            <a:prstGeom prst="borderCallout1">
              <a:avLst>
                <a:gd name="adj1" fmla="val 100376"/>
                <a:gd name="adj2" fmla="val 52826"/>
                <a:gd name="adj3" fmla="val 151108"/>
                <a:gd name="adj4" fmla="val 45616"/>
              </a:avLst>
            </a:prstGeom>
            <a:noFill/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3415222" y="1998495"/>
              <a:ext cx="153053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/>
                <a:t>Label</a:t>
              </a:r>
              <a:r>
                <a:rPr lang="zh-CN" altLang="en-US" sz="1400" dirty="0" smtClean="0"/>
                <a:t>：共同出行</a:t>
              </a:r>
              <a:r>
                <a:rPr lang="en-US" altLang="zh-CN" sz="1400" dirty="0" smtClean="0"/>
                <a:t>Time</a:t>
              </a:r>
              <a:r>
                <a:rPr lang="zh-CN" altLang="en-US" sz="1400" dirty="0" smtClean="0"/>
                <a:t>：</a:t>
              </a:r>
              <a:r>
                <a:rPr lang="en-US" altLang="zh-CN" sz="1400" dirty="0" smtClean="0"/>
                <a:t>2016/1/1</a:t>
              </a:r>
            </a:p>
          </p:txBody>
        </p:sp>
        <p:sp>
          <p:nvSpPr>
            <p:cNvPr id="26" name="线形标注 1 25"/>
            <p:cNvSpPr/>
            <p:nvPr/>
          </p:nvSpPr>
          <p:spPr>
            <a:xfrm>
              <a:off x="4220968" y="4094735"/>
              <a:ext cx="1449574" cy="738576"/>
            </a:xfrm>
            <a:prstGeom prst="borderCallout1">
              <a:avLst>
                <a:gd name="adj1" fmla="val -454"/>
                <a:gd name="adj2" fmla="val 21134"/>
                <a:gd name="adj3" fmla="val -43253"/>
                <a:gd name="adj4" fmla="val 12808"/>
              </a:avLst>
            </a:prstGeom>
            <a:noFill/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4243379" y="4114953"/>
              <a:ext cx="140018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/>
                <a:t>Label</a:t>
              </a:r>
              <a:r>
                <a:rPr lang="zh-CN" altLang="en-US" sz="1400" dirty="0" smtClean="0"/>
                <a:t>：通话</a:t>
              </a:r>
              <a:r>
                <a:rPr lang="en-US" altLang="zh-CN" sz="1400" dirty="0" smtClean="0"/>
                <a:t>Time</a:t>
              </a:r>
              <a:r>
                <a:rPr lang="zh-CN" altLang="en-US" sz="1400" dirty="0" smtClean="0"/>
                <a:t>：</a:t>
              </a:r>
              <a:r>
                <a:rPr lang="en-US" altLang="zh-CN" sz="1400" dirty="0" smtClean="0"/>
                <a:t>2016/2/1</a:t>
              </a:r>
            </a:p>
            <a:p>
              <a:r>
                <a:rPr lang="zh-CN" altLang="en-US" sz="1400" dirty="0"/>
                <a:t>时</a:t>
              </a:r>
              <a:r>
                <a:rPr lang="zh-CN" altLang="en-US" sz="1400" dirty="0" smtClean="0"/>
                <a:t>长：</a:t>
              </a:r>
              <a:r>
                <a:rPr lang="en-US" altLang="zh-CN" sz="1400" dirty="0" smtClean="0"/>
                <a:t>5</a:t>
              </a:r>
              <a:r>
                <a:rPr lang="zh-CN" altLang="en-US" sz="1400" dirty="0" smtClean="0"/>
                <a:t>分钟</a:t>
              </a:r>
              <a:endParaRPr lang="en-US" altLang="zh-CN" sz="1400" dirty="0" smtClean="0"/>
            </a:p>
          </p:txBody>
        </p:sp>
        <p:sp>
          <p:nvSpPr>
            <p:cNvPr id="28" name="弧形 27"/>
            <p:cNvSpPr/>
            <p:nvPr/>
          </p:nvSpPr>
          <p:spPr>
            <a:xfrm rot="1047286">
              <a:off x="3141960" y="2719539"/>
              <a:ext cx="1657795" cy="521071"/>
            </a:xfrm>
            <a:prstGeom prst="arc">
              <a:avLst>
                <a:gd name="adj1" fmla="val 11535375"/>
                <a:gd name="adj2" fmla="val 20813333"/>
              </a:avLst>
            </a:prstGeom>
            <a:ln>
              <a:solidFill>
                <a:schemeClr val="tx1"/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弧形 28"/>
            <p:cNvSpPr/>
            <p:nvPr/>
          </p:nvSpPr>
          <p:spPr>
            <a:xfrm rot="19297784">
              <a:off x="3558598" y="3498557"/>
              <a:ext cx="1401825" cy="480856"/>
            </a:xfrm>
            <a:prstGeom prst="arc">
              <a:avLst>
                <a:gd name="adj1" fmla="val 11535375"/>
                <a:gd name="adj2" fmla="val 20717680"/>
              </a:avLst>
            </a:prstGeom>
            <a:ln>
              <a:solidFill>
                <a:schemeClr val="tx1"/>
              </a:solidFill>
              <a:headEnd type="none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弧形 29"/>
            <p:cNvSpPr/>
            <p:nvPr/>
          </p:nvSpPr>
          <p:spPr>
            <a:xfrm rot="15385385">
              <a:off x="2649537" y="3240849"/>
              <a:ext cx="1606386" cy="370663"/>
            </a:xfrm>
            <a:prstGeom prst="arc">
              <a:avLst>
                <a:gd name="adj1" fmla="val 11535375"/>
                <a:gd name="adj2" fmla="val 20717680"/>
              </a:avLst>
            </a:prstGeom>
            <a:ln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弧形 30"/>
            <p:cNvSpPr/>
            <p:nvPr/>
          </p:nvSpPr>
          <p:spPr>
            <a:xfrm rot="11934046">
              <a:off x="3338695" y="2469679"/>
              <a:ext cx="1351480" cy="765352"/>
            </a:xfrm>
            <a:prstGeom prst="arc">
              <a:avLst>
                <a:gd name="adj1" fmla="val 11490242"/>
                <a:gd name="adj2" fmla="val 20813333"/>
              </a:avLst>
            </a:prstGeom>
            <a:ln>
              <a:solidFill>
                <a:schemeClr val="tx1"/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文本框 31"/>
            <p:cNvSpPr txBox="1"/>
            <p:nvPr/>
          </p:nvSpPr>
          <p:spPr>
            <a:xfrm rot="6641264">
              <a:off x="3803875" y="2892771"/>
              <a:ext cx="367409" cy="369332"/>
            </a:xfrm>
            <a:prstGeom prst="rect">
              <a:avLst/>
            </a:prstGeom>
            <a:noFill/>
            <a:ln>
              <a:noFill/>
              <a:prstDash val="lgDash"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…</a:t>
              </a:r>
              <a:endParaRPr lang="en-US" altLang="zh-CN" sz="1400" dirty="0" smtClean="0"/>
            </a:p>
          </p:txBody>
        </p:sp>
        <p:sp>
          <p:nvSpPr>
            <p:cNvPr id="33" name="文本框 32"/>
            <p:cNvSpPr txBox="1"/>
            <p:nvPr/>
          </p:nvSpPr>
          <p:spPr>
            <a:xfrm rot="2518020">
              <a:off x="4054682" y="3456358"/>
              <a:ext cx="367409" cy="369332"/>
            </a:xfrm>
            <a:prstGeom prst="rect">
              <a:avLst/>
            </a:prstGeom>
            <a:noFill/>
            <a:ln>
              <a:noFill/>
              <a:prstDash val="lgDash"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…</a:t>
              </a:r>
              <a:endParaRPr lang="en-US" altLang="zh-CN" sz="1400" dirty="0" smtClean="0"/>
            </a:p>
          </p:txBody>
        </p:sp>
      </p:grpSp>
      <p:sp>
        <p:nvSpPr>
          <p:cNvPr id="34" name="文本框 33"/>
          <p:cNvSpPr txBox="1"/>
          <p:nvPr/>
        </p:nvSpPr>
        <p:spPr>
          <a:xfrm>
            <a:off x="2544036" y="4730227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图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grpSp>
        <p:nvGrpSpPr>
          <p:cNvPr id="35" name="组合 34"/>
          <p:cNvGrpSpPr/>
          <p:nvPr/>
        </p:nvGrpSpPr>
        <p:grpSpPr>
          <a:xfrm>
            <a:off x="6424284" y="1025004"/>
            <a:ext cx="4663104" cy="2499602"/>
            <a:chOff x="2318015" y="1366303"/>
            <a:chExt cx="4663104" cy="2499602"/>
          </a:xfrm>
        </p:grpSpPr>
        <p:sp>
          <p:nvSpPr>
            <p:cNvPr id="36" name="矩形 35"/>
            <p:cNvSpPr/>
            <p:nvPr/>
          </p:nvSpPr>
          <p:spPr>
            <a:xfrm>
              <a:off x="3024555" y="1883285"/>
              <a:ext cx="490023" cy="3417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key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3024555" y="2312628"/>
              <a:ext cx="490023" cy="3417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key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3024555" y="2730799"/>
              <a:ext cx="490023" cy="3417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key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3894106" y="1883285"/>
              <a:ext cx="825604" cy="3417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cell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3894107" y="2751561"/>
              <a:ext cx="825604" cy="3309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cell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4719710" y="1883285"/>
              <a:ext cx="825604" cy="3417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cell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5545314" y="1883285"/>
              <a:ext cx="825604" cy="3417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cell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3894107" y="2304479"/>
              <a:ext cx="565352" cy="3577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cell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4719711" y="2751561"/>
              <a:ext cx="565352" cy="3309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cell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6370918" y="1883285"/>
              <a:ext cx="565352" cy="3417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cell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5285063" y="2751561"/>
              <a:ext cx="565352" cy="3309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cell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5850415" y="2751561"/>
              <a:ext cx="565352" cy="3309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cell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6415767" y="2751561"/>
              <a:ext cx="565352" cy="3309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cell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9" name="右箭头 48"/>
            <p:cNvSpPr/>
            <p:nvPr/>
          </p:nvSpPr>
          <p:spPr>
            <a:xfrm>
              <a:off x="3514577" y="1962723"/>
              <a:ext cx="379529" cy="18288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右箭头 49"/>
            <p:cNvSpPr/>
            <p:nvPr/>
          </p:nvSpPr>
          <p:spPr>
            <a:xfrm>
              <a:off x="3514577" y="2820171"/>
              <a:ext cx="379529" cy="18288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右箭头 50"/>
            <p:cNvSpPr/>
            <p:nvPr/>
          </p:nvSpPr>
          <p:spPr>
            <a:xfrm>
              <a:off x="3514577" y="2390555"/>
              <a:ext cx="379529" cy="18288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4020405" y="3544911"/>
              <a:ext cx="1681090" cy="32099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Column + Version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5656563" y="3544911"/>
              <a:ext cx="841038" cy="32099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value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54" name="直接连接符 53"/>
            <p:cNvCxnSpPr/>
            <p:nvPr/>
          </p:nvCxnSpPr>
          <p:spPr>
            <a:xfrm flipH="1">
              <a:off x="4020405" y="3092423"/>
              <a:ext cx="1255245" cy="452488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/>
            <p:nvPr/>
          </p:nvCxnSpPr>
          <p:spPr>
            <a:xfrm>
              <a:off x="5864796" y="3072555"/>
              <a:ext cx="632805" cy="472356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矩形 55"/>
            <p:cNvSpPr/>
            <p:nvPr/>
          </p:nvSpPr>
          <p:spPr>
            <a:xfrm>
              <a:off x="4457678" y="2308308"/>
              <a:ext cx="565353" cy="34990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cell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5023030" y="2307979"/>
              <a:ext cx="709029" cy="3542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cell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58" name="直接箭头连接符 57"/>
            <p:cNvCxnSpPr/>
            <p:nvPr/>
          </p:nvCxnSpPr>
          <p:spPr>
            <a:xfrm>
              <a:off x="2743200" y="1733266"/>
              <a:ext cx="13648" cy="181164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文本框 58"/>
            <p:cNvSpPr txBox="1"/>
            <p:nvPr/>
          </p:nvSpPr>
          <p:spPr>
            <a:xfrm>
              <a:off x="2318015" y="1941221"/>
              <a:ext cx="400110" cy="1266214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dist"/>
              <a:r>
                <a:rPr lang="zh-CN" altLang="en-US" sz="1400" dirty="0" smtClean="0"/>
                <a:t>按行键排序</a:t>
              </a:r>
              <a:endParaRPr lang="zh-CN" altLang="en-US" sz="1400" dirty="0"/>
            </a:p>
          </p:txBody>
        </p:sp>
        <p:cxnSp>
          <p:nvCxnSpPr>
            <p:cNvPr id="60" name="直接箭头连接符 59"/>
            <p:cNvCxnSpPr/>
            <p:nvPr/>
          </p:nvCxnSpPr>
          <p:spPr>
            <a:xfrm>
              <a:off x="4116386" y="1733266"/>
              <a:ext cx="218932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文本框 60"/>
            <p:cNvSpPr txBox="1"/>
            <p:nvPr/>
          </p:nvSpPr>
          <p:spPr>
            <a:xfrm>
              <a:off x="4232265" y="1366303"/>
              <a:ext cx="180049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 smtClean="0"/>
                <a:t>按列名、版本号排序</a:t>
              </a:r>
              <a:endParaRPr lang="zh-CN" altLang="en-US" sz="1400" dirty="0"/>
            </a:p>
          </p:txBody>
        </p:sp>
      </p:grpSp>
      <p:sp>
        <p:nvSpPr>
          <p:cNvPr id="62" name="文本框 61"/>
          <p:cNvSpPr txBox="1"/>
          <p:nvPr/>
        </p:nvSpPr>
        <p:spPr>
          <a:xfrm>
            <a:off x="8863040" y="4549945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图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17815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508575" y="908727"/>
            <a:ext cx="490023" cy="3291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v</a:t>
            </a:r>
            <a:r>
              <a:rPr lang="en-US" altLang="zh-CN" sz="1400" baseline="-25000" dirty="0" smtClean="0">
                <a:solidFill>
                  <a:schemeClr val="tx1"/>
                </a:solidFill>
              </a:rPr>
              <a:t>1</a:t>
            </a:r>
            <a:endParaRPr lang="zh-CN" altLang="en-US" sz="1400" baseline="-250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378126" y="770020"/>
            <a:ext cx="713989" cy="6172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>
                <a:solidFill>
                  <a:schemeClr val="tx1"/>
                </a:solidFill>
              </a:rPr>
              <a:t>labelA</a:t>
            </a:r>
            <a:endParaRPr lang="en-US" altLang="zh-CN" sz="1400" baseline="-25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e</a:t>
            </a:r>
            <a:r>
              <a:rPr lang="en-US" altLang="zh-CN" sz="1400" baseline="-25000" dirty="0" smtClean="0">
                <a:solidFill>
                  <a:schemeClr val="tx1"/>
                </a:solidFill>
              </a:rPr>
              <a:t>1</a:t>
            </a:r>
            <a:r>
              <a:rPr lang="en-US" altLang="zh-CN" sz="1400" dirty="0" smtClean="0">
                <a:solidFill>
                  <a:schemeClr val="tx1"/>
                </a:solidFill>
              </a:rPr>
              <a:t>(v</a:t>
            </a:r>
            <a:r>
              <a:rPr lang="en-US" altLang="zh-CN" sz="1400" baseline="-25000" dirty="0" smtClean="0">
                <a:solidFill>
                  <a:schemeClr val="tx1"/>
                </a:solidFill>
              </a:rPr>
              <a:t>2</a:t>
            </a:r>
            <a:r>
              <a:rPr lang="en-US" altLang="zh-CN" sz="1400" dirty="0" smtClean="0">
                <a:solidFill>
                  <a:schemeClr val="tx1"/>
                </a:solidFill>
              </a:rPr>
              <a:t>)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右箭头 16"/>
          <p:cNvSpPr/>
          <p:nvPr/>
        </p:nvSpPr>
        <p:spPr>
          <a:xfrm>
            <a:off x="1998597" y="988165"/>
            <a:ext cx="379529" cy="18288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3092115" y="770020"/>
            <a:ext cx="673768" cy="6172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>
                <a:solidFill>
                  <a:schemeClr val="tx1"/>
                </a:solidFill>
              </a:rPr>
              <a:t>labelA</a:t>
            </a:r>
            <a:endParaRPr lang="en-US" altLang="zh-CN" sz="14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e</a:t>
            </a:r>
            <a:r>
              <a:rPr lang="en-US" altLang="zh-CN" sz="1400" baseline="-25000" dirty="0" smtClean="0">
                <a:solidFill>
                  <a:schemeClr val="tx1"/>
                </a:solidFill>
              </a:rPr>
              <a:t>2</a:t>
            </a:r>
            <a:r>
              <a:rPr lang="en-US" altLang="zh-CN" sz="1400" dirty="0" smtClean="0">
                <a:solidFill>
                  <a:schemeClr val="tx1"/>
                </a:solidFill>
              </a:rPr>
              <a:t>(v</a:t>
            </a:r>
            <a:r>
              <a:rPr lang="en-US" altLang="zh-CN" sz="1400" baseline="-25000" dirty="0" smtClean="0">
                <a:solidFill>
                  <a:schemeClr val="tx1"/>
                </a:solidFill>
              </a:rPr>
              <a:t>2</a:t>
            </a:r>
            <a:r>
              <a:rPr lang="en-US" altLang="zh-CN" sz="1400" dirty="0" smtClean="0">
                <a:solidFill>
                  <a:schemeClr val="tx1"/>
                </a:solidFill>
              </a:rPr>
              <a:t>)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4018546" y="770020"/>
            <a:ext cx="673768" cy="6172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>
                <a:solidFill>
                  <a:schemeClr val="tx1"/>
                </a:solidFill>
              </a:rPr>
              <a:t>labelA</a:t>
            </a:r>
            <a:endParaRPr lang="en-US" altLang="zh-CN" sz="14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sz="1400" dirty="0" err="1" smtClean="0">
                <a:solidFill>
                  <a:schemeClr val="tx1"/>
                </a:solidFill>
              </a:rPr>
              <a:t>e</a:t>
            </a:r>
            <a:r>
              <a:rPr lang="en-US" altLang="zh-CN" sz="1400" baseline="-25000" dirty="0" err="1" smtClean="0">
                <a:solidFill>
                  <a:schemeClr val="tx1"/>
                </a:solidFill>
              </a:rPr>
              <a:t>n</a:t>
            </a:r>
            <a:r>
              <a:rPr lang="en-US" altLang="zh-CN" sz="1400" dirty="0" smtClean="0">
                <a:solidFill>
                  <a:schemeClr val="tx1"/>
                </a:solidFill>
              </a:rPr>
              <a:t>(v</a:t>
            </a:r>
            <a:r>
              <a:rPr lang="en-US" altLang="zh-CN" sz="1400" baseline="-25000" dirty="0" smtClean="0">
                <a:solidFill>
                  <a:schemeClr val="tx1"/>
                </a:solidFill>
              </a:rPr>
              <a:t>2</a:t>
            </a:r>
            <a:r>
              <a:rPr lang="en-US" altLang="zh-CN" sz="1400" dirty="0" smtClean="0">
                <a:solidFill>
                  <a:schemeClr val="tx1"/>
                </a:solidFill>
              </a:rPr>
              <a:t>)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3765883" y="770020"/>
            <a:ext cx="252663" cy="6172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42" name="矩形 41"/>
          <p:cNvSpPr/>
          <p:nvPr/>
        </p:nvSpPr>
        <p:spPr>
          <a:xfrm>
            <a:off x="4692314" y="764697"/>
            <a:ext cx="673768" cy="61720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>
                <a:solidFill>
                  <a:schemeClr val="tx1"/>
                </a:solidFill>
              </a:rPr>
              <a:t>labelA</a:t>
            </a:r>
            <a:endParaRPr lang="en-US" altLang="zh-CN" sz="14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e</a:t>
            </a:r>
            <a:r>
              <a:rPr lang="en-US" altLang="zh-CN" sz="1400" baseline="-25000" dirty="0" smtClean="0">
                <a:solidFill>
                  <a:schemeClr val="tx1"/>
                </a:solidFill>
              </a:rPr>
              <a:t>n+1</a:t>
            </a:r>
            <a:r>
              <a:rPr lang="en-US" altLang="zh-CN" sz="1400" dirty="0" smtClean="0">
                <a:solidFill>
                  <a:schemeClr val="tx1"/>
                </a:solidFill>
              </a:rPr>
              <a:t>(v</a:t>
            </a:r>
            <a:r>
              <a:rPr lang="en-US" altLang="zh-CN" sz="1400" baseline="-25000" dirty="0" smtClean="0">
                <a:solidFill>
                  <a:schemeClr val="tx1"/>
                </a:solidFill>
              </a:rPr>
              <a:t>3</a:t>
            </a:r>
            <a:r>
              <a:rPr lang="en-US" altLang="zh-CN" sz="1400" dirty="0" smtClean="0">
                <a:solidFill>
                  <a:schemeClr val="tx1"/>
                </a:solidFill>
              </a:rPr>
              <a:t>)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5618745" y="764697"/>
            <a:ext cx="673768" cy="61720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>
                <a:solidFill>
                  <a:schemeClr val="tx1"/>
                </a:solidFill>
              </a:rPr>
              <a:t>labelA</a:t>
            </a:r>
            <a:endParaRPr lang="en-US" altLang="zh-CN" sz="14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sz="1400" dirty="0" err="1" smtClean="0">
                <a:solidFill>
                  <a:schemeClr val="tx1"/>
                </a:solidFill>
              </a:rPr>
              <a:t>e</a:t>
            </a:r>
            <a:r>
              <a:rPr lang="en-US" altLang="zh-CN" sz="1400" baseline="-25000" dirty="0" err="1" smtClean="0">
                <a:solidFill>
                  <a:schemeClr val="tx1"/>
                </a:solidFill>
              </a:rPr>
              <a:t>m</a:t>
            </a:r>
            <a:r>
              <a:rPr lang="en-US" altLang="zh-CN" sz="1400" dirty="0" smtClean="0">
                <a:solidFill>
                  <a:schemeClr val="tx1"/>
                </a:solidFill>
              </a:rPr>
              <a:t>(v</a:t>
            </a:r>
            <a:r>
              <a:rPr lang="en-US" altLang="zh-CN" sz="1400" baseline="-25000" dirty="0" smtClean="0">
                <a:solidFill>
                  <a:schemeClr val="tx1"/>
                </a:solidFill>
              </a:rPr>
              <a:t>3</a:t>
            </a:r>
            <a:r>
              <a:rPr lang="en-US" altLang="zh-CN" sz="1400" dirty="0" smtClean="0">
                <a:solidFill>
                  <a:schemeClr val="tx1"/>
                </a:solidFill>
              </a:rPr>
              <a:t>)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366082" y="764697"/>
            <a:ext cx="252663" cy="61720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45" name="矩形 44"/>
          <p:cNvSpPr/>
          <p:nvPr/>
        </p:nvSpPr>
        <p:spPr>
          <a:xfrm>
            <a:off x="6292512" y="764696"/>
            <a:ext cx="777665" cy="6172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>
                <a:solidFill>
                  <a:schemeClr val="tx1"/>
                </a:solidFill>
              </a:rPr>
              <a:t>labelB</a:t>
            </a:r>
            <a:endParaRPr lang="en-US" altLang="zh-CN" sz="14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e</a:t>
            </a:r>
            <a:r>
              <a:rPr lang="en-US" altLang="zh-CN" sz="1400" baseline="-25000" dirty="0" smtClean="0">
                <a:solidFill>
                  <a:schemeClr val="tx1"/>
                </a:solidFill>
              </a:rPr>
              <a:t>m+1</a:t>
            </a:r>
            <a:r>
              <a:rPr lang="en-US" altLang="zh-CN" sz="1400" dirty="0" smtClean="0">
                <a:solidFill>
                  <a:schemeClr val="tx1"/>
                </a:solidFill>
              </a:rPr>
              <a:t>(v</a:t>
            </a:r>
            <a:r>
              <a:rPr lang="en-US" altLang="zh-CN" sz="1400" baseline="-25000" dirty="0" smtClean="0">
                <a:solidFill>
                  <a:schemeClr val="tx1"/>
                </a:solidFill>
              </a:rPr>
              <a:t>2</a:t>
            </a:r>
            <a:r>
              <a:rPr lang="en-US" altLang="zh-CN" sz="1400" dirty="0" smtClean="0">
                <a:solidFill>
                  <a:schemeClr val="tx1"/>
                </a:solidFill>
              </a:rPr>
              <a:t>)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7322839" y="764696"/>
            <a:ext cx="673768" cy="6172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>
                <a:solidFill>
                  <a:schemeClr val="tx1"/>
                </a:solidFill>
              </a:rPr>
              <a:t>labelB</a:t>
            </a:r>
            <a:endParaRPr lang="en-US" altLang="zh-CN" sz="14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sz="1400" dirty="0" err="1" smtClean="0">
                <a:solidFill>
                  <a:schemeClr val="tx1"/>
                </a:solidFill>
              </a:rPr>
              <a:t>e</a:t>
            </a:r>
            <a:r>
              <a:rPr lang="en-US" altLang="zh-CN" sz="1400" baseline="-25000" dirty="0" err="1">
                <a:solidFill>
                  <a:schemeClr val="tx1"/>
                </a:solidFill>
              </a:rPr>
              <a:t>k</a:t>
            </a:r>
            <a:r>
              <a:rPr lang="en-US" altLang="zh-CN" sz="1400" dirty="0" smtClean="0">
                <a:solidFill>
                  <a:schemeClr val="tx1"/>
                </a:solidFill>
              </a:rPr>
              <a:t>(v</a:t>
            </a:r>
            <a:r>
              <a:rPr lang="en-US" altLang="zh-CN" sz="1400" baseline="-25000" dirty="0" smtClean="0">
                <a:solidFill>
                  <a:schemeClr val="tx1"/>
                </a:solidFill>
              </a:rPr>
              <a:t>2</a:t>
            </a:r>
            <a:r>
              <a:rPr lang="en-US" altLang="zh-CN" sz="1400" dirty="0" smtClean="0">
                <a:solidFill>
                  <a:schemeClr val="tx1"/>
                </a:solidFill>
              </a:rPr>
              <a:t>)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7070176" y="764696"/>
            <a:ext cx="252663" cy="6172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48" name="矩形 47"/>
          <p:cNvSpPr/>
          <p:nvPr/>
        </p:nvSpPr>
        <p:spPr>
          <a:xfrm>
            <a:off x="1508575" y="1466661"/>
            <a:ext cx="490023" cy="3291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v</a:t>
            </a:r>
            <a:r>
              <a:rPr lang="en-US" altLang="zh-CN" sz="1400" baseline="-25000" dirty="0" smtClean="0">
                <a:solidFill>
                  <a:schemeClr val="tx1"/>
                </a:solidFill>
              </a:rPr>
              <a:t>2</a:t>
            </a:r>
            <a:endParaRPr lang="zh-CN" altLang="en-US" sz="1400" baseline="-25000" dirty="0">
              <a:solidFill>
                <a:schemeClr val="tx1"/>
              </a:solidFill>
            </a:endParaRPr>
          </a:p>
        </p:txBody>
      </p:sp>
      <p:sp>
        <p:nvSpPr>
          <p:cNvPr id="49" name="右箭头 48"/>
          <p:cNvSpPr/>
          <p:nvPr/>
        </p:nvSpPr>
        <p:spPr>
          <a:xfrm>
            <a:off x="1998597" y="1546099"/>
            <a:ext cx="379529" cy="18288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1507189" y="1877364"/>
            <a:ext cx="490023" cy="3291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v</a:t>
            </a:r>
            <a:r>
              <a:rPr lang="en-US" altLang="zh-CN" sz="1400" baseline="-25000" dirty="0" smtClean="0">
                <a:solidFill>
                  <a:schemeClr val="tx1"/>
                </a:solidFill>
              </a:rPr>
              <a:t>3</a:t>
            </a:r>
            <a:endParaRPr lang="zh-CN" altLang="en-US" sz="1400" baseline="-25000" dirty="0">
              <a:solidFill>
                <a:schemeClr val="tx1"/>
              </a:solidFill>
            </a:endParaRPr>
          </a:p>
        </p:txBody>
      </p:sp>
      <p:sp>
        <p:nvSpPr>
          <p:cNvPr id="53" name="右箭头 52"/>
          <p:cNvSpPr/>
          <p:nvPr/>
        </p:nvSpPr>
        <p:spPr>
          <a:xfrm>
            <a:off x="1997211" y="1956802"/>
            <a:ext cx="379529" cy="18288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文本框 53"/>
          <p:cNvSpPr txBox="1"/>
          <p:nvPr/>
        </p:nvSpPr>
        <p:spPr>
          <a:xfrm>
            <a:off x="2376740" y="1417866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……</a:t>
            </a:r>
            <a:endParaRPr lang="zh-CN" altLang="en-US" dirty="0"/>
          </a:p>
        </p:txBody>
      </p:sp>
      <p:sp>
        <p:nvSpPr>
          <p:cNvPr id="55" name="文本框 54"/>
          <p:cNvSpPr txBox="1"/>
          <p:nvPr/>
        </p:nvSpPr>
        <p:spPr>
          <a:xfrm>
            <a:off x="2386358" y="1793722"/>
            <a:ext cx="50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……</a:t>
            </a:r>
            <a:endParaRPr lang="zh-CN" altLang="en-US" dirty="0"/>
          </a:p>
        </p:txBody>
      </p:sp>
      <p:sp>
        <p:nvSpPr>
          <p:cNvPr id="56" name="矩形 55"/>
          <p:cNvSpPr/>
          <p:nvPr/>
        </p:nvSpPr>
        <p:spPr>
          <a:xfrm>
            <a:off x="1514475" y="3250875"/>
            <a:ext cx="490023" cy="3291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v</a:t>
            </a:r>
            <a:r>
              <a:rPr lang="en-US" altLang="zh-CN" sz="1400" baseline="-25000" dirty="0" smtClean="0">
                <a:solidFill>
                  <a:schemeClr val="tx1"/>
                </a:solidFill>
              </a:rPr>
              <a:t>1</a:t>
            </a:r>
            <a:endParaRPr lang="zh-CN" altLang="en-US" sz="1400" baseline="-25000" dirty="0">
              <a:solidFill>
                <a:schemeClr val="tx1"/>
              </a:solidFill>
            </a:endParaRPr>
          </a:p>
        </p:txBody>
      </p:sp>
      <p:sp>
        <p:nvSpPr>
          <p:cNvPr id="57" name="右箭头 56"/>
          <p:cNvSpPr/>
          <p:nvPr/>
        </p:nvSpPr>
        <p:spPr>
          <a:xfrm>
            <a:off x="2004497" y="3330313"/>
            <a:ext cx="379529" cy="18288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/>
          <p:cNvSpPr/>
          <p:nvPr/>
        </p:nvSpPr>
        <p:spPr>
          <a:xfrm>
            <a:off x="1514475" y="3808809"/>
            <a:ext cx="490023" cy="3291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v</a:t>
            </a:r>
            <a:r>
              <a:rPr lang="en-US" altLang="zh-CN" sz="1400" baseline="-25000" dirty="0" smtClean="0">
                <a:solidFill>
                  <a:schemeClr val="tx1"/>
                </a:solidFill>
              </a:rPr>
              <a:t>2</a:t>
            </a:r>
            <a:endParaRPr lang="zh-CN" altLang="en-US" sz="1400" baseline="-25000" dirty="0">
              <a:solidFill>
                <a:schemeClr val="tx1"/>
              </a:solidFill>
            </a:endParaRPr>
          </a:p>
        </p:txBody>
      </p:sp>
      <p:sp>
        <p:nvSpPr>
          <p:cNvPr id="59" name="右箭头 58"/>
          <p:cNvSpPr/>
          <p:nvPr/>
        </p:nvSpPr>
        <p:spPr>
          <a:xfrm>
            <a:off x="2004497" y="3888247"/>
            <a:ext cx="379529" cy="18288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59"/>
          <p:cNvSpPr/>
          <p:nvPr/>
        </p:nvSpPr>
        <p:spPr>
          <a:xfrm>
            <a:off x="1513089" y="4219512"/>
            <a:ext cx="490023" cy="3291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v</a:t>
            </a:r>
            <a:r>
              <a:rPr lang="en-US" altLang="zh-CN" sz="1400" baseline="-25000" dirty="0" smtClean="0">
                <a:solidFill>
                  <a:schemeClr val="tx1"/>
                </a:solidFill>
              </a:rPr>
              <a:t>3</a:t>
            </a:r>
            <a:endParaRPr lang="zh-CN" altLang="en-US" sz="1400" baseline="-25000" dirty="0">
              <a:solidFill>
                <a:schemeClr val="tx1"/>
              </a:solidFill>
            </a:endParaRPr>
          </a:p>
        </p:txBody>
      </p:sp>
      <p:sp>
        <p:nvSpPr>
          <p:cNvPr id="61" name="右箭头 60"/>
          <p:cNvSpPr/>
          <p:nvPr/>
        </p:nvSpPr>
        <p:spPr>
          <a:xfrm>
            <a:off x="2003111" y="4298950"/>
            <a:ext cx="379529" cy="18288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/>
          <p:cNvSpPr/>
          <p:nvPr/>
        </p:nvSpPr>
        <p:spPr>
          <a:xfrm>
            <a:off x="2384026" y="3106845"/>
            <a:ext cx="713989" cy="6172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>
                <a:solidFill>
                  <a:schemeClr val="tx1"/>
                </a:solidFill>
              </a:rPr>
              <a:t>labelA</a:t>
            </a:r>
            <a:endParaRPr lang="en-US" altLang="zh-CN" sz="1400" baseline="-25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e</a:t>
            </a:r>
            <a:r>
              <a:rPr lang="en-US" altLang="zh-CN" sz="1400" baseline="-25000" dirty="0" smtClean="0">
                <a:solidFill>
                  <a:schemeClr val="tx1"/>
                </a:solidFill>
              </a:rPr>
              <a:t>12</a:t>
            </a:r>
            <a:r>
              <a:rPr lang="en-US" altLang="zh-CN" sz="1400" dirty="0" smtClean="0">
                <a:solidFill>
                  <a:schemeClr val="tx1"/>
                </a:solidFill>
              </a:rPr>
              <a:t>(v</a:t>
            </a:r>
            <a:r>
              <a:rPr lang="en-US" altLang="zh-CN" sz="1400" baseline="-25000" dirty="0" smtClean="0">
                <a:solidFill>
                  <a:schemeClr val="tx1"/>
                </a:solidFill>
              </a:rPr>
              <a:t>2</a:t>
            </a:r>
            <a:r>
              <a:rPr lang="en-US" altLang="zh-CN" sz="1400" dirty="0" smtClean="0">
                <a:solidFill>
                  <a:schemeClr val="tx1"/>
                </a:solidFill>
              </a:rPr>
              <a:t>)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3092115" y="3106844"/>
            <a:ext cx="673768" cy="61720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>
                <a:solidFill>
                  <a:schemeClr val="tx1"/>
                </a:solidFill>
              </a:rPr>
              <a:t>labelA</a:t>
            </a:r>
            <a:endParaRPr lang="en-US" altLang="zh-CN" sz="14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e</a:t>
            </a:r>
            <a:r>
              <a:rPr lang="en-US" altLang="zh-CN" sz="1400" baseline="-25000" dirty="0" smtClean="0">
                <a:solidFill>
                  <a:schemeClr val="tx1"/>
                </a:solidFill>
              </a:rPr>
              <a:t>13</a:t>
            </a:r>
            <a:r>
              <a:rPr lang="en-US" altLang="zh-CN" sz="1400" dirty="0" smtClean="0">
                <a:solidFill>
                  <a:schemeClr val="tx1"/>
                </a:solidFill>
              </a:rPr>
              <a:t>(v</a:t>
            </a:r>
            <a:r>
              <a:rPr lang="en-US" altLang="zh-CN" sz="1400" baseline="-25000" dirty="0" smtClean="0">
                <a:solidFill>
                  <a:schemeClr val="tx1"/>
                </a:solidFill>
              </a:rPr>
              <a:t>3</a:t>
            </a:r>
            <a:r>
              <a:rPr lang="en-US" altLang="zh-CN" sz="1400" dirty="0" smtClean="0">
                <a:solidFill>
                  <a:schemeClr val="tx1"/>
                </a:solidFill>
              </a:rPr>
              <a:t>)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3771747" y="3106843"/>
            <a:ext cx="702226" cy="6172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>
                <a:solidFill>
                  <a:schemeClr val="tx1"/>
                </a:solidFill>
              </a:rPr>
              <a:t>labelB</a:t>
            </a:r>
            <a:endParaRPr lang="en-US" altLang="zh-CN" sz="14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e’</a:t>
            </a:r>
            <a:r>
              <a:rPr lang="en-US" altLang="zh-CN" sz="1400" baseline="-25000" dirty="0" smtClean="0">
                <a:solidFill>
                  <a:schemeClr val="tx1"/>
                </a:solidFill>
              </a:rPr>
              <a:t>12</a:t>
            </a:r>
            <a:r>
              <a:rPr lang="en-US" altLang="zh-CN" sz="1400" dirty="0" smtClean="0">
                <a:solidFill>
                  <a:schemeClr val="tx1"/>
                </a:solidFill>
              </a:rPr>
              <a:t>(v</a:t>
            </a:r>
            <a:r>
              <a:rPr lang="en-US" altLang="zh-CN" sz="1400" baseline="-25000" dirty="0" smtClean="0">
                <a:solidFill>
                  <a:schemeClr val="tx1"/>
                </a:solidFill>
              </a:rPr>
              <a:t>2</a:t>
            </a:r>
            <a:r>
              <a:rPr lang="en-US" altLang="zh-CN" sz="1400" dirty="0" smtClean="0">
                <a:solidFill>
                  <a:schemeClr val="tx1"/>
                </a:solidFill>
              </a:rPr>
              <a:t>)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2374408" y="3762097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……</a:t>
            </a:r>
            <a:endParaRPr lang="zh-CN" altLang="en-US" dirty="0"/>
          </a:p>
        </p:txBody>
      </p:sp>
      <p:sp>
        <p:nvSpPr>
          <p:cNvPr id="66" name="文本框 65"/>
          <p:cNvSpPr txBox="1"/>
          <p:nvPr/>
        </p:nvSpPr>
        <p:spPr>
          <a:xfrm>
            <a:off x="2384026" y="4137953"/>
            <a:ext cx="50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……</a:t>
            </a:r>
            <a:endParaRPr lang="zh-CN" altLang="en-US" dirty="0"/>
          </a:p>
        </p:txBody>
      </p:sp>
      <p:cxnSp>
        <p:nvCxnSpPr>
          <p:cNvPr id="68" name="直接连接符 67"/>
          <p:cNvCxnSpPr/>
          <p:nvPr/>
        </p:nvCxnSpPr>
        <p:spPr>
          <a:xfrm>
            <a:off x="4993105" y="2851484"/>
            <a:ext cx="24063" cy="2189748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矩形 68"/>
          <p:cNvSpPr/>
          <p:nvPr/>
        </p:nvSpPr>
        <p:spPr>
          <a:xfrm>
            <a:off x="5536301" y="3034303"/>
            <a:ext cx="834150" cy="3291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e</a:t>
            </a:r>
            <a:r>
              <a:rPr lang="en-US" altLang="zh-CN" sz="1400" baseline="-25000" dirty="0" smtClean="0">
                <a:solidFill>
                  <a:schemeClr val="tx1"/>
                </a:solidFill>
              </a:rPr>
              <a:t>12 </a:t>
            </a:r>
            <a:r>
              <a:rPr lang="en-US" altLang="zh-CN" sz="1400" dirty="0" smtClean="0">
                <a:solidFill>
                  <a:schemeClr val="tx1"/>
                </a:solidFill>
              </a:rPr>
              <a:t>+ ts</a:t>
            </a:r>
            <a:r>
              <a:rPr lang="en-US" altLang="zh-CN" sz="1400" baseline="-25000" dirty="0" smtClean="0">
                <a:solidFill>
                  <a:schemeClr val="tx1"/>
                </a:solidFill>
              </a:rPr>
              <a:t>1</a:t>
            </a:r>
            <a:endParaRPr lang="zh-CN" altLang="en-US" sz="1400" baseline="-25000" dirty="0">
              <a:solidFill>
                <a:schemeClr val="tx1"/>
              </a:solidFill>
            </a:endParaRPr>
          </a:p>
        </p:txBody>
      </p:sp>
      <p:sp>
        <p:nvSpPr>
          <p:cNvPr id="70" name="右箭头 69"/>
          <p:cNvSpPr/>
          <p:nvPr/>
        </p:nvSpPr>
        <p:spPr>
          <a:xfrm>
            <a:off x="6370449" y="3113741"/>
            <a:ext cx="379529" cy="182880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矩形 74"/>
          <p:cNvSpPr/>
          <p:nvPr/>
        </p:nvSpPr>
        <p:spPr>
          <a:xfrm>
            <a:off x="6779431" y="3034303"/>
            <a:ext cx="1377980" cy="3291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properties of e</a:t>
            </a:r>
            <a:r>
              <a:rPr lang="en-US" altLang="zh-CN" sz="1400" baseline="-25000" dirty="0">
                <a:solidFill>
                  <a:schemeClr val="tx1"/>
                </a:solidFill>
              </a:rPr>
              <a:t>1 </a:t>
            </a:r>
            <a:endParaRPr lang="zh-CN" altLang="en-US" sz="1400" baseline="-25000" dirty="0">
              <a:solidFill>
                <a:schemeClr val="tx1"/>
              </a:solidFill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5536301" y="3394921"/>
            <a:ext cx="834150" cy="3291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e</a:t>
            </a:r>
            <a:r>
              <a:rPr lang="en-US" altLang="zh-CN" sz="1400" baseline="-25000" dirty="0" smtClean="0">
                <a:solidFill>
                  <a:schemeClr val="tx1"/>
                </a:solidFill>
              </a:rPr>
              <a:t>12 </a:t>
            </a:r>
            <a:r>
              <a:rPr lang="en-US" altLang="zh-CN" sz="1400" dirty="0" smtClean="0">
                <a:solidFill>
                  <a:schemeClr val="tx1"/>
                </a:solidFill>
              </a:rPr>
              <a:t>+ ts</a:t>
            </a:r>
            <a:r>
              <a:rPr lang="en-US" altLang="zh-CN" sz="1400" baseline="-25000" dirty="0" smtClean="0">
                <a:solidFill>
                  <a:schemeClr val="tx1"/>
                </a:solidFill>
              </a:rPr>
              <a:t>2</a:t>
            </a:r>
            <a:endParaRPr lang="zh-CN" altLang="en-US" sz="1400" baseline="-25000" dirty="0">
              <a:solidFill>
                <a:schemeClr val="tx1"/>
              </a:solidFill>
            </a:endParaRPr>
          </a:p>
        </p:txBody>
      </p:sp>
      <p:sp>
        <p:nvSpPr>
          <p:cNvPr id="77" name="右箭头 76"/>
          <p:cNvSpPr/>
          <p:nvPr/>
        </p:nvSpPr>
        <p:spPr>
          <a:xfrm>
            <a:off x="6370449" y="3474359"/>
            <a:ext cx="379529" cy="182880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矩形 77"/>
          <p:cNvSpPr/>
          <p:nvPr/>
        </p:nvSpPr>
        <p:spPr>
          <a:xfrm>
            <a:off x="6779431" y="3394921"/>
            <a:ext cx="1377980" cy="3291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properties of </a:t>
            </a:r>
            <a:r>
              <a:rPr lang="en-US" altLang="zh-CN" sz="1400" dirty="0" smtClean="0">
                <a:solidFill>
                  <a:schemeClr val="tx1"/>
                </a:solidFill>
              </a:rPr>
              <a:t>e</a:t>
            </a:r>
            <a:r>
              <a:rPr lang="en-US" altLang="zh-CN" sz="1400" baseline="-25000" dirty="0" smtClean="0">
                <a:solidFill>
                  <a:schemeClr val="tx1"/>
                </a:solidFill>
              </a:rPr>
              <a:t>2 </a:t>
            </a:r>
            <a:endParaRPr lang="zh-CN" altLang="en-US" sz="1400" baseline="-25000" dirty="0">
              <a:solidFill>
                <a:schemeClr val="tx1"/>
              </a:solidFill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5536301" y="4126141"/>
            <a:ext cx="834150" cy="3291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e</a:t>
            </a:r>
            <a:r>
              <a:rPr lang="en-US" altLang="zh-CN" sz="1400" baseline="-25000" dirty="0" smtClean="0">
                <a:solidFill>
                  <a:schemeClr val="tx1"/>
                </a:solidFill>
              </a:rPr>
              <a:t>12 </a:t>
            </a:r>
            <a:r>
              <a:rPr lang="en-US" altLang="zh-CN" sz="1400" dirty="0" smtClean="0">
                <a:solidFill>
                  <a:schemeClr val="tx1"/>
                </a:solidFill>
              </a:rPr>
              <a:t>+ </a:t>
            </a:r>
            <a:r>
              <a:rPr lang="en-US" altLang="zh-CN" sz="1400" dirty="0" err="1" smtClean="0">
                <a:solidFill>
                  <a:schemeClr val="tx1"/>
                </a:solidFill>
              </a:rPr>
              <a:t>ts</a:t>
            </a:r>
            <a:r>
              <a:rPr lang="en-US" altLang="zh-CN" sz="1400" baseline="-25000" dirty="0" err="1" smtClean="0">
                <a:solidFill>
                  <a:schemeClr val="tx1"/>
                </a:solidFill>
              </a:rPr>
              <a:t>n</a:t>
            </a:r>
            <a:endParaRPr lang="zh-CN" altLang="en-US" sz="1400" baseline="-25000" dirty="0">
              <a:solidFill>
                <a:schemeClr val="tx1"/>
              </a:solidFill>
            </a:endParaRPr>
          </a:p>
        </p:txBody>
      </p:sp>
      <p:sp>
        <p:nvSpPr>
          <p:cNvPr id="80" name="右箭头 79"/>
          <p:cNvSpPr/>
          <p:nvPr/>
        </p:nvSpPr>
        <p:spPr>
          <a:xfrm>
            <a:off x="6370449" y="4205579"/>
            <a:ext cx="379529" cy="182880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矩形 80"/>
          <p:cNvSpPr/>
          <p:nvPr/>
        </p:nvSpPr>
        <p:spPr>
          <a:xfrm>
            <a:off x="6779431" y="4126141"/>
            <a:ext cx="1377980" cy="3291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properties of </a:t>
            </a:r>
            <a:r>
              <a:rPr lang="en-US" altLang="zh-CN" sz="1400" dirty="0" err="1" smtClean="0">
                <a:solidFill>
                  <a:schemeClr val="tx1"/>
                </a:solidFill>
              </a:rPr>
              <a:t>e</a:t>
            </a:r>
            <a:r>
              <a:rPr lang="en-US" altLang="zh-CN" sz="1400" baseline="-25000" dirty="0" err="1" smtClean="0">
                <a:solidFill>
                  <a:schemeClr val="tx1"/>
                </a:solidFill>
              </a:rPr>
              <a:t>n</a:t>
            </a:r>
            <a:r>
              <a:rPr lang="en-US" altLang="zh-CN" sz="1400" baseline="-25000" dirty="0" smtClean="0">
                <a:solidFill>
                  <a:schemeClr val="tx1"/>
                </a:solidFill>
              </a:rPr>
              <a:t> </a:t>
            </a:r>
            <a:endParaRPr lang="zh-CN" altLang="en-US" sz="1400" baseline="-25000" dirty="0">
              <a:solidFill>
                <a:schemeClr val="tx1"/>
              </a:solidFill>
            </a:endParaRPr>
          </a:p>
        </p:txBody>
      </p:sp>
      <p:sp>
        <p:nvSpPr>
          <p:cNvPr id="82" name="文本框 81"/>
          <p:cNvSpPr txBox="1"/>
          <p:nvPr/>
        </p:nvSpPr>
        <p:spPr>
          <a:xfrm>
            <a:off x="5776345" y="3795865"/>
            <a:ext cx="461665" cy="25103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83" name="文本框 82"/>
          <p:cNvSpPr txBox="1"/>
          <p:nvPr/>
        </p:nvSpPr>
        <p:spPr>
          <a:xfrm>
            <a:off x="7237588" y="3795865"/>
            <a:ext cx="461665" cy="25103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84" name="文本框 83"/>
          <p:cNvSpPr txBox="1"/>
          <p:nvPr/>
        </p:nvSpPr>
        <p:spPr>
          <a:xfrm>
            <a:off x="5776344" y="4573629"/>
            <a:ext cx="461665" cy="25103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85" name="文本框 84"/>
          <p:cNvSpPr txBox="1"/>
          <p:nvPr/>
        </p:nvSpPr>
        <p:spPr>
          <a:xfrm>
            <a:off x="7231300" y="4573628"/>
            <a:ext cx="461665" cy="25103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50" name="文本框 49"/>
          <p:cNvSpPr txBox="1"/>
          <p:nvPr/>
        </p:nvSpPr>
        <p:spPr>
          <a:xfrm>
            <a:off x="9596806" y="968302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图</a:t>
            </a:r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51" name="文本框 50"/>
          <p:cNvSpPr txBox="1"/>
          <p:nvPr/>
        </p:nvSpPr>
        <p:spPr>
          <a:xfrm>
            <a:off x="9731622" y="3508181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图</a:t>
            </a:r>
            <a:r>
              <a:rPr lang="en-US" altLang="zh-CN" dirty="0" smtClean="0"/>
              <a:t>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0905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975948" y="1584425"/>
            <a:ext cx="4190462" cy="2546179"/>
            <a:chOff x="3024555" y="1883285"/>
            <a:chExt cx="4190462" cy="2546179"/>
          </a:xfrm>
        </p:grpSpPr>
        <p:cxnSp>
          <p:nvCxnSpPr>
            <p:cNvPr id="39" name="直接箭头连接符 38"/>
            <p:cNvCxnSpPr/>
            <p:nvPr/>
          </p:nvCxnSpPr>
          <p:spPr>
            <a:xfrm>
              <a:off x="5578859" y="4281673"/>
              <a:ext cx="163615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/>
            <p:cNvCxnSpPr/>
            <p:nvPr/>
          </p:nvCxnSpPr>
          <p:spPr>
            <a:xfrm>
              <a:off x="3894106" y="4275574"/>
              <a:ext cx="163615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矩形 5"/>
            <p:cNvSpPr/>
            <p:nvPr/>
          </p:nvSpPr>
          <p:spPr>
            <a:xfrm>
              <a:off x="3024555" y="1883285"/>
              <a:ext cx="490023" cy="3417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vid1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3024555" y="2312628"/>
              <a:ext cx="490023" cy="3417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vid2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3024555" y="2730799"/>
              <a:ext cx="490023" cy="3417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vid3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3894106" y="1883285"/>
              <a:ext cx="825604" cy="3417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property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3894107" y="2751561"/>
              <a:ext cx="825604" cy="3309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property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4719710" y="1883285"/>
              <a:ext cx="825604" cy="3417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property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5545314" y="1883285"/>
              <a:ext cx="825604" cy="3417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property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3894107" y="2304479"/>
              <a:ext cx="565352" cy="3577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edge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4719711" y="2751561"/>
              <a:ext cx="565352" cy="3309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edge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6370918" y="1883285"/>
              <a:ext cx="565352" cy="3417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edge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285063" y="2751561"/>
              <a:ext cx="565352" cy="3309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edge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5850415" y="2751561"/>
              <a:ext cx="565352" cy="3309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edge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6415767" y="2751561"/>
              <a:ext cx="565352" cy="3309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edge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5" name="右箭头 24"/>
            <p:cNvSpPr/>
            <p:nvPr/>
          </p:nvSpPr>
          <p:spPr>
            <a:xfrm>
              <a:off x="3514577" y="1962723"/>
              <a:ext cx="379529" cy="18288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右箭头 25"/>
            <p:cNvSpPr/>
            <p:nvPr/>
          </p:nvSpPr>
          <p:spPr>
            <a:xfrm>
              <a:off x="3514577" y="2820171"/>
              <a:ext cx="379529" cy="18288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右箭头 26"/>
            <p:cNvSpPr/>
            <p:nvPr/>
          </p:nvSpPr>
          <p:spPr>
            <a:xfrm>
              <a:off x="3514577" y="2390555"/>
              <a:ext cx="379529" cy="18288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3110742" y="3272788"/>
              <a:ext cx="450464" cy="32099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key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3514577" y="3272788"/>
              <a:ext cx="639781" cy="32099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value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34" name="直接连接符 33"/>
            <p:cNvCxnSpPr/>
            <p:nvPr/>
          </p:nvCxnSpPr>
          <p:spPr>
            <a:xfrm flipH="1">
              <a:off x="3101775" y="3092423"/>
              <a:ext cx="978153" cy="180219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>
              <a:stCxn id="12" idx="2"/>
            </p:cNvCxnSpPr>
            <p:nvPr/>
          </p:nvCxnSpPr>
          <p:spPr>
            <a:xfrm flipH="1">
              <a:off x="4154358" y="3082489"/>
              <a:ext cx="152551" cy="190299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矩形 43"/>
            <p:cNvSpPr/>
            <p:nvPr/>
          </p:nvSpPr>
          <p:spPr>
            <a:xfrm>
              <a:off x="3894106" y="3793869"/>
              <a:ext cx="1681090" cy="32099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err="1" smtClean="0">
                  <a:solidFill>
                    <a:schemeClr val="tx1"/>
                  </a:solidFill>
                </a:rPr>
                <a:t>label+dir+Vid+eid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5530264" y="3793869"/>
              <a:ext cx="841038" cy="32099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property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6367959" y="3793869"/>
              <a:ext cx="841038" cy="32099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property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51" name="直接连接符 50"/>
            <p:cNvCxnSpPr/>
            <p:nvPr/>
          </p:nvCxnSpPr>
          <p:spPr>
            <a:xfrm flipH="1">
              <a:off x="3894106" y="3092423"/>
              <a:ext cx="1956310" cy="701446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>
              <a:off x="6396938" y="3082489"/>
              <a:ext cx="812059" cy="711380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矩形 32"/>
            <p:cNvSpPr/>
            <p:nvPr/>
          </p:nvSpPr>
          <p:spPr>
            <a:xfrm>
              <a:off x="4457678" y="2308308"/>
              <a:ext cx="565353" cy="34990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edge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5586603" y="2308872"/>
              <a:ext cx="565352" cy="34990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edge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5023031" y="2307979"/>
              <a:ext cx="565352" cy="3542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edge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4342540" y="4121687"/>
              <a:ext cx="726609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column</a:t>
              </a:r>
              <a:endParaRPr lang="zh-CN" altLang="en-US" dirty="0"/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6077218" y="4121686"/>
              <a:ext cx="576376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value</a:t>
              </a:r>
              <a:endParaRPr lang="zh-CN" altLang="en-US" dirty="0"/>
            </a:p>
          </p:txBody>
        </p:sp>
      </p:grpSp>
      <p:sp>
        <p:nvSpPr>
          <p:cNvPr id="40" name="文本框 39"/>
          <p:cNvSpPr txBox="1"/>
          <p:nvPr/>
        </p:nvSpPr>
        <p:spPr>
          <a:xfrm>
            <a:off x="2708165" y="5011630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图</a:t>
            </a:r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41" name="圆角矩形 40"/>
          <p:cNvSpPr/>
          <p:nvPr/>
        </p:nvSpPr>
        <p:spPr>
          <a:xfrm>
            <a:off x="7129975" y="1629518"/>
            <a:ext cx="4065563" cy="1651785"/>
          </a:xfrm>
          <a:prstGeom prst="roundRect">
            <a:avLst>
              <a:gd name="adj" fmla="val 900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err="1" smtClean="0">
                <a:solidFill>
                  <a:sysClr val="windowText" lastClr="000000"/>
                </a:solidFill>
              </a:rPr>
              <a:t>HybriG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2" name="圆角矩形 41"/>
          <p:cNvSpPr/>
          <p:nvPr/>
        </p:nvSpPr>
        <p:spPr>
          <a:xfrm>
            <a:off x="8147535" y="1801262"/>
            <a:ext cx="1395047" cy="62985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ysClr val="windowText" lastClr="000000"/>
                </a:solidFill>
              </a:rPr>
              <a:t>Data</a:t>
            </a:r>
          </a:p>
          <a:p>
            <a:pPr algn="ctr"/>
            <a:r>
              <a:rPr lang="en-US" altLang="zh-CN" dirty="0" smtClean="0">
                <a:solidFill>
                  <a:sysClr val="windowText" lastClr="000000"/>
                </a:solidFill>
              </a:rPr>
              <a:t>Loader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3" name="圆角矩形 42"/>
          <p:cNvSpPr/>
          <p:nvPr/>
        </p:nvSpPr>
        <p:spPr>
          <a:xfrm>
            <a:off x="7129975" y="831180"/>
            <a:ext cx="4065563" cy="43609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ysClr val="windowText" lastClr="000000"/>
                </a:solidFill>
              </a:rPr>
              <a:t>Applications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5" name="圆角矩形 44"/>
          <p:cNvSpPr/>
          <p:nvPr/>
        </p:nvSpPr>
        <p:spPr>
          <a:xfrm>
            <a:off x="9687948" y="1790125"/>
            <a:ext cx="1395047" cy="640995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ysClr val="windowText" lastClr="000000"/>
                </a:solidFill>
              </a:rPr>
              <a:t>Query Adapter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8" name="圆角矩形 47"/>
          <p:cNvSpPr/>
          <p:nvPr/>
        </p:nvSpPr>
        <p:spPr>
          <a:xfrm>
            <a:off x="8147535" y="2535714"/>
            <a:ext cx="2935460" cy="562709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ysClr val="windowText" lastClr="000000"/>
                </a:solidFill>
              </a:rPr>
              <a:t>Storage Layer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9" name="圆角矩形 48"/>
          <p:cNvSpPr/>
          <p:nvPr/>
        </p:nvSpPr>
        <p:spPr>
          <a:xfrm>
            <a:off x="9542582" y="3723264"/>
            <a:ext cx="1345812" cy="128836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0" name="圆角矩形 49"/>
          <p:cNvSpPr/>
          <p:nvPr/>
        </p:nvSpPr>
        <p:spPr>
          <a:xfrm>
            <a:off x="7455877" y="3723264"/>
            <a:ext cx="1477109" cy="128836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ysClr val="windowText" lastClr="000000"/>
                </a:solidFill>
              </a:rPr>
              <a:t>Titan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pic>
        <p:nvPicPr>
          <p:cNvPr id="52" name="图片 5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8169" y="4195704"/>
            <a:ext cx="1014637" cy="308315"/>
          </a:xfrm>
          <a:prstGeom prst="rect">
            <a:avLst/>
          </a:prstGeom>
        </p:spPr>
      </p:pic>
      <p:pic>
        <p:nvPicPr>
          <p:cNvPr id="54" name="图片 5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0053" y="3876287"/>
            <a:ext cx="533781" cy="1030749"/>
          </a:xfrm>
          <a:prstGeom prst="rect">
            <a:avLst/>
          </a:prstGeom>
        </p:spPr>
      </p:pic>
      <p:cxnSp>
        <p:nvCxnSpPr>
          <p:cNvPr id="55" name="直接连接符 54"/>
          <p:cNvCxnSpPr>
            <a:stCxn id="50" idx="0"/>
            <a:endCxn id="41" idx="2"/>
          </p:cNvCxnSpPr>
          <p:nvPr/>
        </p:nvCxnSpPr>
        <p:spPr>
          <a:xfrm flipV="1">
            <a:off x="8194432" y="3281303"/>
            <a:ext cx="968325" cy="441961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接连接符 55"/>
          <p:cNvCxnSpPr>
            <a:stCxn id="49" idx="0"/>
            <a:endCxn id="41" idx="2"/>
          </p:cNvCxnSpPr>
          <p:nvPr/>
        </p:nvCxnSpPr>
        <p:spPr>
          <a:xfrm flipH="1" flipV="1">
            <a:off x="9162757" y="3281303"/>
            <a:ext cx="1052731" cy="4419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>
            <a:stCxn id="42" idx="0"/>
          </p:cNvCxnSpPr>
          <p:nvPr/>
        </p:nvCxnSpPr>
        <p:spPr>
          <a:xfrm flipH="1" flipV="1">
            <a:off x="8845058" y="1280370"/>
            <a:ext cx="1" cy="520892"/>
          </a:xfrm>
          <a:prstGeom prst="line">
            <a:avLst/>
          </a:prstGeom>
          <a:ln>
            <a:headEnd type="stealth" w="lg" len="lg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/>
        </p:nvCxnSpPr>
        <p:spPr>
          <a:xfrm flipH="1" flipV="1">
            <a:off x="10356159" y="1267279"/>
            <a:ext cx="1" cy="509755"/>
          </a:xfrm>
          <a:prstGeom prst="line">
            <a:avLst/>
          </a:prstGeom>
          <a:ln>
            <a:headEnd type="stealth" w="lg" len="lg"/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直接连接符 58"/>
          <p:cNvCxnSpPr/>
          <p:nvPr/>
        </p:nvCxnSpPr>
        <p:spPr>
          <a:xfrm flipH="1" flipV="1">
            <a:off x="10616419" y="1280370"/>
            <a:ext cx="1" cy="509755"/>
          </a:xfrm>
          <a:prstGeom prst="line">
            <a:avLst/>
          </a:prstGeom>
          <a:ln>
            <a:headEnd type="none" w="lg" len="lg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文本框 59"/>
          <p:cNvSpPr txBox="1"/>
          <p:nvPr/>
        </p:nvSpPr>
        <p:spPr>
          <a:xfrm>
            <a:off x="9010064" y="5665748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图</a:t>
            </a:r>
            <a:r>
              <a:rPr lang="en-US" altLang="zh-CN" dirty="0" smtClean="0"/>
              <a:t>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4311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1926433" y="3029803"/>
            <a:ext cx="532263" cy="53226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v</a:t>
            </a:r>
            <a:r>
              <a:rPr lang="en-US" altLang="zh-CN" baseline="-25000" dirty="0" smtClean="0">
                <a:solidFill>
                  <a:schemeClr val="tx1"/>
                </a:solidFill>
              </a:rPr>
              <a:t>1</a:t>
            </a:r>
            <a:endParaRPr lang="zh-CN" altLang="en-US" baseline="-25000" dirty="0">
              <a:solidFill>
                <a:schemeClr val="tx1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4057758" y="3029802"/>
            <a:ext cx="532263" cy="53226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v</a:t>
            </a:r>
            <a:r>
              <a:rPr lang="en-US" altLang="zh-CN" baseline="-25000" dirty="0" smtClean="0">
                <a:solidFill>
                  <a:schemeClr val="tx1"/>
                </a:solidFill>
              </a:rPr>
              <a:t>2</a:t>
            </a:r>
            <a:endParaRPr lang="zh-CN" altLang="en-US" baseline="-25000" dirty="0">
              <a:solidFill>
                <a:schemeClr val="tx1"/>
              </a:solidFill>
            </a:endParaRPr>
          </a:p>
        </p:txBody>
      </p:sp>
      <p:cxnSp>
        <p:nvCxnSpPr>
          <p:cNvPr id="7" name="直接箭头连接符 6"/>
          <p:cNvCxnSpPr>
            <a:stCxn id="4" idx="6"/>
            <a:endCxn id="5" idx="2"/>
          </p:cNvCxnSpPr>
          <p:nvPr/>
        </p:nvCxnSpPr>
        <p:spPr>
          <a:xfrm flipV="1">
            <a:off x="2458696" y="3295934"/>
            <a:ext cx="1599062" cy="1"/>
          </a:xfrm>
          <a:prstGeom prst="straightConnector1">
            <a:avLst/>
          </a:prstGeom>
          <a:ln>
            <a:solidFill>
              <a:schemeClr val="tx1"/>
            </a:solidFill>
            <a:headEnd w="med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弧形 7"/>
          <p:cNvSpPr/>
          <p:nvPr/>
        </p:nvSpPr>
        <p:spPr>
          <a:xfrm>
            <a:off x="2294590" y="2750233"/>
            <a:ext cx="1927274" cy="1091399"/>
          </a:xfrm>
          <a:prstGeom prst="arc">
            <a:avLst>
              <a:gd name="adj1" fmla="val 11535375"/>
              <a:gd name="adj2" fmla="val 20717680"/>
            </a:avLst>
          </a:prstGeom>
          <a:ln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弧形 8"/>
          <p:cNvSpPr/>
          <p:nvPr/>
        </p:nvSpPr>
        <p:spPr>
          <a:xfrm flipV="1">
            <a:off x="2359870" y="2416105"/>
            <a:ext cx="1861994" cy="1759654"/>
          </a:xfrm>
          <a:prstGeom prst="arc">
            <a:avLst>
              <a:gd name="adj1" fmla="val 11535375"/>
              <a:gd name="adj2" fmla="val 20717680"/>
            </a:avLst>
          </a:prstGeom>
          <a:ln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109447" y="3504547"/>
            <a:ext cx="461665" cy="40972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3068912" y="2380899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e</a:t>
            </a:r>
            <a:r>
              <a:rPr lang="en-US" altLang="zh-CN" baseline="-25000" dirty="0" smtClean="0"/>
              <a:t>1</a:t>
            </a:r>
            <a:endParaRPr lang="zh-CN" altLang="en-US" baseline="-25000" dirty="0"/>
          </a:p>
        </p:txBody>
      </p:sp>
      <p:sp>
        <p:nvSpPr>
          <p:cNvPr id="12" name="文本框 11"/>
          <p:cNvSpPr txBox="1"/>
          <p:nvPr/>
        </p:nvSpPr>
        <p:spPr>
          <a:xfrm>
            <a:off x="3068912" y="2926600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e</a:t>
            </a:r>
            <a:r>
              <a:rPr lang="en-US" altLang="zh-CN" baseline="-25000" dirty="0" smtClean="0"/>
              <a:t>2</a:t>
            </a:r>
            <a:endParaRPr lang="zh-CN" altLang="en-US" baseline="-25000" dirty="0"/>
          </a:p>
        </p:txBody>
      </p:sp>
      <p:sp>
        <p:nvSpPr>
          <p:cNvPr id="13" name="文本框 12"/>
          <p:cNvSpPr txBox="1"/>
          <p:nvPr/>
        </p:nvSpPr>
        <p:spPr>
          <a:xfrm>
            <a:off x="3068912" y="4139390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e</a:t>
            </a:r>
            <a:r>
              <a:rPr lang="en-US" altLang="zh-CN" baseline="-25000" dirty="0" err="1" smtClean="0"/>
              <a:t>n</a:t>
            </a:r>
            <a:endParaRPr lang="zh-CN" altLang="en-US" baseline="-25000" dirty="0"/>
          </a:p>
        </p:txBody>
      </p:sp>
      <p:sp>
        <p:nvSpPr>
          <p:cNvPr id="14" name="线形标注 1 13"/>
          <p:cNvSpPr/>
          <p:nvPr/>
        </p:nvSpPr>
        <p:spPr>
          <a:xfrm>
            <a:off x="986885" y="1481793"/>
            <a:ext cx="1832841" cy="988874"/>
          </a:xfrm>
          <a:prstGeom prst="borderCallout1">
            <a:avLst>
              <a:gd name="adj1" fmla="val 100253"/>
              <a:gd name="adj2" fmla="val 53837"/>
              <a:gd name="adj3" fmla="val 139652"/>
              <a:gd name="adj4" fmla="val 86669"/>
            </a:avLst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1116134" y="1538124"/>
            <a:ext cx="156324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Label</a:t>
            </a:r>
            <a:r>
              <a:rPr lang="zh-CN" altLang="en-US" sz="1400" dirty="0" smtClean="0"/>
              <a:t>：交易</a:t>
            </a:r>
            <a:endParaRPr lang="en-US" altLang="zh-CN" sz="1400" dirty="0" smtClean="0"/>
          </a:p>
          <a:p>
            <a:r>
              <a:rPr lang="zh-CN" altLang="en-US" sz="1400" dirty="0" smtClean="0"/>
              <a:t>日期：</a:t>
            </a:r>
            <a:r>
              <a:rPr lang="en-US" altLang="zh-CN" sz="1400" dirty="0" smtClean="0"/>
              <a:t>2016-01-01</a:t>
            </a:r>
          </a:p>
          <a:p>
            <a:r>
              <a:rPr lang="zh-CN" altLang="en-US" sz="1400" dirty="0" smtClean="0"/>
              <a:t>地点：中关村</a:t>
            </a:r>
            <a:endParaRPr lang="en-US" altLang="zh-CN" sz="1400" dirty="0" smtClean="0"/>
          </a:p>
          <a:p>
            <a:r>
              <a:rPr lang="en-US" altLang="zh-CN" sz="1400" dirty="0"/>
              <a:t>……</a:t>
            </a:r>
            <a:endParaRPr lang="zh-CN" altLang="en-US" sz="1400" dirty="0"/>
          </a:p>
        </p:txBody>
      </p:sp>
      <p:sp>
        <p:nvSpPr>
          <p:cNvPr id="16" name="线形标注 1 15"/>
          <p:cNvSpPr/>
          <p:nvPr/>
        </p:nvSpPr>
        <p:spPr>
          <a:xfrm>
            <a:off x="3598787" y="1477852"/>
            <a:ext cx="1564056" cy="1008669"/>
          </a:xfrm>
          <a:prstGeom prst="borderCallout1">
            <a:avLst>
              <a:gd name="adj1" fmla="val 99132"/>
              <a:gd name="adj2" fmla="val 28882"/>
              <a:gd name="adj3" fmla="val 179683"/>
              <a:gd name="adj4" fmla="val -7277"/>
            </a:avLst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3598787" y="1536139"/>
            <a:ext cx="166673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Label</a:t>
            </a:r>
            <a:r>
              <a:rPr lang="zh-CN" altLang="en-US" sz="1400" dirty="0" smtClean="0"/>
              <a:t>：交易</a:t>
            </a:r>
            <a:endParaRPr lang="en-US" altLang="zh-CN" sz="1400" dirty="0" smtClean="0"/>
          </a:p>
          <a:p>
            <a:r>
              <a:rPr lang="zh-CN" altLang="en-US" sz="1400" dirty="0" smtClean="0"/>
              <a:t>日期：</a:t>
            </a:r>
            <a:r>
              <a:rPr lang="en-US" altLang="zh-CN" sz="1400" dirty="0" smtClean="0"/>
              <a:t>2016-03-01</a:t>
            </a:r>
          </a:p>
          <a:p>
            <a:r>
              <a:rPr lang="zh-CN" altLang="en-US" sz="1400" dirty="0" smtClean="0"/>
              <a:t>地点：回龙观</a:t>
            </a:r>
            <a:endParaRPr lang="en-US" altLang="zh-CN" sz="1400" dirty="0" smtClean="0"/>
          </a:p>
          <a:p>
            <a:r>
              <a:rPr lang="en-US" altLang="zh-CN" sz="1400" dirty="0" smtClean="0"/>
              <a:t>……</a:t>
            </a:r>
            <a:endParaRPr lang="zh-CN" altLang="en-US" sz="1400" dirty="0"/>
          </a:p>
        </p:txBody>
      </p:sp>
      <p:sp>
        <p:nvSpPr>
          <p:cNvPr id="18" name="线形标注 1 17"/>
          <p:cNvSpPr/>
          <p:nvPr/>
        </p:nvSpPr>
        <p:spPr>
          <a:xfrm>
            <a:off x="1946765" y="4666898"/>
            <a:ext cx="1713492" cy="943197"/>
          </a:xfrm>
          <a:prstGeom prst="borderCallout1">
            <a:avLst>
              <a:gd name="adj1" fmla="val 497"/>
              <a:gd name="adj2" fmla="val 39488"/>
              <a:gd name="adj3" fmla="val -55720"/>
              <a:gd name="adj4" fmla="val 53168"/>
            </a:avLst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2097008" y="4663439"/>
            <a:ext cx="156324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Label</a:t>
            </a:r>
            <a:r>
              <a:rPr lang="zh-CN" altLang="en-US" sz="1400" dirty="0" smtClean="0"/>
              <a:t>：交易</a:t>
            </a:r>
            <a:endParaRPr lang="en-US" altLang="zh-CN" sz="1400" dirty="0" smtClean="0"/>
          </a:p>
          <a:p>
            <a:r>
              <a:rPr lang="zh-CN" altLang="en-US" sz="1400" dirty="0" smtClean="0"/>
              <a:t>日期：</a:t>
            </a:r>
            <a:r>
              <a:rPr lang="en-US" altLang="zh-CN" sz="1400" dirty="0" smtClean="0"/>
              <a:t>2016-04-15</a:t>
            </a:r>
          </a:p>
          <a:p>
            <a:r>
              <a:rPr lang="zh-CN" altLang="en-US" sz="1400" dirty="0" smtClean="0"/>
              <a:t>地点：天通苑</a:t>
            </a:r>
            <a:endParaRPr lang="en-US" altLang="zh-CN" sz="1400" dirty="0" smtClean="0"/>
          </a:p>
          <a:p>
            <a:r>
              <a:rPr lang="en-US" altLang="zh-CN" sz="1400" dirty="0"/>
              <a:t>……</a:t>
            </a:r>
            <a:endParaRPr lang="zh-CN" altLang="en-US" sz="1400" dirty="0"/>
          </a:p>
        </p:txBody>
      </p:sp>
      <p:sp>
        <p:nvSpPr>
          <p:cNvPr id="20" name="线形标注 1 19"/>
          <p:cNvSpPr/>
          <p:nvPr/>
        </p:nvSpPr>
        <p:spPr>
          <a:xfrm>
            <a:off x="252486" y="3215782"/>
            <a:ext cx="1375323" cy="959977"/>
          </a:xfrm>
          <a:prstGeom prst="borderCallout1">
            <a:avLst>
              <a:gd name="adj1" fmla="val 39727"/>
              <a:gd name="adj2" fmla="val 100087"/>
              <a:gd name="adj3" fmla="val 20925"/>
              <a:gd name="adj4" fmla="val 122872"/>
            </a:avLst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301197" y="3221652"/>
            <a:ext cx="14292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Label</a:t>
            </a:r>
            <a:r>
              <a:rPr lang="zh-CN" altLang="en-US" sz="1400" dirty="0" smtClean="0"/>
              <a:t>：人</a:t>
            </a:r>
            <a:endParaRPr lang="en-US" altLang="zh-CN" sz="1400" dirty="0" smtClean="0"/>
          </a:p>
          <a:p>
            <a:r>
              <a:rPr lang="zh-CN" altLang="en-US" sz="1400" dirty="0" smtClean="0"/>
              <a:t>姓名：张三</a:t>
            </a:r>
            <a:endParaRPr lang="en-US" altLang="zh-CN" sz="1400" dirty="0" smtClean="0"/>
          </a:p>
          <a:p>
            <a:r>
              <a:rPr lang="zh-CN" altLang="en-US" sz="1400" dirty="0" smtClean="0"/>
              <a:t>身份证号：</a:t>
            </a:r>
            <a:r>
              <a:rPr lang="en-US" altLang="zh-CN" sz="1400" dirty="0" smtClean="0"/>
              <a:t>XXX</a:t>
            </a:r>
          </a:p>
          <a:p>
            <a:r>
              <a:rPr lang="en-US" altLang="zh-CN" sz="1400" dirty="0"/>
              <a:t>……</a:t>
            </a:r>
            <a:endParaRPr lang="zh-CN" altLang="en-US" sz="1400" dirty="0"/>
          </a:p>
        </p:txBody>
      </p:sp>
      <p:sp>
        <p:nvSpPr>
          <p:cNvPr id="22" name="线形标注 1 21"/>
          <p:cNvSpPr/>
          <p:nvPr/>
        </p:nvSpPr>
        <p:spPr>
          <a:xfrm>
            <a:off x="4191165" y="3891000"/>
            <a:ext cx="1274435" cy="954107"/>
          </a:xfrm>
          <a:prstGeom prst="borderCallout1">
            <a:avLst>
              <a:gd name="adj1" fmla="val 497"/>
              <a:gd name="adj2" fmla="val 21107"/>
              <a:gd name="adj3" fmla="val -38735"/>
              <a:gd name="adj4" fmla="val 17757"/>
            </a:avLst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4144437" y="3956707"/>
            <a:ext cx="139495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Label</a:t>
            </a:r>
            <a:r>
              <a:rPr lang="zh-CN" altLang="en-US" sz="1400" dirty="0" smtClean="0"/>
              <a:t>：人</a:t>
            </a:r>
            <a:endParaRPr lang="en-US" altLang="zh-CN" sz="1400" dirty="0" smtClean="0"/>
          </a:p>
          <a:p>
            <a:r>
              <a:rPr lang="zh-CN" altLang="en-US" sz="1400" dirty="0" smtClean="0"/>
              <a:t>姓名：李四</a:t>
            </a:r>
            <a:endParaRPr lang="en-US" altLang="zh-CN" sz="1400" dirty="0" smtClean="0"/>
          </a:p>
          <a:p>
            <a:r>
              <a:rPr lang="zh-CN" altLang="en-US" sz="1400" dirty="0" smtClean="0"/>
              <a:t>身份证号：</a:t>
            </a:r>
            <a:r>
              <a:rPr lang="en-US" altLang="zh-CN" sz="1400" dirty="0" smtClean="0"/>
              <a:t>XYX</a:t>
            </a:r>
          </a:p>
          <a:p>
            <a:r>
              <a:rPr lang="en-US" altLang="zh-CN" sz="1400" dirty="0"/>
              <a:t>……</a:t>
            </a:r>
            <a:endParaRPr lang="zh-CN" altLang="en-US" sz="1400" dirty="0"/>
          </a:p>
        </p:txBody>
      </p:sp>
      <p:sp>
        <p:nvSpPr>
          <p:cNvPr id="24" name="椭圆 23"/>
          <p:cNvSpPr/>
          <p:nvPr/>
        </p:nvSpPr>
        <p:spPr>
          <a:xfrm>
            <a:off x="6864579" y="2660469"/>
            <a:ext cx="532263" cy="53226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v</a:t>
            </a:r>
            <a:r>
              <a:rPr lang="en-US" altLang="zh-CN" baseline="-25000" dirty="0" smtClean="0">
                <a:solidFill>
                  <a:schemeClr val="tx1"/>
                </a:solidFill>
              </a:rPr>
              <a:t>1</a:t>
            </a:r>
            <a:endParaRPr lang="zh-CN" altLang="en-US" baseline="-25000" dirty="0">
              <a:solidFill>
                <a:schemeClr val="tx1"/>
              </a:solidFill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8995904" y="2660468"/>
            <a:ext cx="532263" cy="53226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v</a:t>
            </a:r>
            <a:r>
              <a:rPr lang="en-US" altLang="zh-CN" baseline="-25000" dirty="0" smtClean="0">
                <a:solidFill>
                  <a:schemeClr val="tx1"/>
                </a:solidFill>
              </a:rPr>
              <a:t>2</a:t>
            </a:r>
            <a:endParaRPr lang="zh-CN" altLang="en-US" baseline="-25000" dirty="0">
              <a:solidFill>
                <a:schemeClr val="tx1"/>
              </a:solidFill>
            </a:endParaRPr>
          </a:p>
        </p:txBody>
      </p:sp>
      <p:cxnSp>
        <p:nvCxnSpPr>
          <p:cNvPr id="26" name="直接箭头连接符 25"/>
          <p:cNvCxnSpPr>
            <a:stCxn id="24" idx="6"/>
            <a:endCxn id="25" idx="2"/>
          </p:cNvCxnSpPr>
          <p:nvPr/>
        </p:nvCxnSpPr>
        <p:spPr>
          <a:xfrm flipV="1">
            <a:off x="7396842" y="2926600"/>
            <a:ext cx="1599062" cy="1"/>
          </a:xfrm>
          <a:prstGeom prst="straightConnector1">
            <a:avLst/>
          </a:prstGeom>
          <a:ln>
            <a:solidFill>
              <a:schemeClr val="tx1"/>
            </a:solidFill>
            <a:headEnd w="med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7910937" y="2557267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e</a:t>
            </a:r>
            <a:r>
              <a:rPr lang="en-US" altLang="zh-CN" baseline="-25000" dirty="0" smtClean="0"/>
              <a:t>1,2</a:t>
            </a:r>
            <a:endParaRPr lang="zh-CN" altLang="en-US" baseline="-25000" dirty="0"/>
          </a:p>
        </p:txBody>
      </p:sp>
      <p:sp>
        <p:nvSpPr>
          <p:cNvPr id="28" name="线形标注 1 27"/>
          <p:cNvSpPr/>
          <p:nvPr/>
        </p:nvSpPr>
        <p:spPr>
          <a:xfrm>
            <a:off x="7683691" y="1578272"/>
            <a:ext cx="1312214" cy="738664"/>
          </a:xfrm>
          <a:prstGeom prst="borderCallout1">
            <a:avLst>
              <a:gd name="adj1" fmla="val 101676"/>
              <a:gd name="adj2" fmla="val 76863"/>
              <a:gd name="adj3" fmla="val 180517"/>
              <a:gd name="adj4" fmla="val 58429"/>
            </a:avLst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7790013" y="1578272"/>
            <a:ext cx="111120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Label</a:t>
            </a:r>
            <a:r>
              <a:rPr lang="zh-CN" altLang="en-US" sz="1400" dirty="0" smtClean="0"/>
              <a:t>：交易</a:t>
            </a:r>
            <a:endParaRPr lang="en-US" altLang="zh-CN" sz="1400" dirty="0" smtClean="0"/>
          </a:p>
          <a:p>
            <a:r>
              <a:rPr lang="zh-CN" altLang="en-US" sz="1400" dirty="0" smtClean="0"/>
              <a:t>次数：</a:t>
            </a:r>
            <a:r>
              <a:rPr lang="en-US" altLang="zh-CN" sz="1400" dirty="0" smtClean="0"/>
              <a:t>n</a:t>
            </a:r>
          </a:p>
          <a:p>
            <a:r>
              <a:rPr lang="en-US" altLang="zh-CN" sz="1400" dirty="0" smtClean="0"/>
              <a:t>……</a:t>
            </a:r>
            <a:endParaRPr lang="zh-CN" altLang="en-US" sz="1400" dirty="0"/>
          </a:p>
        </p:txBody>
      </p:sp>
      <p:graphicFrame>
        <p:nvGraphicFramePr>
          <p:cNvPr id="30" name="表格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3402163"/>
              </p:ext>
            </p:extLst>
          </p:nvPr>
        </p:nvGraphicFramePr>
        <p:xfrm>
          <a:off x="6710638" y="3723539"/>
          <a:ext cx="3193366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082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50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err="1" smtClean="0"/>
                        <a:t>RowKey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err="1" smtClean="0"/>
                        <a:t>colFamily</a:t>
                      </a:r>
                      <a:r>
                        <a:rPr lang="en-US" altLang="zh-CN" sz="1400" dirty="0" smtClean="0"/>
                        <a:t>:</a:t>
                      </a:r>
                      <a:r>
                        <a:rPr lang="en-US" altLang="zh-CN" sz="1400" baseline="0" dirty="0" smtClean="0"/>
                        <a:t> </a:t>
                      </a:r>
                      <a:r>
                        <a:rPr lang="en-US" altLang="zh-CN" sz="1400" baseline="0" dirty="0" err="1" smtClean="0"/>
                        <a:t>colQualifier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e</a:t>
                      </a:r>
                      <a:r>
                        <a:rPr lang="en-US" altLang="zh-CN" sz="1400" baseline="-25000" dirty="0" smtClean="0"/>
                        <a:t>1,2</a:t>
                      </a:r>
                      <a:r>
                        <a:rPr lang="en-US" altLang="zh-CN" sz="1400" dirty="0" smtClean="0"/>
                        <a:t>-20160101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{</a:t>
                      </a:r>
                      <a:r>
                        <a:rPr lang="zh-CN" altLang="en-US" sz="1400" dirty="0" smtClean="0"/>
                        <a:t>地点：中关村，</a:t>
                      </a:r>
                      <a:r>
                        <a:rPr lang="en-US" altLang="zh-CN" sz="1400" dirty="0" smtClean="0"/>
                        <a:t>……}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e</a:t>
                      </a:r>
                      <a:r>
                        <a:rPr lang="en-US" altLang="zh-CN" sz="1400" baseline="-25000" dirty="0" smtClean="0"/>
                        <a:t>1,2</a:t>
                      </a:r>
                      <a:r>
                        <a:rPr lang="en-US" altLang="zh-CN" sz="1400" dirty="0" smtClean="0"/>
                        <a:t>-20160301</a:t>
                      </a:r>
                      <a:endParaRPr lang="zh-CN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{</a:t>
                      </a:r>
                      <a:r>
                        <a:rPr lang="zh-CN" altLang="en-US" sz="1400" dirty="0" smtClean="0"/>
                        <a:t>地点：回龙观，</a:t>
                      </a:r>
                      <a:r>
                        <a:rPr lang="en-US" altLang="zh-CN" sz="1400" dirty="0" smtClean="0"/>
                        <a:t>……}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……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……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e</a:t>
                      </a:r>
                      <a:r>
                        <a:rPr lang="en-US" altLang="zh-CN" sz="1400" baseline="-25000" dirty="0" smtClean="0"/>
                        <a:t>1,2</a:t>
                      </a:r>
                      <a:r>
                        <a:rPr lang="en-US" altLang="zh-CN" sz="1400" dirty="0" smtClean="0"/>
                        <a:t>-20160415</a:t>
                      </a:r>
                      <a:endParaRPr lang="zh-CN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{</a:t>
                      </a:r>
                      <a:r>
                        <a:rPr lang="zh-CN" altLang="en-US" sz="1400" dirty="0" smtClean="0"/>
                        <a:t>地点：天通苑，</a:t>
                      </a:r>
                      <a:r>
                        <a:rPr lang="en-US" altLang="zh-CN" sz="1400" dirty="0" smtClean="0"/>
                        <a:t>……}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1" name="文本框 30"/>
          <p:cNvSpPr txBox="1"/>
          <p:nvPr/>
        </p:nvSpPr>
        <p:spPr>
          <a:xfrm>
            <a:off x="10109823" y="2810504"/>
            <a:ext cx="656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Titan</a:t>
            </a:r>
            <a:endParaRPr lang="zh-CN" altLang="en-US" dirty="0"/>
          </a:p>
        </p:txBody>
      </p:sp>
      <p:sp>
        <p:nvSpPr>
          <p:cNvPr id="32" name="文本框 31"/>
          <p:cNvSpPr txBox="1"/>
          <p:nvPr/>
        </p:nvSpPr>
        <p:spPr>
          <a:xfrm>
            <a:off x="10053108" y="3594540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HBase</a:t>
            </a:r>
            <a:endParaRPr lang="zh-CN" altLang="en-US" dirty="0"/>
          </a:p>
        </p:txBody>
      </p:sp>
      <p:cxnSp>
        <p:nvCxnSpPr>
          <p:cNvPr id="34" name="直接连接符 33"/>
          <p:cNvCxnSpPr/>
          <p:nvPr/>
        </p:nvCxnSpPr>
        <p:spPr>
          <a:xfrm>
            <a:off x="6583680" y="3404382"/>
            <a:ext cx="4232309" cy="7473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下箭头 35"/>
          <p:cNvSpPr/>
          <p:nvPr/>
        </p:nvSpPr>
        <p:spPr>
          <a:xfrm rot="16200000">
            <a:off x="5676220" y="3168115"/>
            <a:ext cx="541305" cy="427607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线形标注 1 36"/>
          <p:cNvSpPr/>
          <p:nvPr/>
        </p:nvSpPr>
        <p:spPr>
          <a:xfrm>
            <a:off x="6205062" y="1461601"/>
            <a:ext cx="1375323" cy="959977"/>
          </a:xfrm>
          <a:prstGeom prst="borderCallout1">
            <a:avLst>
              <a:gd name="adj1" fmla="val 101557"/>
              <a:gd name="adj2" fmla="val 30102"/>
              <a:gd name="adj3" fmla="val 132888"/>
              <a:gd name="adj4" fmla="val 50554"/>
            </a:avLst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6255912" y="1481091"/>
            <a:ext cx="14292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Label</a:t>
            </a:r>
            <a:r>
              <a:rPr lang="zh-CN" altLang="en-US" sz="1400" dirty="0" smtClean="0"/>
              <a:t>：人</a:t>
            </a:r>
            <a:endParaRPr lang="en-US" altLang="zh-CN" sz="1400" dirty="0" smtClean="0"/>
          </a:p>
          <a:p>
            <a:r>
              <a:rPr lang="zh-CN" altLang="en-US" sz="1400" dirty="0" smtClean="0"/>
              <a:t>姓名：张三</a:t>
            </a:r>
            <a:endParaRPr lang="en-US" altLang="zh-CN" sz="1400" dirty="0" smtClean="0"/>
          </a:p>
          <a:p>
            <a:r>
              <a:rPr lang="zh-CN" altLang="en-US" sz="1400" dirty="0" smtClean="0"/>
              <a:t>身份证号：</a:t>
            </a:r>
            <a:r>
              <a:rPr lang="en-US" altLang="zh-CN" sz="1400" dirty="0" smtClean="0"/>
              <a:t>XXX</a:t>
            </a:r>
          </a:p>
          <a:p>
            <a:r>
              <a:rPr lang="en-US" altLang="zh-CN" sz="1400" dirty="0"/>
              <a:t>……</a:t>
            </a:r>
            <a:endParaRPr lang="zh-CN" altLang="en-US" sz="1400" dirty="0"/>
          </a:p>
        </p:txBody>
      </p:sp>
      <p:sp>
        <p:nvSpPr>
          <p:cNvPr id="39" name="线形标注 1 38"/>
          <p:cNvSpPr/>
          <p:nvPr/>
        </p:nvSpPr>
        <p:spPr>
          <a:xfrm>
            <a:off x="9099211" y="1495473"/>
            <a:ext cx="1274435" cy="954107"/>
          </a:xfrm>
          <a:prstGeom prst="borderCallout1">
            <a:avLst>
              <a:gd name="adj1" fmla="val 98017"/>
              <a:gd name="adj2" fmla="val 43765"/>
              <a:gd name="adj3" fmla="val 131084"/>
              <a:gd name="adj4" fmla="val 27827"/>
            </a:avLst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9099211" y="1523676"/>
            <a:ext cx="139495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Label</a:t>
            </a:r>
            <a:r>
              <a:rPr lang="zh-CN" altLang="en-US" sz="1400" dirty="0" smtClean="0"/>
              <a:t>：人</a:t>
            </a:r>
            <a:endParaRPr lang="en-US" altLang="zh-CN" sz="1400" dirty="0" smtClean="0"/>
          </a:p>
          <a:p>
            <a:r>
              <a:rPr lang="zh-CN" altLang="en-US" sz="1400" dirty="0" smtClean="0"/>
              <a:t>姓名：李四</a:t>
            </a:r>
            <a:endParaRPr lang="en-US" altLang="zh-CN" sz="1400" dirty="0" smtClean="0"/>
          </a:p>
          <a:p>
            <a:r>
              <a:rPr lang="zh-CN" altLang="en-US" sz="1400" dirty="0" smtClean="0"/>
              <a:t>身份证号：</a:t>
            </a:r>
            <a:r>
              <a:rPr lang="en-US" altLang="zh-CN" sz="1400" dirty="0" smtClean="0"/>
              <a:t>XYX</a:t>
            </a:r>
          </a:p>
          <a:p>
            <a:r>
              <a:rPr lang="en-US" altLang="zh-CN" sz="1400" dirty="0"/>
              <a:t>……</a:t>
            </a:r>
            <a:endParaRPr lang="zh-CN" altLang="en-US" sz="1400" dirty="0"/>
          </a:p>
        </p:txBody>
      </p:sp>
      <p:sp>
        <p:nvSpPr>
          <p:cNvPr id="41" name="文本框 31"/>
          <p:cNvSpPr txBox="1"/>
          <p:nvPr/>
        </p:nvSpPr>
        <p:spPr>
          <a:xfrm>
            <a:off x="9988764" y="454148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边表</a:t>
            </a:r>
            <a:endParaRPr lang="zh-CN" altLang="en-US" dirty="0"/>
          </a:p>
        </p:txBody>
      </p:sp>
      <p:sp>
        <p:nvSpPr>
          <p:cNvPr id="42" name="文本框 41"/>
          <p:cNvSpPr txBox="1"/>
          <p:nvPr/>
        </p:nvSpPr>
        <p:spPr>
          <a:xfrm>
            <a:off x="5414354" y="6061195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图</a:t>
            </a:r>
            <a:r>
              <a:rPr lang="en-US" altLang="zh-CN" dirty="0" smtClean="0"/>
              <a:t>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8840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组合 68"/>
          <p:cNvGrpSpPr/>
          <p:nvPr/>
        </p:nvGrpSpPr>
        <p:grpSpPr>
          <a:xfrm>
            <a:off x="756075" y="1388842"/>
            <a:ext cx="5125486" cy="2060171"/>
            <a:chOff x="2778305" y="2325152"/>
            <a:chExt cx="5125486" cy="2060171"/>
          </a:xfrm>
        </p:grpSpPr>
        <p:sp>
          <p:nvSpPr>
            <p:cNvPr id="4" name="椭圆 3"/>
            <p:cNvSpPr/>
            <p:nvPr/>
          </p:nvSpPr>
          <p:spPr>
            <a:xfrm>
              <a:off x="2778305" y="2648070"/>
              <a:ext cx="352744" cy="34628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4322091" y="3069545"/>
              <a:ext cx="352744" cy="34628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3163578" y="4039039"/>
              <a:ext cx="352744" cy="34628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3" name="弧形 12"/>
            <p:cNvSpPr/>
            <p:nvPr/>
          </p:nvSpPr>
          <p:spPr>
            <a:xfrm rot="4597293">
              <a:off x="2258455" y="3399724"/>
              <a:ext cx="1576202" cy="370663"/>
            </a:xfrm>
            <a:prstGeom prst="arc">
              <a:avLst>
                <a:gd name="adj1" fmla="val 11535375"/>
                <a:gd name="adj2" fmla="val 20717680"/>
              </a:avLst>
            </a:prstGeom>
            <a:ln>
              <a:solidFill>
                <a:schemeClr val="tx1"/>
              </a:solidFill>
              <a:headEnd type="none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弧形 19"/>
            <p:cNvSpPr/>
            <p:nvPr/>
          </p:nvSpPr>
          <p:spPr>
            <a:xfrm rot="8407028">
              <a:off x="3082910" y="3505631"/>
              <a:ext cx="1599902" cy="480856"/>
            </a:xfrm>
            <a:prstGeom prst="arc">
              <a:avLst>
                <a:gd name="adj1" fmla="val 11535375"/>
                <a:gd name="adj2" fmla="val 20717680"/>
              </a:avLst>
            </a:prstGeom>
            <a:ln>
              <a:solidFill>
                <a:schemeClr val="tx1"/>
              </a:solidFill>
              <a:headEnd type="none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3" name="直接箭头连接符 22"/>
            <p:cNvCxnSpPr/>
            <p:nvPr/>
          </p:nvCxnSpPr>
          <p:spPr>
            <a:xfrm>
              <a:off x="3123778" y="2759473"/>
              <a:ext cx="1216969" cy="40829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弧形 27"/>
            <p:cNvSpPr/>
            <p:nvPr/>
          </p:nvSpPr>
          <p:spPr>
            <a:xfrm rot="1047286">
              <a:off x="2879549" y="2788085"/>
              <a:ext cx="1657795" cy="521071"/>
            </a:xfrm>
            <a:prstGeom prst="arc">
              <a:avLst>
                <a:gd name="adj1" fmla="val 11535375"/>
                <a:gd name="adj2" fmla="val 20813333"/>
              </a:avLst>
            </a:prstGeom>
            <a:ln>
              <a:solidFill>
                <a:schemeClr val="tx1"/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弧形 28"/>
            <p:cNvSpPr/>
            <p:nvPr/>
          </p:nvSpPr>
          <p:spPr>
            <a:xfrm rot="19297784">
              <a:off x="3296187" y="3567103"/>
              <a:ext cx="1401825" cy="480856"/>
            </a:xfrm>
            <a:prstGeom prst="arc">
              <a:avLst>
                <a:gd name="adj1" fmla="val 11535375"/>
                <a:gd name="adj2" fmla="val 20717680"/>
              </a:avLst>
            </a:prstGeom>
            <a:ln>
              <a:solidFill>
                <a:schemeClr val="tx1"/>
              </a:solidFill>
              <a:headEnd type="none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弧形 29"/>
            <p:cNvSpPr/>
            <p:nvPr/>
          </p:nvSpPr>
          <p:spPr>
            <a:xfrm rot="15385385">
              <a:off x="2387126" y="3309395"/>
              <a:ext cx="1606386" cy="370663"/>
            </a:xfrm>
            <a:prstGeom prst="arc">
              <a:avLst>
                <a:gd name="adj1" fmla="val 11535375"/>
                <a:gd name="adj2" fmla="val 20717680"/>
              </a:avLst>
            </a:prstGeom>
            <a:ln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弧形 30"/>
            <p:cNvSpPr/>
            <p:nvPr/>
          </p:nvSpPr>
          <p:spPr>
            <a:xfrm rot="11934046">
              <a:off x="3076284" y="2538225"/>
              <a:ext cx="1351480" cy="765352"/>
            </a:xfrm>
            <a:prstGeom prst="arc">
              <a:avLst>
                <a:gd name="adj1" fmla="val 11490242"/>
                <a:gd name="adj2" fmla="val 20813333"/>
              </a:avLst>
            </a:prstGeom>
            <a:ln>
              <a:solidFill>
                <a:schemeClr val="tx1"/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文本框 31"/>
            <p:cNvSpPr txBox="1"/>
            <p:nvPr/>
          </p:nvSpPr>
          <p:spPr>
            <a:xfrm rot="1150641">
              <a:off x="3590959" y="2636957"/>
              <a:ext cx="488667" cy="276999"/>
            </a:xfrm>
            <a:prstGeom prst="rect">
              <a:avLst/>
            </a:prstGeom>
            <a:solidFill>
              <a:schemeClr val="bg1"/>
            </a:solidFill>
            <a:ln>
              <a:noFill/>
              <a:prstDash val="lgDash"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1200" dirty="0" smtClean="0"/>
                <a:t>同住</a:t>
              </a:r>
              <a:endParaRPr lang="en-US" altLang="zh-CN" sz="1050" dirty="0" smtClean="0"/>
            </a:p>
          </p:txBody>
        </p:sp>
        <p:sp>
          <p:nvSpPr>
            <p:cNvPr id="35" name="文本框 31"/>
            <p:cNvSpPr txBox="1"/>
            <p:nvPr/>
          </p:nvSpPr>
          <p:spPr>
            <a:xfrm rot="1150641">
              <a:off x="3501480" y="2817067"/>
              <a:ext cx="488667" cy="276999"/>
            </a:xfrm>
            <a:prstGeom prst="rect">
              <a:avLst/>
            </a:prstGeom>
            <a:solidFill>
              <a:schemeClr val="bg1"/>
            </a:solidFill>
            <a:ln>
              <a:noFill/>
              <a:prstDash val="lgDash"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1200" dirty="0" smtClean="0"/>
                <a:t>同行</a:t>
              </a:r>
              <a:endParaRPr lang="en-US" altLang="zh-CN" sz="1050" dirty="0" smtClean="0"/>
            </a:p>
          </p:txBody>
        </p:sp>
        <p:sp>
          <p:nvSpPr>
            <p:cNvPr id="36" name="文本框 31"/>
            <p:cNvSpPr txBox="1"/>
            <p:nvPr/>
          </p:nvSpPr>
          <p:spPr>
            <a:xfrm rot="1150641">
              <a:off x="3362257" y="3153299"/>
              <a:ext cx="488667" cy="276999"/>
            </a:xfrm>
            <a:prstGeom prst="rect">
              <a:avLst/>
            </a:prstGeom>
            <a:solidFill>
              <a:schemeClr val="bg1"/>
            </a:solidFill>
            <a:ln>
              <a:noFill/>
              <a:prstDash val="lgDash"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1200" dirty="0" smtClean="0"/>
                <a:t>同行</a:t>
              </a:r>
              <a:endParaRPr lang="en-US" altLang="zh-CN" sz="1050" dirty="0" smtClean="0"/>
            </a:p>
          </p:txBody>
        </p:sp>
        <p:sp>
          <p:nvSpPr>
            <p:cNvPr id="32" name="文本框 31"/>
            <p:cNvSpPr txBox="1"/>
            <p:nvPr/>
          </p:nvSpPr>
          <p:spPr>
            <a:xfrm rot="1062213">
              <a:off x="3508793" y="2896056"/>
              <a:ext cx="367409" cy="369332"/>
            </a:xfrm>
            <a:prstGeom prst="rect">
              <a:avLst/>
            </a:prstGeom>
            <a:noFill/>
            <a:ln>
              <a:noFill/>
              <a:prstDash val="lgDash"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…</a:t>
              </a:r>
              <a:endParaRPr lang="en-US" altLang="zh-CN" sz="1400" dirty="0" smtClean="0"/>
            </a:p>
          </p:txBody>
        </p:sp>
        <p:sp>
          <p:nvSpPr>
            <p:cNvPr id="37" name="弧形 36"/>
            <p:cNvSpPr/>
            <p:nvPr/>
          </p:nvSpPr>
          <p:spPr>
            <a:xfrm rot="1001000">
              <a:off x="2916916" y="2466508"/>
              <a:ext cx="1657795" cy="1141721"/>
            </a:xfrm>
            <a:prstGeom prst="arc">
              <a:avLst>
                <a:gd name="adj1" fmla="val 11535375"/>
                <a:gd name="adj2" fmla="val 20813333"/>
              </a:avLst>
            </a:prstGeom>
            <a:ln>
              <a:solidFill>
                <a:schemeClr val="tx1"/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文本框 31"/>
            <p:cNvSpPr txBox="1"/>
            <p:nvPr/>
          </p:nvSpPr>
          <p:spPr>
            <a:xfrm rot="1150641">
              <a:off x="3715447" y="2325152"/>
              <a:ext cx="488667" cy="276999"/>
            </a:xfrm>
            <a:prstGeom prst="rect">
              <a:avLst/>
            </a:prstGeom>
            <a:solidFill>
              <a:schemeClr val="bg1"/>
            </a:solidFill>
            <a:ln>
              <a:noFill/>
              <a:prstDash val="lgDash"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1200" dirty="0" smtClean="0"/>
                <a:t>同住</a:t>
              </a:r>
              <a:endParaRPr lang="en-US" altLang="zh-CN" sz="1050" dirty="0" smtClean="0"/>
            </a:p>
          </p:txBody>
        </p:sp>
        <p:sp>
          <p:nvSpPr>
            <p:cNvPr id="39" name="文本框 31"/>
            <p:cNvSpPr txBox="1"/>
            <p:nvPr/>
          </p:nvSpPr>
          <p:spPr>
            <a:xfrm rot="1057016">
              <a:off x="3720225" y="2379714"/>
              <a:ext cx="367409" cy="369332"/>
            </a:xfrm>
            <a:prstGeom prst="rect">
              <a:avLst/>
            </a:prstGeom>
            <a:noFill/>
            <a:ln>
              <a:noFill/>
              <a:prstDash val="lgDash"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…</a:t>
              </a:r>
              <a:endParaRPr lang="en-US" altLang="zh-CN" sz="1400" dirty="0" smtClean="0"/>
            </a:p>
          </p:txBody>
        </p:sp>
        <p:sp>
          <p:nvSpPr>
            <p:cNvPr id="44" name="弧形 43"/>
            <p:cNvSpPr/>
            <p:nvPr/>
          </p:nvSpPr>
          <p:spPr>
            <a:xfrm rot="8407028">
              <a:off x="6288689" y="3441746"/>
              <a:ext cx="1599902" cy="480856"/>
            </a:xfrm>
            <a:prstGeom prst="arc">
              <a:avLst>
                <a:gd name="adj1" fmla="val 11535375"/>
                <a:gd name="adj2" fmla="val 20717680"/>
              </a:avLst>
            </a:prstGeom>
            <a:ln>
              <a:solidFill>
                <a:schemeClr val="tx1"/>
              </a:solidFill>
              <a:headEnd type="none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弧形 45"/>
            <p:cNvSpPr/>
            <p:nvPr/>
          </p:nvSpPr>
          <p:spPr>
            <a:xfrm rot="1047286">
              <a:off x="6080647" y="2776146"/>
              <a:ext cx="1657795" cy="521071"/>
            </a:xfrm>
            <a:prstGeom prst="arc">
              <a:avLst>
                <a:gd name="adj1" fmla="val 11535375"/>
                <a:gd name="adj2" fmla="val 20813333"/>
              </a:avLst>
            </a:prstGeom>
            <a:ln>
              <a:solidFill>
                <a:schemeClr val="tx1"/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弧形 46"/>
            <p:cNvSpPr/>
            <p:nvPr/>
          </p:nvSpPr>
          <p:spPr>
            <a:xfrm rot="19297784">
              <a:off x="6501966" y="3503218"/>
              <a:ext cx="1401825" cy="480856"/>
            </a:xfrm>
            <a:prstGeom prst="arc">
              <a:avLst>
                <a:gd name="adj1" fmla="val 11535375"/>
                <a:gd name="adj2" fmla="val 20717680"/>
              </a:avLst>
            </a:prstGeom>
            <a:ln>
              <a:solidFill>
                <a:schemeClr val="tx1"/>
              </a:solidFill>
              <a:headEnd type="none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弧形 48"/>
            <p:cNvSpPr/>
            <p:nvPr/>
          </p:nvSpPr>
          <p:spPr>
            <a:xfrm rot="11727750">
              <a:off x="6250656" y="2685448"/>
              <a:ext cx="1351480" cy="426038"/>
            </a:xfrm>
            <a:prstGeom prst="arc">
              <a:avLst>
                <a:gd name="adj1" fmla="val 11147249"/>
                <a:gd name="adj2" fmla="val 21026967"/>
              </a:avLst>
            </a:prstGeom>
            <a:ln>
              <a:solidFill>
                <a:schemeClr val="tx1"/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文本框 31"/>
            <p:cNvSpPr txBox="1"/>
            <p:nvPr/>
          </p:nvSpPr>
          <p:spPr>
            <a:xfrm rot="1150641">
              <a:off x="6731958" y="2656085"/>
              <a:ext cx="488667" cy="276999"/>
            </a:xfrm>
            <a:prstGeom prst="rect">
              <a:avLst/>
            </a:prstGeom>
            <a:solidFill>
              <a:schemeClr val="bg1"/>
            </a:solidFill>
            <a:ln>
              <a:noFill/>
              <a:prstDash val="lgDash"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1200" dirty="0" smtClean="0"/>
                <a:t>同住</a:t>
              </a:r>
              <a:endParaRPr lang="en-US" altLang="zh-CN" sz="1050" dirty="0" smtClean="0"/>
            </a:p>
          </p:txBody>
        </p:sp>
        <p:sp>
          <p:nvSpPr>
            <p:cNvPr id="53" name="文本框 31"/>
            <p:cNvSpPr txBox="1"/>
            <p:nvPr/>
          </p:nvSpPr>
          <p:spPr>
            <a:xfrm rot="1150641">
              <a:off x="6629213" y="2941182"/>
              <a:ext cx="488667" cy="276999"/>
            </a:xfrm>
            <a:prstGeom prst="rect">
              <a:avLst/>
            </a:prstGeom>
            <a:solidFill>
              <a:schemeClr val="bg1"/>
            </a:solidFill>
            <a:ln>
              <a:noFill/>
              <a:prstDash val="lgDash"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1200" dirty="0" smtClean="0"/>
                <a:t>同行</a:t>
              </a:r>
              <a:endParaRPr lang="en-US" altLang="zh-CN" sz="1050" dirty="0" smtClean="0"/>
            </a:p>
          </p:txBody>
        </p:sp>
        <p:sp>
          <p:nvSpPr>
            <p:cNvPr id="41" name="椭圆 40"/>
            <p:cNvSpPr/>
            <p:nvPr/>
          </p:nvSpPr>
          <p:spPr>
            <a:xfrm>
              <a:off x="7527870" y="3005660"/>
              <a:ext cx="352744" cy="34628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58" name="文本框 31"/>
            <p:cNvSpPr txBox="1"/>
            <p:nvPr/>
          </p:nvSpPr>
          <p:spPr>
            <a:xfrm rot="4690890">
              <a:off x="2724817" y="3412411"/>
              <a:ext cx="488667" cy="276999"/>
            </a:xfrm>
            <a:prstGeom prst="rect">
              <a:avLst/>
            </a:prstGeom>
            <a:solidFill>
              <a:schemeClr val="bg1"/>
            </a:solidFill>
            <a:ln>
              <a:noFill/>
              <a:prstDash val="lgDash"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1200" dirty="0" smtClean="0"/>
                <a:t>通话</a:t>
              </a:r>
              <a:endParaRPr lang="en-US" altLang="zh-CN" sz="1050" dirty="0" smtClean="0"/>
            </a:p>
          </p:txBody>
        </p:sp>
        <p:sp>
          <p:nvSpPr>
            <p:cNvPr id="59" name="文本框 31"/>
            <p:cNvSpPr txBox="1"/>
            <p:nvPr/>
          </p:nvSpPr>
          <p:spPr>
            <a:xfrm rot="4690890">
              <a:off x="2963119" y="3363338"/>
              <a:ext cx="488667" cy="276999"/>
            </a:xfrm>
            <a:prstGeom prst="rect">
              <a:avLst/>
            </a:prstGeom>
            <a:solidFill>
              <a:schemeClr val="bg1"/>
            </a:solidFill>
            <a:ln>
              <a:noFill/>
              <a:prstDash val="lgDash"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1200" dirty="0" smtClean="0"/>
                <a:t>通话</a:t>
              </a:r>
              <a:endParaRPr lang="en-US" altLang="zh-CN" sz="1050" dirty="0" smtClean="0"/>
            </a:p>
          </p:txBody>
        </p:sp>
        <p:cxnSp>
          <p:nvCxnSpPr>
            <p:cNvPr id="60" name="直接箭头连接符 59"/>
            <p:cNvCxnSpPr/>
            <p:nvPr/>
          </p:nvCxnSpPr>
          <p:spPr>
            <a:xfrm>
              <a:off x="6160456" y="2757327"/>
              <a:ext cx="288111" cy="1217827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椭圆 41"/>
            <p:cNvSpPr/>
            <p:nvPr/>
          </p:nvSpPr>
          <p:spPr>
            <a:xfrm>
              <a:off x="6369357" y="3975154"/>
              <a:ext cx="352744" cy="34628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40" name="椭圆 39"/>
            <p:cNvSpPr/>
            <p:nvPr/>
          </p:nvSpPr>
          <p:spPr>
            <a:xfrm>
              <a:off x="5984084" y="2584185"/>
              <a:ext cx="352744" cy="34628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61" name="文本框 31"/>
            <p:cNvSpPr txBox="1"/>
            <p:nvPr/>
          </p:nvSpPr>
          <p:spPr>
            <a:xfrm rot="4467198">
              <a:off x="6092495" y="3318549"/>
              <a:ext cx="488667" cy="276999"/>
            </a:xfrm>
            <a:prstGeom prst="rect">
              <a:avLst/>
            </a:prstGeom>
            <a:solidFill>
              <a:schemeClr val="bg1"/>
            </a:solidFill>
            <a:ln>
              <a:noFill/>
              <a:prstDash val="lgDash"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1200" dirty="0" smtClean="0"/>
                <a:t>通话</a:t>
              </a:r>
              <a:endParaRPr lang="en-US" altLang="zh-CN" sz="1200" dirty="0" smtClean="0"/>
            </a:p>
          </p:txBody>
        </p:sp>
        <p:sp>
          <p:nvSpPr>
            <p:cNvPr id="62" name="文本框 31"/>
            <p:cNvSpPr txBox="1"/>
            <p:nvPr/>
          </p:nvSpPr>
          <p:spPr>
            <a:xfrm rot="19121638">
              <a:off x="3572210" y="3525312"/>
              <a:ext cx="488667" cy="276999"/>
            </a:xfrm>
            <a:prstGeom prst="rect">
              <a:avLst/>
            </a:prstGeom>
            <a:solidFill>
              <a:schemeClr val="bg1"/>
            </a:solidFill>
            <a:ln>
              <a:noFill/>
              <a:prstDash val="lgDash"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1200" dirty="0" smtClean="0"/>
                <a:t>通话</a:t>
              </a:r>
              <a:endParaRPr lang="en-US" altLang="zh-CN" sz="1050" dirty="0" smtClean="0"/>
            </a:p>
          </p:txBody>
        </p:sp>
        <p:sp>
          <p:nvSpPr>
            <p:cNvPr id="64" name="文本框 31"/>
            <p:cNvSpPr txBox="1"/>
            <p:nvPr/>
          </p:nvSpPr>
          <p:spPr>
            <a:xfrm rot="19121638">
              <a:off x="3821733" y="3769154"/>
              <a:ext cx="488667" cy="276999"/>
            </a:xfrm>
            <a:prstGeom prst="rect">
              <a:avLst/>
            </a:prstGeom>
            <a:solidFill>
              <a:schemeClr val="bg1"/>
            </a:solidFill>
            <a:ln>
              <a:noFill/>
              <a:prstDash val="lgDash"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1200" dirty="0" smtClean="0"/>
                <a:t>通话</a:t>
              </a:r>
              <a:endParaRPr lang="en-US" altLang="zh-CN" sz="1050" dirty="0" smtClean="0"/>
            </a:p>
          </p:txBody>
        </p:sp>
        <p:sp>
          <p:nvSpPr>
            <p:cNvPr id="65" name="文本框 31"/>
            <p:cNvSpPr txBox="1"/>
            <p:nvPr/>
          </p:nvSpPr>
          <p:spPr>
            <a:xfrm rot="19121638">
              <a:off x="6792842" y="3429611"/>
              <a:ext cx="488667" cy="276999"/>
            </a:xfrm>
            <a:prstGeom prst="rect">
              <a:avLst/>
            </a:prstGeom>
            <a:solidFill>
              <a:schemeClr val="bg1"/>
            </a:solidFill>
            <a:ln>
              <a:noFill/>
              <a:prstDash val="lgDash"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1200" dirty="0" smtClean="0"/>
                <a:t>通话</a:t>
              </a:r>
              <a:endParaRPr lang="en-US" altLang="zh-CN" sz="1050" dirty="0" smtClean="0"/>
            </a:p>
          </p:txBody>
        </p:sp>
        <p:sp>
          <p:nvSpPr>
            <p:cNvPr id="66" name="文本框 31"/>
            <p:cNvSpPr txBox="1"/>
            <p:nvPr/>
          </p:nvSpPr>
          <p:spPr>
            <a:xfrm rot="19121638">
              <a:off x="7042365" y="3673453"/>
              <a:ext cx="488667" cy="276999"/>
            </a:xfrm>
            <a:prstGeom prst="rect">
              <a:avLst/>
            </a:prstGeom>
            <a:solidFill>
              <a:schemeClr val="bg1"/>
            </a:solidFill>
            <a:ln>
              <a:noFill/>
              <a:prstDash val="lgDash"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1200" dirty="0" smtClean="0"/>
                <a:t>通话</a:t>
              </a:r>
              <a:endParaRPr lang="en-US" altLang="zh-CN" sz="1050" dirty="0" smtClean="0"/>
            </a:p>
          </p:txBody>
        </p:sp>
        <p:sp>
          <p:nvSpPr>
            <p:cNvPr id="67" name="下箭头 66"/>
            <p:cNvSpPr/>
            <p:nvPr/>
          </p:nvSpPr>
          <p:spPr>
            <a:xfrm rot="16200000">
              <a:off x="5310066" y="3350421"/>
              <a:ext cx="321856" cy="331063"/>
            </a:xfrm>
            <a:prstGeom prst="down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文本框 31"/>
            <p:cNvSpPr txBox="1"/>
            <p:nvPr/>
          </p:nvSpPr>
          <p:spPr>
            <a:xfrm rot="19138246">
              <a:off x="3720224" y="3544897"/>
              <a:ext cx="367409" cy="369332"/>
            </a:xfrm>
            <a:prstGeom prst="rect">
              <a:avLst/>
            </a:prstGeom>
            <a:noFill/>
            <a:ln>
              <a:noFill/>
              <a:prstDash val="lgDash"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…</a:t>
              </a:r>
              <a:endParaRPr lang="en-US" altLang="zh-CN" sz="1400" dirty="0" smtClean="0"/>
            </a:p>
          </p:txBody>
        </p:sp>
      </p:grpSp>
      <p:sp>
        <p:nvSpPr>
          <p:cNvPr id="43" name="文本框 42"/>
          <p:cNvSpPr txBox="1"/>
          <p:nvPr/>
        </p:nvSpPr>
        <p:spPr>
          <a:xfrm>
            <a:off x="2750714" y="4293019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图</a:t>
            </a:r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45" name="圆角矩形 44"/>
          <p:cNvSpPr/>
          <p:nvPr/>
        </p:nvSpPr>
        <p:spPr>
          <a:xfrm>
            <a:off x="7459181" y="912377"/>
            <a:ext cx="3224463" cy="51735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Data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8" name="圆角矩形 47"/>
          <p:cNvSpPr/>
          <p:nvPr/>
        </p:nvSpPr>
        <p:spPr>
          <a:xfrm>
            <a:off x="7459180" y="2075429"/>
            <a:ext cx="1732547" cy="81012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Titan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0" name="圆角矩形 49"/>
          <p:cNvSpPr/>
          <p:nvPr/>
        </p:nvSpPr>
        <p:spPr>
          <a:xfrm>
            <a:off x="7459180" y="3507188"/>
            <a:ext cx="3224463" cy="51735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HBase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2" name="下箭头 51"/>
          <p:cNvSpPr/>
          <p:nvPr/>
        </p:nvSpPr>
        <p:spPr>
          <a:xfrm>
            <a:off x="8157012" y="1487887"/>
            <a:ext cx="168441" cy="553453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下箭头 53"/>
          <p:cNvSpPr/>
          <p:nvPr/>
        </p:nvSpPr>
        <p:spPr>
          <a:xfrm>
            <a:off x="8157012" y="2929671"/>
            <a:ext cx="168441" cy="553453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空心弧 54"/>
          <p:cNvSpPr/>
          <p:nvPr/>
        </p:nvSpPr>
        <p:spPr>
          <a:xfrm>
            <a:off x="8678379" y="2398266"/>
            <a:ext cx="1391654" cy="1407695"/>
          </a:xfrm>
          <a:prstGeom prst="blockArc">
            <a:avLst>
              <a:gd name="adj1" fmla="val 16046628"/>
              <a:gd name="adj2" fmla="val 21533211"/>
              <a:gd name="adj3" fmla="val 550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6" name="下箭头 55"/>
          <p:cNvSpPr/>
          <p:nvPr/>
        </p:nvSpPr>
        <p:spPr>
          <a:xfrm>
            <a:off x="9949718" y="1487886"/>
            <a:ext cx="176461" cy="199523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文本框 56"/>
          <p:cNvSpPr txBox="1"/>
          <p:nvPr/>
        </p:nvSpPr>
        <p:spPr>
          <a:xfrm>
            <a:off x="8301388" y="156207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①</a:t>
            </a:r>
            <a:endParaRPr lang="zh-CN" altLang="en-US" dirty="0"/>
          </a:p>
        </p:txBody>
      </p:sp>
      <p:sp>
        <p:nvSpPr>
          <p:cNvPr id="63" name="文本框 62"/>
          <p:cNvSpPr txBox="1"/>
          <p:nvPr/>
        </p:nvSpPr>
        <p:spPr>
          <a:xfrm>
            <a:off x="8294167" y="300987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②</a:t>
            </a:r>
            <a:endParaRPr lang="zh-CN" altLang="en-US" dirty="0"/>
          </a:p>
        </p:txBody>
      </p:sp>
      <p:sp>
        <p:nvSpPr>
          <p:cNvPr id="70" name="文本框 69"/>
          <p:cNvSpPr txBox="1"/>
          <p:nvPr/>
        </p:nvSpPr>
        <p:spPr>
          <a:xfrm>
            <a:off x="10070033" y="228379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③</a:t>
            </a:r>
            <a:endParaRPr lang="zh-CN" altLang="en-US" dirty="0"/>
          </a:p>
        </p:txBody>
      </p:sp>
      <p:sp>
        <p:nvSpPr>
          <p:cNvPr id="71" name="文本框 70"/>
          <p:cNvSpPr txBox="1"/>
          <p:nvPr/>
        </p:nvSpPr>
        <p:spPr>
          <a:xfrm>
            <a:off x="8925468" y="4716341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图</a:t>
            </a:r>
            <a:r>
              <a:rPr lang="en-US" altLang="zh-CN" dirty="0" smtClean="0"/>
              <a:t>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0478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1610</TotalTime>
  <Words>354</Words>
  <Application>Microsoft Office PowerPoint</Application>
  <PresentationFormat>宽屏</PresentationFormat>
  <Paragraphs>189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PKU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huangquanlong</dc:creator>
  <cp:lastModifiedBy>huangql</cp:lastModifiedBy>
  <cp:revision>153</cp:revision>
  <dcterms:created xsi:type="dcterms:W3CDTF">2016-04-25T13:30:41Z</dcterms:created>
  <dcterms:modified xsi:type="dcterms:W3CDTF">2017-05-15T02:39:04Z</dcterms:modified>
</cp:coreProperties>
</file>