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93306-A2B6-4AD7-92B9-CE3C2723E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F3C7F-B076-4E92-A1E4-6C11F52A04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2F4FF-DB3E-4C99-BDAA-8C6DF66C5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BC0C-A242-4A3B-A712-E21E57948917}" type="datetimeFigureOut">
              <a:rPr lang="da-DK" smtClean="0"/>
              <a:t>20-02-2020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6A003-0D62-4996-9B7D-3606B9E1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B42D5-0747-47EE-BD91-819F3D24A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FD831-BC55-451B-B635-7453DEEFC49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82530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6B60D-A2BD-4425-84D6-46455EFA8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CD6166-FE7C-4010-9E46-907BAA84E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66EE1-A93F-4798-8DE0-7BBDE7EA8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BC0C-A242-4A3B-A712-E21E57948917}" type="datetimeFigureOut">
              <a:rPr lang="da-DK" smtClean="0"/>
              <a:t>20-02-2020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01434-4D87-449D-A9DA-64061EE65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6D9A4-B484-466A-A321-9C4C20CA2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FD831-BC55-451B-B635-7453DEEFC49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633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19A607-DC03-4691-8A8D-D4E46EBCDB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B92E5-CB57-4AF9-B961-2366B44C9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32C9A-E245-4E1F-9474-D391A4855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BC0C-A242-4A3B-A712-E21E57948917}" type="datetimeFigureOut">
              <a:rPr lang="da-DK" smtClean="0"/>
              <a:t>20-02-2020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F4CF9-D00F-4EB6-A3BD-D86B59CA1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BD8F4-EA9B-4F1B-AED0-449354E18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FD831-BC55-451B-B635-7453DEEFC49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6452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B3C54-22CB-4F94-B6FD-4CE964631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65C52-C887-4951-A4D7-ECD77C246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945E0-E30B-47B3-9FC7-5E2B7F0FF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BC0C-A242-4A3B-A712-E21E57948917}" type="datetimeFigureOut">
              <a:rPr lang="da-DK" smtClean="0"/>
              <a:t>20-02-2020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B3266-D1C6-48AC-89A6-10644A84A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57281-4918-4EE6-B8AC-C162C5B3B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FD831-BC55-451B-B635-7453DEEFC49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07673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C6596-76C8-48B7-BE23-D8A689E02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4BACF-CACD-4708-BB1F-DE6EDBE34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2DABD-0E32-4D1F-A918-9F3831ACC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BC0C-A242-4A3B-A712-E21E57948917}" type="datetimeFigureOut">
              <a:rPr lang="da-DK" smtClean="0"/>
              <a:t>20-02-2020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E55D0-C46E-4B2A-B5AA-541B4FAA3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0E968-B3BC-46B8-BFCB-90FB18E1D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FD831-BC55-451B-B635-7453DEEFC49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21703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A8FBD-A9D1-4866-AC6F-BCAB2596F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5B5EF-62BA-4ACE-93D3-ED9C5337E5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22E36-BEA9-4EF8-8145-9DB4DBD86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87638-1218-43F6-A153-CC35D5771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BC0C-A242-4A3B-A712-E21E57948917}" type="datetimeFigureOut">
              <a:rPr lang="da-DK" smtClean="0"/>
              <a:t>20-02-2020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1E680-5FD7-47CA-BAB1-454316AFB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2A3AC6-8D72-45BA-B3B4-ED69F12E4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FD831-BC55-451B-B635-7453DEEFC49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98170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AC1F-6997-47C7-97FC-8ECB245FF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A6C5B-A28C-4AE0-8EE5-4F1E3501B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EF37C-6FEC-401E-A887-AA6F1EB79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81920B-E6A6-49E2-A1A7-05B2760F34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9A7BB4-D08A-4464-8FD5-8A03EA193A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4D1FAE-6FB5-447D-AEF9-B1268B810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BC0C-A242-4A3B-A712-E21E57948917}" type="datetimeFigureOut">
              <a:rPr lang="da-DK" smtClean="0"/>
              <a:t>20-02-2020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D5AC86-AF03-40DB-B39F-CA2FA0671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877E45-9B72-4879-9FDA-B0A968D6C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FD831-BC55-451B-B635-7453DEEFC49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79214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170A3-068A-4F6C-9239-7E4D0D9DD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D79F3C-9C04-4986-B5A3-ED3AC812B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BC0C-A242-4A3B-A712-E21E57948917}" type="datetimeFigureOut">
              <a:rPr lang="da-DK" smtClean="0"/>
              <a:t>20-02-2020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CFDC2B-4A61-4E23-9617-07AA1C3E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A2E4DD-E0FF-4829-AEFD-4DC43B006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FD831-BC55-451B-B635-7453DEEFC49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943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63668C-6835-452E-872F-DFB4FA08D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BC0C-A242-4A3B-A712-E21E57948917}" type="datetimeFigureOut">
              <a:rPr lang="da-DK" smtClean="0"/>
              <a:t>20-02-2020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A423D3-135F-450E-8762-A2FCCA8F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81895-2A64-42CA-B47B-FCE4C5C05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FD831-BC55-451B-B635-7453DEEFC49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9475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127CF-DC15-4535-B786-A9250DDB1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D8113-5FEC-4AA2-8106-648C5433E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68628-388C-4B86-AF15-6BD706D50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A97F64-AB87-4ED5-8011-8F5143A09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BC0C-A242-4A3B-A712-E21E57948917}" type="datetimeFigureOut">
              <a:rPr lang="da-DK" smtClean="0"/>
              <a:t>20-02-2020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A6DEB-2783-47AE-A6FD-2D362CDC8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CC3DC-D1E5-43F8-A419-3F15EB39F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FD831-BC55-451B-B635-7453DEEFC49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53300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3CF51-D517-4F82-BB39-5AD1DCD9F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895721-D9F2-48DD-A11B-BB098E1734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5829B-2E19-437B-852E-883641DEF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34C74-8A0D-413A-83F0-913669E6D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BC0C-A242-4A3B-A712-E21E57948917}" type="datetimeFigureOut">
              <a:rPr lang="da-DK" smtClean="0"/>
              <a:t>20-02-2020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DBB6B-DD8C-4094-AC18-475C5AA12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93A49-4A42-4479-B559-D9A4145C4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FD831-BC55-451B-B635-7453DEEFC49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270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6E5685-A675-48B5-A1CB-70D8A6D19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DC864-B5EA-4063-94B5-AB2175E03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1ED50-E093-4169-8F50-60DB98E8E6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6BC0C-A242-4A3B-A712-E21E57948917}" type="datetimeFigureOut">
              <a:rPr lang="da-DK" smtClean="0"/>
              <a:t>20-02-2020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2711D-FA0D-4F66-B023-5E39AC54FA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300C1-0848-404A-BEAB-83AD56FD7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FD831-BC55-451B-B635-7453DEEFC49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46619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46314-363E-49F6-A251-79544DBDBE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7DBB50-5EF7-4D01-8161-DCE7FB60B2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50CDDE9-C786-48A0-A9D5-E492270F1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6460" y="812800"/>
            <a:ext cx="17823655" cy="712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5F56D4-A9A8-4A64-9DFD-3B8F9072F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508" y="1272618"/>
            <a:ext cx="5266030" cy="374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826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46314-363E-49F6-A251-79544DBDBE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7DBB50-5EF7-4D01-8161-DCE7FB60B2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50CDDE9-C786-48A0-A9D5-E492270F1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6460" y="812800"/>
            <a:ext cx="17823655" cy="712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D154F076-716E-40E0-9006-69F519F01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461" y="1270000"/>
            <a:ext cx="6133751" cy="350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7437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Stig Høgh</dc:creator>
  <cp:lastModifiedBy>Stig Høgh</cp:lastModifiedBy>
  <cp:revision>2</cp:revision>
  <dcterms:created xsi:type="dcterms:W3CDTF">2020-02-20T13:40:35Z</dcterms:created>
  <dcterms:modified xsi:type="dcterms:W3CDTF">2020-02-20T15:12:31Z</dcterms:modified>
</cp:coreProperties>
</file>