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9" r:id="rId8"/>
    <p:sldId id="267" r:id="rId9"/>
    <p:sldId id="268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7E03EA4-4B1F-4AB5-A1EA-F5904447E522}" type="datetimeFigureOut">
              <a:rPr lang="pl-PL" smtClean="0"/>
              <a:t>2019-04-22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ACFD5D4-71A1-49F9-81E2-01623B2CB81C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achefriends.org/p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INSTALACJA I PRZEGLĄD NARZĘDZI XAMPP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Mateusz Misiak 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Uruchomienie aplikacji i serwera </a:t>
            </a:r>
            <a:r>
              <a:rPr lang="pl-PL" dirty="0" err="1" smtClean="0"/>
              <a:t>www</a:t>
            </a:r>
            <a:r>
              <a:rPr lang="pl-PL" dirty="0" smtClean="0"/>
              <a:t> w XAAMP</a:t>
            </a:r>
            <a:br>
              <a:rPr lang="pl-PL" dirty="0" smtClean="0"/>
            </a:br>
            <a:r>
              <a:rPr lang="pl-PL" b="0" dirty="0" smtClean="0"/>
              <a:t>Uruchamiasz aplikacje poprzez panel kontrolny, który znajduję się w folderze </a:t>
            </a:r>
            <a:r>
              <a:rPr lang="pl-PL" b="0" dirty="0" err="1" smtClean="0"/>
              <a:t>XAMMPa</a:t>
            </a:r>
            <a:r>
              <a:rPr lang="pl-PL" b="0" dirty="0" smtClean="0"/>
              <a:t> bądź z menu start</a:t>
            </a:r>
            <a:r>
              <a:rPr lang="pl-PL" b="0" dirty="0" smtClean="0"/>
              <a:t>.</a:t>
            </a:r>
            <a:endParaRPr lang="pl-PL" dirty="0"/>
          </a:p>
        </p:txBody>
      </p:sp>
      <p:pic>
        <p:nvPicPr>
          <p:cNvPr id="4" name="Symbol zastępczy zawartości 3" descr="ezgif-2-4c323c261d7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780928"/>
            <a:ext cx="5714628" cy="371279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/>
          <p:cNvSpPr>
            <a:spLocks noGrp="1"/>
          </p:cNvSpPr>
          <p:nvPr>
            <p:ph type="body" idx="2"/>
          </p:nvPr>
        </p:nvSpPr>
        <p:spPr>
          <a:xfrm>
            <a:off x="5796136" y="620688"/>
            <a:ext cx="2971800" cy="4206112"/>
          </a:xfrm>
        </p:spPr>
        <p:txBody>
          <a:bodyPr/>
          <a:lstStyle/>
          <a:p>
            <a:r>
              <a:rPr lang="pl-PL" dirty="0" smtClean="0"/>
              <a:t>Po wciśnięciu przycisków Start w modułach Apache oraz </a:t>
            </a:r>
            <a:r>
              <a:rPr lang="pl-PL" dirty="0" err="1" smtClean="0"/>
              <a:t>MySQL</a:t>
            </a:r>
            <a:r>
              <a:rPr lang="pl-PL" dirty="0" smtClean="0"/>
              <a:t> podświetlą Ci one na jasno zielony kolor </a:t>
            </a:r>
            <a:r>
              <a:rPr lang="pl-PL" b="1" dirty="0" smtClean="0"/>
              <a:t>nazwy modułów</a:t>
            </a:r>
            <a:r>
              <a:rPr lang="pl-PL" dirty="0" smtClean="0"/>
              <a:t>, </a:t>
            </a:r>
            <a:r>
              <a:rPr lang="pl-PL" b="1" dirty="0" smtClean="0"/>
              <a:t>numery procesów</a:t>
            </a:r>
            <a:r>
              <a:rPr lang="pl-PL" dirty="0" smtClean="0"/>
              <a:t> PID(s) oraz </a:t>
            </a:r>
            <a:r>
              <a:rPr lang="pl-PL" b="1" dirty="0" smtClean="0"/>
              <a:t>Portów</a:t>
            </a:r>
            <a:r>
              <a:rPr lang="pl-PL" dirty="0" smtClean="0"/>
              <a:t> Port(s).</a:t>
            </a:r>
          </a:p>
          <a:p>
            <a:endParaRPr lang="pl-PL" dirty="0"/>
          </a:p>
        </p:txBody>
      </p:sp>
      <p:pic>
        <p:nvPicPr>
          <p:cNvPr id="7" name="Symbol zastępczy zawartości 6" descr="ezgif-2-dda52e57b39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5209131" cy="338437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652120" y="548680"/>
            <a:ext cx="2971800" cy="4206112"/>
          </a:xfrm>
        </p:spPr>
        <p:txBody>
          <a:bodyPr/>
          <a:lstStyle/>
          <a:p>
            <a:r>
              <a:rPr lang="pl-PL" dirty="0" smtClean="0"/>
              <a:t>Następnie musisz w przeglądarce internetowej wpisać adres </a:t>
            </a:r>
            <a:r>
              <a:rPr lang="pl-PL" b="1" dirty="0" smtClean="0"/>
              <a:t>http://127.0.0.1/</a:t>
            </a:r>
            <a:r>
              <a:rPr lang="pl-PL" dirty="0" smtClean="0"/>
              <a:t>, bądź </a:t>
            </a:r>
            <a:r>
              <a:rPr lang="pl-PL" b="1" dirty="0" err="1" smtClean="0"/>
              <a:t>localhost</a:t>
            </a:r>
            <a:r>
              <a:rPr lang="pl-PL" b="1" dirty="0" smtClean="0"/>
              <a:t>/</a:t>
            </a:r>
            <a:r>
              <a:rPr lang="pl-PL" dirty="0" smtClean="0"/>
              <a:t> który wykona </a:t>
            </a:r>
            <a:r>
              <a:rPr lang="pl-PL" dirty="0" err="1" smtClean="0"/>
              <a:t>przekierowanie</a:t>
            </a:r>
            <a:r>
              <a:rPr lang="pl-PL" dirty="0" smtClean="0"/>
              <a:t> na (127.0.0.1 lub </a:t>
            </a:r>
            <a:r>
              <a:rPr lang="pl-PL" dirty="0" err="1" smtClean="0"/>
              <a:t>localhost</a:t>
            </a:r>
            <a:r>
              <a:rPr lang="pl-PL" dirty="0" smtClean="0"/>
              <a:t>)/</a:t>
            </a:r>
            <a:r>
              <a:rPr lang="pl-PL" dirty="0" err="1" smtClean="0"/>
              <a:t>dashboard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E:\Users\Mateusz\Desktop\odp\polski 2.2\xampp-welcome-page-668x559.p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5335033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1167408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MySQL</a:t>
            </a:r>
            <a:r>
              <a:rPr lang="pl-PL" dirty="0" smtClean="0"/>
              <a:t> – sprawdzenie i logowanie do </a:t>
            </a:r>
            <a:r>
              <a:rPr lang="pl-PL" dirty="0" err="1" smtClean="0"/>
              <a:t>phpMyAdmin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2276872"/>
            <a:ext cx="2971800" cy="3377042"/>
          </a:xfrm>
        </p:spPr>
        <p:txBody>
          <a:bodyPr/>
          <a:lstStyle/>
          <a:p>
            <a:r>
              <a:rPr lang="pl-PL" dirty="0" smtClean="0"/>
              <a:t>Bazę danych sprawdzisz poprzez wejście do panelu </a:t>
            </a:r>
            <a:r>
              <a:rPr lang="pl-PL" dirty="0" err="1" smtClean="0"/>
              <a:t>phpMyAdmin</a:t>
            </a:r>
            <a:r>
              <a:rPr lang="pl-PL" dirty="0" smtClean="0"/>
              <a:t>, który znajduję się pod adresem </a:t>
            </a:r>
            <a:r>
              <a:rPr lang="pl-PL" b="1" dirty="0" smtClean="0"/>
              <a:t>http://localhost/phpmyadmin</a:t>
            </a:r>
            <a:r>
              <a:rPr lang="pl-PL" dirty="0" smtClean="0"/>
              <a:t>, bądź </a:t>
            </a:r>
            <a:r>
              <a:rPr lang="pl-PL" b="1" dirty="0" smtClean="0"/>
              <a:t>http://127.0.0.1/</a:t>
            </a:r>
            <a:r>
              <a:rPr lang="pl-PL" b="1" dirty="0" err="1" smtClean="0"/>
              <a:t>phpmyadmin</a:t>
            </a:r>
            <a:r>
              <a:rPr lang="pl-PL" dirty="0" smtClean="0"/>
              <a:t>. Hasło nie jest wymagane i logowanie następuje automatyczne.</a:t>
            </a:r>
          </a:p>
          <a:p>
            <a:endParaRPr lang="pl-PL" dirty="0"/>
          </a:p>
        </p:txBody>
      </p:sp>
      <p:pic>
        <p:nvPicPr>
          <p:cNvPr id="5" name="Symbol zastępczy zawartości 4" descr="ezgif-2-0edfe8b0ce6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908720"/>
            <a:ext cx="4229100" cy="26574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123941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Wgrywanie własnej strony internetowej – </a:t>
            </a:r>
            <a:r>
              <a:rPr lang="pl-PL" dirty="0" smtClean="0"/>
              <a:t>lokalizacja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988840"/>
            <a:ext cx="2971800" cy="3665074"/>
          </a:xfrm>
        </p:spPr>
        <p:txBody>
          <a:bodyPr/>
          <a:lstStyle/>
          <a:p>
            <a:r>
              <a:rPr lang="pl-PL" dirty="0" smtClean="0"/>
              <a:t>Lokalizacja folderu XAMPPA znajduję się w folderze </a:t>
            </a:r>
            <a:r>
              <a:rPr lang="pl-PL" b="1" dirty="0" err="1" smtClean="0"/>
              <a:t>htdocs</a:t>
            </a:r>
            <a:r>
              <a:rPr lang="pl-PL" dirty="0" smtClean="0"/>
              <a:t>. Tworząc odpowiedni folder możesz umieścić w nim plik .</a:t>
            </a:r>
            <a:r>
              <a:rPr lang="pl-PL" dirty="0" err="1" smtClean="0"/>
              <a:t>php</a:t>
            </a:r>
            <a:r>
              <a:rPr lang="pl-PL" dirty="0" smtClean="0"/>
              <a:t>, który będzie dostępny z poziomu przeglądarki.</a:t>
            </a:r>
          </a:p>
          <a:p>
            <a:endParaRPr lang="pl-PL" dirty="0" smtClean="0"/>
          </a:p>
          <a:p>
            <a:r>
              <a:rPr lang="pl-PL" dirty="0" smtClean="0"/>
              <a:t>Po wgraniu folderu możesz wejść na swoją stronę internetowa poprzez przeglądarkę na odpowiedni adres (</a:t>
            </a:r>
            <a:r>
              <a:rPr lang="pl-PL" dirty="0" err="1" smtClean="0"/>
              <a:t>localhost</a:t>
            </a:r>
            <a:r>
              <a:rPr lang="pl-PL" dirty="0" smtClean="0"/>
              <a:t> lub 127.0.0.1 i </a:t>
            </a:r>
            <a:r>
              <a:rPr lang="pl-PL" dirty="0" err="1" smtClean="0"/>
              <a:t>nazwe</a:t>
            </a:r>
            <a:r>
              <a:rPr lang="pl-PL" dirty="0" smtClean="0"/>
              <a:t> folderu)</a:t>
            </a:r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E:\Users\Mateusz\Desktop\odp\polski 2.2\wyswietlanie-strony-html-xaamp.p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21088"/>
            <a:ext cx="5069706" cy="648697"/>
          </a:xfrm>
          <a:prstGeom prst="rect">
            <a:avLst/>
          </a:prstGeom>
          <a:noFill/>
        </p:spPr>
      </p:pic>
      <p:pic>
        <p:nvPicPr>
          <p:cNvPr id="2051" name="Picture 3" descr="E:\Users\Mateusz\Desktop\odp\polski 2.2\gdzie-wrzucic-strone-internetowa-xampp-1-670x252.p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4686548" cy="1762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539552" y="1340768"/>
            <a:ext cx="8183880" cy="66182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XAMPP w swoim pakiecie oferuje następujące aplikacje, które możesz zainstalować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67544" y="2060848"/>
            <a:ext cx="8183880" cy="325868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serwer </a:t>
            </a:r>
            <a:r>
              <a:rPr lang="pl-PL" dirty="0" err="1" smtClean="0"/>
              <a:t>www</a:t>
            </a:r>
            <a:r>
              <a:rPr lang="pl-PL" dirty="0" smtClean="0"/>
              <a:t> Apache,</a:t>
            </a:r>
          </a:p>
          <a:p>
            <a:r>
              <a:rPr lang="pl-PL" dirty="0" smtClean="0"/>
              <a:t>baza danych </a:t>
            </a:r>
            <a:r>
              <a:rPr lang="pl-PL" dirty="0" err="1" smtClean="0"/>
              <a:t>MySQL</a:t>
            </a:r>
            <a:r>
              <a:rPr lang="pl-PL" dirty="0" smtClean="0"/>
              <a:t> (</a:t>
            </a:r>
            <a:r>
              <a:rPr lang="pl-PL" dirty="0" err="1" smtClean="0"/>
              <a:t>MariaDB</a:t>
            </a:r>
            <a:r>
              <a:rPr lang="pl-PL" dirty="0" smtClean="0"/>
              <a:t>),</a:t>
            </a:r>
          </a:p>
          <a:p>
            <a:r>
              <a:rPr lang="pl-PL" dirty="0" smtClean="0"/>
              <a:t>serwer FTP </a:t>
            </a:r>
            <a:r>
              <a:rPr lang="pl-PL" dirty="0" err="1" smtClean="0"/>
              <a:t>FileZilla</a:t>
            </a:r>
            <a:r>
              <a:rPr lang="pl-PL" dirty="0" smtClean="0"/>
              <a:t>,</a:t>
            </a:r>
          </a:p>
          <a:p>
            <a:r>
              <a:rPr lang="pl-PL" dirty="0" smtClean="0"/>
              <a:t>serwer poczty mailowej Mercury,</a:t>
            </a:r>
          </a:p>
          <a:p>
            <a:r>
              <a:rPr lang="pl-PL" dirty="0" err="1" smtClean="0"/>
              <a:t>apache</a:t>
            </a:r>
            <a:r>
              <a:rPr lang="pl-PL" dirty="0" smtClean="0"/>
              <a:t> </a:t>
            </a:r>
            <a:r>
              <a:rPr lang="pl-PL" dirty="0" err="1" smtClean="0"/>
              <a:t>Tomcat</a:t>
            </a:r>
            <a:r>
              <a:rPr lang="pl-PL" dirty="0" smtClean="0"/>
              <a:t> dla technologii Java </a:t>
            </a:r>
            <a:r>
              <a:rPr lang="pl-PL" dirty="0" err="1" smtClean="0"/>
              <a:t>Servlets</a:t>
            </a:r>
            <a:endParaRPr lang="pl-PL" dirty="0" smtClean="0"/>
          </a:p>
          <a:p>
            <a:r>
              <a:rPr lang="pl-PL" dirty="0" smtClean="0"/>
              <a:t>instalacja dodatków – </a:t>
            </a:r>
            <a:r>
              <a:rPr lang="pl-PL" dirty="0" err="1" smtClean="0"/>
              <a:t>phpMyAdmin</a:t>
            </a:r>
            <a:r>
              <a:rPr lang="pl-PL" dirty="0" smtClean="0"/>
              <a:t>, </a:t>
            </a:r>
            <a:r>
              <a:rPr lang="pl-PL" dirty="0" err="1" smtClean="0"/>
              <a:t>Webalizer</a:t>
            </a:r>
            <a:r>
              <a:rPr lang="pl-PL" dirty="0" smtClean="0"/>
              <a:t>, </a:t>
            </a:r>
            <a:r>
              <a:rPr lang="pl-PL" dirty="0" err="1" smtClean="0"/>
              <a:t>Fake</a:t>
            </a:r>
            <a:r>
              <a:rPr lang="pl-PL" dirty="0" smtClean="0"/>
              <a:t> </a:t>
            </a:r>
            <a:r>
              <a:rPr lang="pl-PL" dirty="0" err="1" smtClean="0"/>
              <a:t>Sendmail</a:t>
            </a:r>
            <a:r>
              <a:rPr lang="pl-PL" dirty="0" smtClean="0"/>
              <a:t>.</a:t>
            </a:r>
          </a:p>
          <a:p>
            <a:r>
              <a:rPr lang="pl-PL" dirty="0" smtClean="0"/>
              <a:t>możliwość pobrania automatycznego </a:t>
            </a:r>
            <a:r>
              <a:rPr lang="pl-PL" dirty="0" err="1" smtClean="0"/>
              <a:t>CMSów</a:t>
            </a:r>
            <a:r>
              <a:rPr lang="pl-PL" dirty="0" smtClean="0"/>
              <a:t> i znanych aplikacji </a:t>
            </a:r>
            <a:r>
              <a:rPr lang="pl-PL" dirty="0" err="1" smtClean="0"/>
              <a:t>www</a:t>
            </a:r>
            <a:r>
              <a:rPr lang="pl-PL" dirty="0" smtClean="0"/>
              <a:t> (</a:t>
            </a:r>
            <a:r>
              <a:rPr lang="pl-PL" dirty="0" err="1" smtClean="0"/>
              <a:t>WordPress</a:t>
            </a:r>
            <a:r>
              <a:rPr lang="pl-PL" dirty="0" smtClean="0"/>
              <a:t>, </a:t>
            </a:r>
            <a:r>
              <a:rPr lang="pl-PL" dirty="0" err="1" smtClean="0"/>
              <a:t>phpBB</a:t>
            </a:r>
            <a:r>
              <a:rPr lang="pl-PL" dirty="0" smtClean="0"/>
              <a:t>, </a:t>
            </a:r>
            <a:r>
              <a:rPr lang="pl-PL" dirty="0" err="1" smtClean="0"/>
              <a:t>MODx</a:t>
            </a:r>
            <a:r>
              <a:rPr lang="pl-PL" dirty="0" smtClean="0"/>
              <a:t>, E-commerce, CRM i inne)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Do czego służy XAMPP?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052736"/>
            <a:ext cx="8183880" cy="4187952"/>
          </a:xfrm>
        </p:spPr>
        <p:txBody>
          <a:bodyPr>
            <a:normAutofit fontScale="85000" lnSpcReduction="10000"/>
          </a:bodyPr>
          <a:lstStyle/>
          <a:p>
            <a:r>
              <a:rPr lang="pl-PL" dirty="0" err="1" smtClean="0"/>
              <a:t>Xaamp</a:t>
            </a:r>
            <a:r>
              <a:rPr lang="pl-PL" dirty="0" smtClean="0"/>
              <a:t> </a:t>
            </a:r>
            <a:r>
              <a:rPr lang="pl-PL" dirty="0" smtClean="0"/>
              <a:t>służy do szybkiej i przyjaznej instalacji serwera Apache oraz bazy danych i dodatków – tym samym jest to spore ułatwienie dla deweloperów. Oprogramowanie zostało wstępnie skonfigurowane – tym samym </a:t>
            </a:r>
            <a:r>
              <a:rPr lang="pl-PL" dirty="0" err="1" smtClean="0"/>
              <a:t>minute</a:t>
            </a:r>
            <a:r>
              <a:rPr lang="pl-PL" dirty="0" smtClean="0"/>
              <a:t> po instalacji można rozpocząć pracę ze swoją stroną internetową.</a:t>
            </a:r>
          </a:p>
          <a:p>
            <a:r>
              <a:rPr lang="pl-PL" b="1" dirty="0" err="1" smtClean="0"/>
              <a:t>Xaamp</a:t>
            </a:r>
            <a:r>
              <a:rPr lang="pl-PL" b="1" dirty="0" smtClean="0"/>
              <a:t> dostępny jest na Windows, Linux oraz komputery Mac</a:t>
            </a:r>
            <a:r>
              <a:rPr lang="pl-PL" dirty="0" smtClean="0"/>
              <a:t>. Korzystanie z pakietu jest darmowe, jednak należy sprawdzić licencje poszczególnych elementów, które wchodzą w jego skład.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476672"/>
            <a:ext cx="4608512" cy="5472608"/>
          </a:xfrm>
        </p:spPr>
        <p:txBody>
          <a:bodyPr>
            <a:normAutofit/>
          </a:bodyPr>
          <a:lstStyle/>
          <a:p>
            <a:r>
              <a:rPr lang="pl-PL" dirty="0" smtClean="0"/>
              <a:t>Pakiet pobierasz z oficjalnej strony internetowej </a:t>
            </a:r>
            <a:r>
              <a:rPr lang="pl-PL" dirty="0" smtClean="0"/>
              <a:t>–</a:t>
            </a:r>
          </a:p>
          <a:p>
            <a:pPr>
              <a:buNone/>
            </a:pPr>
            <a:r>
              <a:rPr lang="pl-PL" dirty="0" smtClean="0"/>
              <a:t> </a:t>
            </a:r>
            <a:r>
              <a:rPr lang="pl-PL" u="sng" dirty="0" smtClean="0">
                <a:hlinkClick r:id="rId2"/>
              </a:rPr>
              <a:t>https://www.apachefriends.org/pl/</a:t>
            </a:r>
            <a:r>
              <a:rPr lang="pl-PL" dirty="0" smtClean="0"/>
              <a:t>. W zależności od PHP istnieje kilka wariantów pakietów (od PHP 5.6.38 do PHP 7.2.10)</a:t>
            </a:r>
            <a:endParaRPr lang="pl-PL" dirty="0"/>
          </a:p>
        </p:txBody>
      </p:sp>
      <p:pic>
        <p:nvPicPr>
          <p:cNvPr id="1026" name="Picture 2" descr="E:\Users\Mateusz\Desktop\Xaamp-Windows-Instalacja-289x3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548680"/>
            <a:ext cx="3760837" cy="3903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Instalowanie XAMPP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l-PL" dirty="0" smtClean="0"/>
              <a:t>Wybieramy </a:t>
            </a:r>
            <a:r>
              <a:rPr lang="pl-PL" dirty="0" err="1" smtClean="0"/>
              <a:t>interesujace</a:t>
            </a:r>
            <a:r>
              <a:rPr lang="pl-PL" dirty="0" smtClean="0"/>
              <a:t> składniki pakietu XAMPP. Żeby uruchomić go </a:t>
            </a:r>
            <a:r>
              <a:rPr lang="pl-PL" dirty="0" err="1" smtClean="0"/>
              <a:t>poporawnie</a:t>
            </a:r>
            <a:r>
              <a:rPr lang="pl-PL" dirty="0" smtClean="0"/>
              <a:t> wszystkie </a:t>
            </a:r>
            <a:r>
              <a:rPr lang="pl-PL" dirty="0" err="1" smtClean="0"/>
              <a:t>skladniki</a:t>
            </a:r>
            <a:r>
              <a:rPr lang="pl-PL" dirty="0" smtClean="0"/>
              <a:t> powinny być zaznaczone. Naciskamy </a:t>
            </a:r>
            <a:r>
              <a:rPr lang="pl-PL" dirty="0" err="1" smtClean="0"/>
              <a:t>next</a:t>
            </a:r>
            <a:r>
              <a:rPr lang="pl-PL" dirty="0" smtClean="0"/>
              <a:t> aby </a:t>
            </a:r>
            <a:r>
              <a:rPr lang="pl-PL" dirty="0" err="1" smtClean="0"/>
              <a:t>przejsc</a:t>
            </a:r>
            <a:r>
              <a:rPr lang="pl-PL" dirty="0" smtClean="0"/>
              <a:t> dalej </a:t>
            </a:r>
            <a:endParaRPr lang="pl-PL" dirty="0"/>
          </a:p>
        </p:txBody>
      </p:sp>
      <p:pic>
        <p:nvPicPr>
          <p:cNvPr id="7" name="Symbol zastępczy zawartości 6" descr="installing-xampp-3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446329"/>
            <a:ext cx="4625974" cy="369229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l-PL" dirty="0" smtClean="0"/>
              <a:t>Wybieramy </a:t>
            </a:r>
            <a:r>
              <a:rPr lang="pl-PL" dirty="0" err="1" smtClean="0"/>
              <a:t>scieżke</a:t>
            </a:r>
            <a:r>
              <a:rPr lang="pl-PL" dirty="0" smtClean="0"/>
              <a:t> gdzie nasz </a:t>
            </a:r>
            <a:r>
              <a:rPr lang="pl-PL" dirty="0" err="1" smtClean="0"/>
              <a:t>Xampp</a:t>
            </a:r>
            <a:r>
              <a:rPr lang="pl-PL" dirty="0" smtClean="0"/>
              <a:t> będzie się znajdował.</a:t>
            </a:r>
            <a:endParaRPr lang="pl-PL" dirty="0"/>
          </a:p>
        </p:txBody>
      </p:sp>
      <p:pic>
        <p:nvPicPr>
          <p:cNvPr id="5" name="Symbol zastępczy zawartości 4" descr="installing-xampp-5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446329"/>
            <a:ext cx="4625975" cy="369229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l-PL" dirty="0" smtClean="0"/>
              <a:t>Musimy mu pozwolić na dostęp do zapory.</a:t>
            </a:r>
            <a:endParaRPr lang="pl-PL" dirty="0"/>
          </a:p>
        </p:txBody>
      </p:sp>
      <p:pic>
        <p:nvPicPr>
          <p:cNvPr id="5" name="Symbol zastępczy zawartości 4" descr="xampp-windows-firewall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836712"/>
            <a:ext cx="5111658" cy="43275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l-PL" dirty="0" smtClean="0"/>
              <a:t>Program zacznie wypakowywać pliki w lokalizacji wcześniej wybranej.</a:t>
            </a:r>
            <a:endParaRPr lang="pl-PL" dirty="0"/>
          </a:p>
        </p:txBody>
      </p:sp>
      <p:pic>
        <p:nvPicPr>
          <p:cNvPr id="5" name="Symbol zastępczy zawartości 4" descr="installing-xampp-6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446329"/>
            <a:ext cx="4625975" cy="369229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l-PL" dirty="0" smtClean="0"/>
              <a:t>Po zainstalowaniu należy uruchamiać </a:t>
            </a:r>
            <a:r>
              <a:rPr lang="pl-PL" dirty="0" err="1" smtClean="0"/>
              <a:t>Xampp</a:t>
            </a:r>
            <a:r>
              <a:rPr lang="pl-PL" dirty="0" smtClean="0"/>
              <a:t> jako administrator w systemie Windows 7.</a:t>
            </a:r>
            <a:endParaRPr lang="pl-PL" dirty="0"/>
          </a:p>
        </p:txBody>
      </p:sp>
      <p:pic>
        <p:nvPicPr>
          <p:cNvPr id="5" name="Symbol zastępczy zawartości 4" descr="installing-xampp-7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590117"/>
            <a:ext cx="4625975" cy="340471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</TotalTime>
  <Words>284</Words>
  <Application>Microsoft Office PowerPoint</Application>
  <PresentationFormat>Pokaz na ekranie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Aspekt</vt:lpstr>
      <vt:lpstr>INSTALACJA I PRZEGLĄD NARZĘDZI XAMPP</vt:lpstr>
      <vt:lpstr>XAMPP w swoim pakiecie oferuje następujące aplikacje, które możesz zainstalować:</vt:lpstr>
      <vt:lpstr>Do czego służy XAMPP? </vt:lpstr>
      <vt:lpstr>Slajd 4</vt:lpstr>
      <vt:lpstr>Instalowanie XAMPP</vt:lpstr>
      <vt:lpstr>Slajd 6</vt:lpstr>
      <vt:lpstr>Slajd 7</vt:lpstr>
      <vt:lpstr>Slajd 8</vt:lpstr>
      <vt:lpstr>Slajd 9</vt:lpstr>
      <vt:lpstr>Uruchomienie aplikacji i serwera www w XAAMP Uruchamiasz aplikacje poprzez panel kontrolny, który znajduję się w folderze XAMMPa bądź z menu start.</vt:lpstr>
      <vt:lpstr>Slajd 11</vt:lpstr>
      <vt:lpstr>Slajd 12</vt:lpstr>
      <vt:lpstr>MySQL – sprawdzenie i logowanie do phpMyAdmin</vt:lpstr>
      <vt:lpstr>Wgrywanie własnej strony internetowej – lokalizacja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INSTALACJA I PRZEGLĄD NARZĘDZI XAMPP</dc:title>
  <dc:creator>f</dc:creator>
  <cp:lastModifiedBy>f</cp:lastModifiedBy>
  <cp:revision>3</cp:revision>
  <dcterms:created xsi:type="dcterms:W3CDTF">2019-04-22T09:13:44Z</dcterms:created>
  <dcterms:modified xsi:type="dcterms:W3CDTF">2019-04-22T09:39:58Z</dcterms:modified>
</cp:coreProperties>
</file>