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notesMasterIdLst>
    <p:notesMasterId r:id="rId1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5" r:id="rId11"/>
    <p:sldId id="276" r:id="rId12"/>
    <p:sldId id="272" r:id="rId13"/>
    <p:sldId id="273" r:id="rId14"/>
    <p:sldId id="274" r:id="rId15"/>
    <p:sldId id="277" r:id="rId16"/>
    <p:sldId id="278" r:id="rId17"/>
    <p:sldId id="263" r:id="rId18"/>
  </p:sldIdLst>
  <p:sldSz cx="9144000" cy="6858000" type="screen4x3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84202" autoAdjust="0"/>
  </p:normalViewPr>
  <p:slideViewPr>
    <p:cSldViewPr>
      <p:cViewPr varScale="1">
        <p:scale>
          <a:sx n="59" d="100"/>
          <a:sy n="59" d="100"/>
        </p:scale>
        <p:origin x="18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Страница 81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точки</a:t>
            </a:r>
            <a:r>
              <a:rPr lang="ru-RU" baseline="0" dirty="0" smtClean="0"/>
              <a:t> зрения семантики кода наш пресный тег </a:t>
            </a:r>
            <a:r>
              <a:rPr lang="en-US" baseline="0" dirty="0" smtClean="0"/>
              <a:t>div, </a:t>
            </a:r>
            <a:r>
              <a:rPr lang="ru-RU" baseline="0" dirty="0" smtClean="0"/>
              <a:t>который широко использовался в </a:t>
            </a:r>
            <a:r>
              <a:rPr lang="en-US" baseline="0" dirty="0" smtClean="0"/>
              <a:t>HTML</a:t>
            </a:r>
            <a:r>
              <a:rPr lang="ru-RU" baseline="0" dirty="0" smtClean="0"/>
              <a:t>4 можно заменить на семантические конструкции уже имеющиеся в </a:t>
            </a:r>
            <a:r>
              <a:rPr lang="en-US" baseline="0" dirty="0" smtClean="0"/>
              <a:t>HTML5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будет записано время</a:t>
            </a:r>
            <a:r>
              <a:rPr lang="ru-RU" baseline="0" dirty="0" smtClean="0"/>
              <a:t> 1-го января 2000 года 5 часов 40 минут минского времени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5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Страница 64-65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5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Страница 65-66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Страница 57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Страница 60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Страница 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6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Страница 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3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t>17.06.2015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36" y="334336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08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4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429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37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89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66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7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59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74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4" y="150751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86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Семантические элементы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r>
              <a:rPr lang="ru-RU" dirty="0" smtClean="0"/>
              <a:t>Основы формирования контента с использованием </a:t>
            </a:r>
            <a:r>
              <a:rPr lang="en-US" dirty="0" smtClean="0"/>
              <a:t>HTML5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&lt;ARTICLE&gt;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Статья блога</a:t>
            </a:r>
          </a:p>
          <a:p>
            <a:r>
              <a:rPr lang="ru-RU" dirty="0" smtClean="0"/>
              <a:t>Часть текста из статьи</a:t>
            </a:r>
          </a:p>
          <a:p>
            <a:r>
              <a:rPr lang="ru-RU" dirty="0" smtClean="0"/>
              <a:t>Комментарии к</a:t>
            </a:r>
            <a:br>
              <a:rPr lang="ru-RU" dirty="0" smtClean="0"/>
            </a:br>
            <a:r>
              <a:rPr lang="ru-RU" dirty="0" smtClean="0"/>
              <a:t>видеозаписи </a:t>
            </a: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050904" y="1124744"/>
            <a:ext cx="4086200" cy="17543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&lt;article&gt;</a:t>
            </a:r>
          </a:p>
          <a:p>
            <a:r>
              <a:rPr lang="en-US" dirty="0"/>
              <a:t>&lt;</a:t>
            </a:r>
            <a:r>
              <a:rPr lang="en-US" dirty="0" smtClean="0"/>
              <a:t>h1&gt;</a:t>
            </a:r>
            <a:r>
              <a:rPr lang="ru-RU" dirty="0" smtClean="0"/>
              <a:t>Заголовок&lt;/</a:t>
            </a:r>
            <a:r>
              <a:rPr lang="en-US" dirty="0"/>
              <a:t>h1&gt;</a:t>
            </a:r>
          </a:p>
          <a:p>
            <a:r>
              <a:rPr lang="en-US" dirty="0"/>
              <a:t>&lt;p&gt;</a:t>
            </a:r>
            <a:r>
              <a:rPr lang="ru-RU" dirty="0"/>
              <a:t>Текст после заголовка&lt;/</a:t>
            </a:r>
            <a:r>
              <a:rPr lang="en-US" dirty="0"/>
              <a:t>p&gt;</a:t>
            </a:r>
          </a:p>
          <a:p>
            <a:r>
              <a:rPr lang="en-US" dirty="0"/>
              <a:t>&lt;h2&gt;</a:t>
            </a:r>
            <a:r>
              <a:rPr lang="ru-RU" dirty="0"/>
              <a:t>Подзаголовок&lt;/</a:t>
            </a:r>
            <a:r>
              <a:rPr lang="en-US" dirty="0"/>
              <a:t>h2&gt;</a:t>
            </a:r>
          </a:p>
          <a:p>
            <a:r>
              <a:rPr lang="en-US" dirty="0"/>
              <a:t>&lt;p&gt;</a:t>
            </a:r>
            <a:r>
              <a:rPr lang="ru-RU" dirty="0"/>
              <a:t>Основной текст&lt;/</a:t>
            </a:r>
            <a:r>
              <a:rPr lang="en-US" dirty="0"/>
              <a:t>p&gt;</a:t>
            </a:r>
          </a:p>
          <a:p>
            <a:r>
              <a:rPr lang="en-US" dirty="0"/>
              <a:t>&lt;/article&gt;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716016" y="2924944"/>
            <a:ext cx="4421088" cy="20313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&lt;article&gt;</a:t>
            </a:r>
          </a:p>
          <a:p>
            <a:r>
              <a:rPr lang="en-US" dirty="0">
                <a:solidFill>
                  <a:schemeClr val="lt1"/>
                </a:solidFill>
              </a:rPr>
              <a:t>&lt;a </a:t>
            </a:r>
            <a:r>
              <a:rPr lang="en-US" dirty="0" err="1">
                <a:solidFill>
                  <a:schemeClr val="lt1"/>
                </a:solidFill>
              </a:rPr>
              <a:t>href</a:t>
            </a:r>
            <a:r>
              <a:rPr lang="en-US" dirty="0">
                <a:solidFill>
                  <a:schemeClr val="lt1"/>
                </a:solidFill>
              </a:rPr>
              <a:t>="#"&gt;</a:t>
            </a:r>
          </a:p>
          <a:p>
            <a:r>
              <a:rPr lang="en-US" dirty="0">
                <a:solidFill>
                  <a:schemeClr val="lt1"/>
                </a:solidFill>
              </a:rPr>
              <a:t>&lt;h1&gt;</a:t>
            </a:r>
            <a:r>
              <a:rPr lang="ru-RU" dirty="0">
                <a:solidFill>
                  <a:schemeClr val="lt1"/>
                </a:solidFill>
              </a:rPr>
              <a:t>Заголовок части&lt;/</a:t>
            </a:r>
            <a:r>
              <a:rPr lang="en-US" dirty="0">
                <a:solidFill>
                  <a:schemeClr val="lt1"/>
                </a:solidFill>
              </a:rPr>
              <a:t>h1&gt;</a:t>
            </a:r>
          </a:p>
          <a:p>
            <a:r>
              <a:rPr lang="en-US" dirty="0">
                <a:solidFill>
                  <a:schemeClr val="lt1"/>
                </a:solidFill>
              </a:rPr>
              <a:t>&lt;p&gt;</a:t>
            </a:r>
            <a:r>
              <a:rPr lang="ru-RU" dirty="0">
                <a:solidFill>
                  <a:schemeClr val="lt1"/>
                </a:solidFill>
              </a:rPr>
              <a:t>Кусочек текста из большой статьи</a:t>
            </a:r>
            <a:r>
              <a:rPr lang="ru-RU" dirty="0" smtClean="0">
                <a:solidFill>
                  <a:schemeClr val="lt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lt1"/>
                </a:solidFill>
              </a:rPr>
              <a:t>&lt;</a:t>
            </a:r>
            <a:r>
              <a:rPr lang="en-US" dirty="0" err="1">
                <a:solidFill>
                  <a:schemeClr val="lt1"/>
                </a:solidFill>
              </a:rPr>
              <a:t>img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src</a:t>
            </a:r>
            <a:r>
              <a:rPr lang="en-US" dirty="0" smtClean="0">
                <a:solidFill>
                  <a:schemeClr val="lt1"/>
                </a:solidFill>
              </a:rPr>
              <a:t>="#"&gt;&lt;/</a:t>
            </a:r>
            <a:r>
              <a:rPr lang="en-US" dirty="0">
                <a:solidFill>
                  <a:schemeClr val="lt1"/>
                </a:solidFill>
              </a:rPr>
              <a:t>p&gt;</a:t>
            </a:r>
          </a:p>
          <a:p>
            <a:r>
              <a:rPr lang="en-US" dirty="0">
                <a:solidFill>
                  <a:schemeClr val="lt1"/>
                </a:solidFill>
              </a:rPr>
              <a:t>&lt;/a&gt;</a:t>
            </a:r>
          </a:p>
          <a:p>
            <a:r>
              <a:rPr lang="en-US" dirty="0">
                <a:solidFill>
                  <a:schemeClr val="lt1"/>
                </a:solidFill>
              </a:rPr>
              <a:t>&lt;/article&gt;</a:t>
            </a:r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799" y="3940606"/>
            <a:ext cx="4572000" cy="25853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&lt;article&gt;</a:t>
            </a:r>
          </a:p>
          <a:p>
            <a:pPr lvl="1"/>
            <a:r>
              <a:rPr lang="en-US" dirty="0">
                <a:solidFill>
                  <a:schemeClr val="lt1"/>
                </a:solidFill>
              </a:rPr>
              <a:t>&lt;h1&gt;</a:t>
            </a:r>
            <a:r>
              <a:rPr lang="ru-RU" dirty="0">
                <a:solidFill>
                  <a:schemeClr val="lt1"/>
                </a:solidFill>
              </a:rPr>
              <a:t>название видео&lt;/</a:t>
            </a:r>
            <a:r>
              <a:rPr lang="en-US" dirty="0">
                <a:solidFill>
                  <a:schemeClr val="lt1"/>
                </a:solidFill>
              </a:rPr>
              <a:t>h1&gt;</a:t>
            </a:r>
          </a:p>
          <a:p>
            <a:pPr lvl="1"/>
            <a:r>
              <a:rPr lang="en-US" dirty="0">
                <a:solidFill>
                  <a:schemeClr val="lt1"/>
                </a:solidFill>
              </a:rPr>
              <a:t>&lt;video&gt;...&lt;/video&gt;</a:t>
            </a:r>
          </a:p>
          <a:p>
            <a:pPr lvl="1"/>
            <a:r>
              <a:rPr lang="en-US" dirty="0">
                <a:solidFill>
                  <a:schemeClr val="lt1"/>
                </a:solidFill>
              </a:rPr>
              <a:t>&lt;article class="posted"&gt;</a:t>
            </a:r>
          </a:p>
          <a:p>
            <a:pPr lvl="2"/>
            <a:r>
              <a:rPr lang="en-US" dirty="0">
                <a:solidFill>
                  <a:schemeClr val="lt1"/>
                </a:solidFill>
              </a:rPr>
              <a:t>&lt;h1&gt;</a:t>
            </a:r>
            <a:r>
              <a:rPr lang="ru-RU" dirty="0">
                <a:solidFill>
                  <a:schemeClr val="lt1"/>
                </a:solidFill>
              </a:rPr>
              <a:t>Комментарии&lt;/</a:t>
            </a:r>
            <a:r>
              <a:rPr lang="en-US" dirty="0">
                <a:solidFill>
                  <a:schemeClr val="lt1"/>
                </a:solidFill>
              </a:rPr>
              <a:t>h1&gt;</a:t>
            </a:r>
          </a:p>
          <a:p>
            <a:pPr lvl="2"/>
            <a:r>
              <a:rPr lang="en-US" dirty="0">
                <a:solidFill>
                  <a:schemeClr val="lt1"/>
                </a:solidFill>
              </a:rPr>
              <a:t>&lt;p&gt;User 01: </a:t>
            </a:r>
            <a:r>
              <a:rPr lang="ru-RU" dirty="0">
                <a:solidFill>
                  <a:schemeClr val="lt1"/>
                </a:solidFill>
              </a:rPr>
              <a:t>Комментарий 01&lt;/</a:t>
            </a:r>
            <a:r>
              <a:rPr lang="en-US" dirty="0">
                <a:solidFill>
                  <a:schemeClr val="lt1"/>
                </a:solidFill>
              </a:rPr>
              <a:t>p&gt;</a:t>
            </a:r>
          </a:p>
          <a:p>
            <a:pPr lvl="2"/>
            <a:r>
              <a:rPr lang="en-US" dirty="0">
                <a:solidFill>
                  <a:schemeClr val="lt1"/>
                </a:solidFill>
              </a:rPr>
              <a:t>&lt;p&gt;User 02: </a:t>
            </a:r>
            <a:r>
              <a:rPr lang="ru-RU" dirty="0">
                <a:solidFill>
                  <a:schemeClr val="lt1"/>
                </a:solidFill>
              </a:rPr>
              <a:t>Комментарий 02&lt;/</a:t>
            </a:r>
            <a:r>
              <a:rPr lang="en-US" dirty="0">
                <a:solidFill>
                  <a:schemeClr val="lt1"/>
                </a:solidFill>
              </a:rPr>
              <a:t>p&gt;</a:t>
            </a:r>
          </a:p>
          <a:p>
            <a:pPr lvl="1"/>
            <a:r>
              <a:rPr lang="en-US" dirty="0">
                <a:solidFill>
                  <a:schemeClr val="lt1"/>
                </a:solidFill>
              </a:rPr>
              <a:t>&lt;/article&gt;</a:t>
            </a:r>
          </a:p>
          <a:p>
            <a:r>
              <a:rPr lang="en-US" dirty="0">
                <a:solidFill>
                  <a:schemeClr val="lt1"/>
                </a:solidFill>
              </a:rPr>
              <a:t>&lt;/article&gt;</a:t>
            </a:r>
            <a:endParaRPr lang="ru-RU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&lt;ARTICLE&gt; </a:t>
            </a:r>
            <a:r>
              <a:rPr lang="ru-RU" dirty="0" smtClean="0"/>
              <a:t>внутри </a:t>
            </a:r>
            <a:r>
              <a:rPr lang="en-US" dirty="0" smtClean="0"/>
              <a:t>&lt;SECTION&gt;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854498"/>
          </a:xfrm>
        </p:spPr>
        <p:txBody>
          <a:bodyPr/>
          <a:lstStyle/>
          <a:p>
            <a:r>
              <a:rPr lang="en-US" dirty="0" smtClean="0"/>
              <a:t>&lt;SECTION&gt; </a:t>
            </a:r>
            <a:r>
              <a:rPr lang="ru-RU" dirty="0" smtClean="0"/>
              <a:t>- набор независимых единиц.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-34462" y="2996952"/>
            <a:ext cx="3310318" cy="31393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&lt;section&gt;</a:t>
            </a:r>
          </a:p>
          <a:p>
            <a:r>
              <a:rPr lang="en-US" dirty="0"/>
              <a:t>    &lt;h1&gt;</a:t>
            </a:r>
            <a:r>
              <a:rPr lang="ru-RU" dirty="0"/>
              <a:t>Анекдоты о погоде&lt;/</a:t>
            </a:r>
            <a:r>
              <a:rPr lang="en-US" dirty="0"/>
              <a:t>h1&gt;</a:t>
            </a:r>
          </a:p>
          <a:p>
            <a:r>
              <a:rPr lang="en-US" dirty="0"/>
              <a:t>    &lt;article&gt;</a:t>
            </a:r>
          </a:p>
          <a:p>
            <a:r>
              <a:rPr lang="en-US" dirty="0"/>
              <a:t>        &lt;h2&gt;</a:t>
            </a:r>
            <a:r>
              <a:rPr lang="ru-RU" dirty="0"/>
              <a:t>Заголовок 01&lt;/</a:t>
            </a:r>
            <a:r>
              <a:rPr lang="en-US" dirty="0"/>
              <a:t>h2&gt;</a:t>
            </a:r>
          </a:p>
          <a:p>
            <a:r>
              <a:rPr lang="en-US" dirty="0"/>
              <a:t>        &lt;p&gt;</a:t>
            </a:r>
            <a:r>
              <a:rPr lang="ru-RU" dirty="0"/>
              <a:t>Текст анекдота&lt;/</a:t>
            </a:r>
            <a:r>
              <a:rPr lang="en-US" dirty="0"/>
              <a:t>p&gt;</a:t>
            </a:r>
          </a:p>
          <a:p>
            <a:r>
              <a:rPr lang="en-US" dirty="0"/>
              <a:t>    &lt;/article&gt;</a:t>
            </a:r>
          </a:p>
          <a:p>
            <a:r>
              <a:rPr lang="en-US" dirty="0"/>
              <a:t>    &lt;article&gt;</a:t>
            </a:r>
          </a:p>
          <a:p>
            <a:r>
              <a:rPr lang="en-US" dirty="0"/>
              <a:t>        &lt;h2&gt;</a:t>
            </a:r>
            <a:r>
              <a:rPr lang="ru-RU" dirty="0"/>
              <a:t>Заголовок 02&lt;/</a:t>
            </a:r>
            <a:r>
              <a:rPr lang="en-US" dirty="0"/>
              <a:t>h2&gt;</a:t>
            </a:r>
          </a:p>
          <a:p>
            <a:r>
              <a:rPr lang="en-US" dirty="0"/>
              <a:t>        &lt;p&gt;</a:t>
            </a:r>
            <a:r>
              <a:rPr lang="ru-RU" dirty="0"/>
              <a:t>Текст анекдота&lt;/</a:t>
            </a:r>
            <a:r>
              <a:rPr lang="en-US" dirty="0"/>
              <a:t>p&gt;</a:t>
            </a:r>
          </a:p>
          <a:p>
            <a:r>
              <a:rPr lang="en-US" dirty="0"/>
              <a:t>    &lt;/article&gt;</a:t>
            </a:r>
          </a:p>
          <a:p>
            <a:r>
              <a:rPr lang="en-US" dirty="0"/>
              <a:t>&lt;/section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2848" y="2996952"/>
            <a:ext cx="3511152" cy="31393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section&gt;</a:t>
            </a:r>
          </a:p>
          <a:p>
            <a:r>
              <a:rPr lang="en-US" dirty="0"/>
              <a:t>    &lt;h1&gt;</a:t>
            </a:r>
            <a:r>
              <a:rPr lang="ru-RU" dirty="0"/>
              <a:t>Анекдоты об одежде&lt;/</a:t>
            </a:r>
            <a:r>
              <a:rPr lang="en-US" dirty="0"/>
              <a:t>h1&gt;</a:t>
            </a:r>
          </a:p>
          <a:p>
            <a:r>
              <a:rPr lang="en-US" dirty="0"/>
              <a:t>    &lt;article&gt;</a:t>
            </a:r>
          </a:p>
          <a:p>
            <a:r>
              <a:rPr lang="en-US" dirty="0"/>
              <a:t>        &lt;h2&gt;</a:t>
            </a:r>
            <a:r>
              <a:rPr lang="ru-RU" dirty="0"/>
              <a:t>Заголовок 01&lt;/</a:t>
            </a:r>
            <a:r>
              <a:rPr lang="en-US" dirty="0"/>
              <a:t>h2&gt;</a:t>
            </a:r>
          </a:p>
          <a:p>
            <a:r>
              <a:rPr lang="en-US" dirty="0"/>
              <a:t>        &lt;p&gt;</a:t>
            </a:r>
            <a:r>
              <a:rPr lang="ru-RU" dirty="0"/>
              <a:t>Текст анекдота&lt;/</a:t>
            </a:r>
            <a:r>
              <a:rPr lang="en-US" dirty="0"/>
              <a:t>p&gt;</a:t>
            </a:r>
          </a:p>
          <a:p>
            <a:r>
              <a:rPr lang="en-US" dirty="0"/>
              <a:t>    &lt;/article&gt;</a:t>
            </a:r>
          </a:p>
          <a:p>
            <a:r>
              <a:rPr lang="en-US" dirty="0"/>
              <a:t>    &lt;article&gt;</a:t>
            </a:r>
          </a:p>
          <a:p>
            <a:r>
              <a:rPr lang="en-US" dirty="0"/>
              <a:t>        &lt;h2&gt;</a:t>
            </a:r>
            <a:r>
              <a:rPr lang="ru-RU" dirty="0"/>
              <a:t>Заголовок 02&lt;/</a:t>
            </a:r>
            <a:r>
              <a:rPr lang="en-US" dirty="0"/>
              <a:t>h2&gt;</a:t>
            </a:r>
          </a:p>
          <a:p>
            <a:r>
              <a:rPr lang="en-US" dirty="0"/>
              <a:t>        &lt;p&gt;</a:t>
            </a:r>
            <a:r>
              <a:rPr lang="ru-RU" dirty="0"/>
              <a:t>Текст анекдота&lt;/</a:t>
            </a:r>
            <a:r>
              <a:rPr lang="en-US" dirty="0"/>
              <a:t>p&gt;</a:t>
            </a:r>
          </a:p>
          <a:p>
            <a:r>
              <a:rPr lang="en-US" dirty="0"/>
              <a:t>    &lt;/article&gt;</a:t>
            </a:r>
          </a:p>
          <a:p>
            <a:r>
              <a:rPr lang="en-US" dirty="0"/>
              <a:t>&lt;/section&gt;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t="17351" r="52122" b="5390"/>
          <a:stretch/>
        </p:blipFill>
        <p:spPr bwMode="auto">
          <a:xfrm>
            <a:off x="3203848" y="2276872"/>
            <a:ext cx="2448272" cy="4097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Структурированные элементы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&lt;article&gt;</a:t>
            </a:r>
          </a:p>
          <a:p>
            <a:r>
              <a:rPr lang="en-US" dirty="0" smtClean="0"/>
              <a:t>&lt;section&gt;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&lt;aside&gt;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21088"/>
            <a:ext cx="3672408" cy="1323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&lt;h1&gt;</a:t>
            </a:r>
            <a:r>
              <a:rPr lang="ru-RU" sz="2000" dirty="0" smtClean="0"/>
              <a:t>Заголовок</a:t>
            </a:r>
            <a:r>
              <a:rPr lang="en-US" sz="2000" dirty="0" smtClean="0"/>
              <a:t>&lt;/h1&gt;</a:t>
            </a:r>
          </a:p>
          <a:p>
            <a:r>
              <a:rPr lang="en-US" sz="2000" dirty="0" smtClean="0"/>
              <a:t>&lt;div&gt;</a:t>
            </a:r>
          </a:p>
          <a:p>
            <a:pPr defTabSz="361950"/>
            <a:r>
              <a:rPr lang="en-US" sz="2000" dirty="0"/>
              <a:t>	</a:t>
            </a:r>
            <a:r>
              <a:rPr lang="en-US" sz="2000" dirty="0" smtClean="0"/>
              <a:t>&lt;h1&gt;</a:t>
            </a:r>
            <a:r>
              <a:rPr lang="ru-RU" sz="2000" dirty="0" smtClean="0"/>
              <a:t>Заголовок статьи</a:t>
            </a:r>
            <a:r>
              <a:rPr lang="en-US" sz="2000" dirty="0" smtClean="0"/>
              <a:t>&lt;/h1&gt;</a:t>
            </a:r>
          </a:p>
          <a:p>
            <a:pPr defTabSz="361950"/>
            <a:r>
              <a:rPr lang="en-US" sz="2000" dirty="0" smtClean="0"/>
              <a:t>&lt;/div&gt;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4219167"/>
            <a:ext cx="4104456" cy="1323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&lt;h1&gt;Заголовок&lt;/h1&gt;</a:t>
            </a:r>
          </a:p>
          <a:p>
            <a:r>
              <a:rPr lang="ru-RU" sz="2000" dirty="0"/>
              <a:t>&lt;</a:t>
            </a:r>
            <a:r>
              <a:rPr lang="ru-RU" sz="2000" dirty="0" err="1"/>
              <a:t>article</a:t>
            </a:r>
            <a:r>
              <a:rPr lang="ru-RU" sz="2000" dirty="0"/>
              <a:t>&gt;</a:t>
            </a:r>
          </a:p>
          <a:p>
            <a:r>
              <a:rPr lang="ru-RU" sz="2000" dirty="0"/>
              <a:t>	&lt;h1&gt;Заголовок статьи&lt;/h1&gt;</a:t>
            </a:r>
          </a:p>
          <a:p>
            <a:r>
              <a:rPr lang="ru-RU" sz="2000" dirty="0"/>
              <a:t>&lt;/</a:t>
            </a:r>
            <a:r>
              <a:rPr lang="ru-RU" sz="2000" dirty="0" err="1"/>
              <a:t>article</a:t>
            </a:r>
            <a:r>
              <a:rPr lang="ru-RU" sz="2000" dirty="0"/>
              <a:t>&gt;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67944" y="4653136"/>
            <a:ext cx="720080" cy="5040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&lt;HGROUP&gt;</a:t>
            </a:r>
            <a:r>
              <a:rPr lang="ru-RU" dirty="0" smtClean="0"/>
              <a:t>. Группы заголовков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4032448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h1&gt;</a:t>
            </a:r>
            <a:r>
              <a:rPr lang="ru-RU" sz="2400" dirty="0"/>
              <a:t>МТС&lt;/</a:t>
            </a:r>
            <a:r>
              <a:rPr lang="en-US" sz="2400" dirty="0"/>
              <a:t>h1&gt;</a:t>
            </a:r>
          </a:p>
          <a:p>
            <a:r>
              <a:rPr lang="en-US" sz="2400" dirty="0" smtClean="0"/>
              <a:t>&lt;p&gt;</a:t>
            </a:r>
            <a:r>
              <a:rPr lang="ru-RU" sz="2400" dirty="0"/>
              <a:t>На шаг впереди</a:t>
            </a:r>
            <a:r>
              <a:rPr lang="ru-RU" sz="2400" dirty="0" smtClean="0"/>
              <a:t>&lt;/</a:t>
            </a:r>
            <a:r>
              <a:rPr lang="en-US" sz="2400" dirty="0"/>
              <a:t>p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2996952"/>
            <a:ext cx="4032448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h1&gt;</a:t>
            </a:r>
            <a:r>
              <a:rPr lang="ru-RU" sz="2400" dirty="0"/>
              <a:t>МТС&lt;/</a:t>
            </a:r>
            <a:r>
              <a:rPr lang="en-US" sz="2400" dirty="0"/>
              <a:t>h1&gt;</a:t>
            </a:r>
          </a:p>
          <a:p>
            <a:r>
              <a:rPr lang="en-US" sz="2400" dirty="0"/>
              <a:t>&lt;h2&gt;</a:t>
            </a:r>
            <a:r>
              <a:rPr lang="ru-RU" sz="2400" dirty="0"/>
              <a:t>На шаг впереди&lt;/</a:t>
            </a:r>
            <a:r>
              <a:rPr lang="en-US" sz="2400" dirty="0"/>
              <a:t>h2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4365104"/>
            <a:ext cx="4032448" cy="15696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hgroup</a:t>
            </a:r>
            <a:r>
              <a:rPr lang="en-US" sz="2400" dirty="0"/>
              <a:t>&gt;</a:t>
            </a:r>
          </a:p>
          <a:p>
            <a:r>
              <a:rPr lang="en-US" sz="2400" dirty="0"/>
              <a:t>&lt;h1&gt;</a:t>
            </a:r>
            <a:r>
              <a:rPr lang="ru-RU" sz="2400" dirty="0"/>
              <a:t>МТС&lt;/</a:t>
            </a:r>
            <a:r>
              <a:rPr lang="en-US" sz="2400" dirty="0"/>
              <a:t>h1&gt;</a:t>
            </a:r>
          </a:p>
          <a:p>
            <a:r>
              <a:rPr lang="en-US" sz="2400" dirty="0"/>
              <a:t>&lt;h2&gt;</a:t>
            </a:r>
            <a:r>
              <a:rPr lang="ru-RU" sz="2400" dirty="0"/>
              <a:t>На шаг впереди&lt;/</a:t>
            </a:r>
            <a:r>
              <a:rPr lang="en-US" sz="2400" dirty="0"/>
              <a:t>h2&gt;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hgroup</a:t>
            </a:r>
            <a:r>
              <a:rPr lang="en-US" sz="2400" dirty="0"/>
              <a:t>&gt;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3707904" y="2459797"/>
            <a:ext cx="576064" cy="53715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 rot="5400000">
            <a:off x="5416641" y="3880503"/>
            <a:ext cx="576064" cy="53715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Структурированные корневые элементы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&lt;details&gt;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&lt;figure&gt;</a:t>
            </a:r>
          </a:p>
          <a:p>
            <a:r>
              <a:rPr lang="en-US" dirty="0" smtClean="0"/>
              <a:t>&lt;td&gt;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2163628"/>
            <a:ext cx="6223128" cy="37856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&lt;</a:t>
            </a:r>
            <a:r>
              <a:rPr lang="ru-RU" sz="2400" dirty="0" err="1"/>
              <a:t>blockquote</a:t>
            </a:r>
            <a:r>
              <a:rPr lang="ru-RU" sz="2400" dirty="0"/>
              <a:t>&gt;</a:t>
            </a:r>
          </a:p>
          <a:p>
            <a:pPr lvl="1"/>
            <a:r>
              <a:rPr lang="ru-RU" sz="2400" dirty="0"/>
              <a:t>&lt;h1&gt;Заголовок статьи&lt;/h1&gt;</a:t>
            </a:r>
          </a:p>
          <a:p>
            <a:pPr lvl="1"/>
            <a:r>
              <a:rPr lang="ru-RU" sz="2400" dirty="0"/>
              <a:t>&lt;h2&gt;Заголовок раздела статьи&lt;/h2&gt;</a:t>
            </a:r>
          </a:p>
          <a:p>
            <a:pPr lvl="2"/>
            <a:r>
              <a:rPr lang="ru-RU" sz="2400" dirty="0"/>
              <a:t>&lt;p&gt;Текст цитаты, включающий несколько предложений.&lt;/p&gt;</a:t>
            </a:r>
          </a:p>
          <a:p>
            <a:pPr lvl="1"/>
            <a:r>
              <a:rPr lang="ru-RU" sz="2400" dirty="0"/>
              <a:t>&lt;</a:t>
            </a:r>
            <a:r>
              <a:rPr lang="ru-RU" sz="2400" dirty="0" err="1"/>
              <a:t>footer</a:t>
            </a:r>
            <a:r>
              <a:rPr lang="ru-RU" sz="2400" dirty="0"/>
              <a:t>&gt;</a:t>
            </a:r>
          </a:p>
          <a:p>
            <a:pPr lvl="1"/>
            <a:r>
              <a:rPr lang="ru-RU" sz="2400" dirty="0"/>
              <a:t>Название книги&lt;</a:t>
            </a:r>
            <a:r>
              <a:rPr lang="ru-RU" sz="2400" dirty="0" err="1"/>
              <a:t>cite</a:t>
            </a:r>
            <a:r>
              <a:rPr lang="ru-RU" sz="2400" dirty="0"/>
              <a:t>&gt;глава 15, раздел 2&lt;/</a:t>
            </a:r>
            <a:r>
              <a:rPr lang="ru-RU" sz="2400" dirty="0" err="1"/>
              <a:t>cite</a:t>
            </a:r>
            <a:r>
              <a:rPr lang="ru-RU" sz="2400" dirty="0"/>
              <a:t>&gt;Автор</a:t>
            </a:r>
          </a:p>
          <a:p>
            <a:pPr lvl="1"/>
            <a:r>
              <a:rPr lang="ru-RU" sz="2400" dirty="0"/>
              <a:t>&lt;/</a:t>
            </a:r>
            <a:r>
              <a:rPr lang="ru-RU" sz="2400" dirty="0" err="1"/>
              <a:t>footer</a:t>
            </a:r>
            <a:r>
              <a:rPr lang="ru-RU" sz="2400" dirty="0"/>
              <a:t>&gt;</a:t>
            </a:r>
          </a:p>
          <a:p>
            <a:r>
              <a:rPr lang="ru-RU" sz="2400" dirty="0"/>
              <a:t>&lt;/</a:t>
            </a:r>
            <a:r>
              <a:rPr lang="ru-RU" sz="2400" dirty="0" err="1"/>
              <a:t>blockquote</a:t>
            </a:r>
            <a:r>
              <a:rPr lang="ru-RU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36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&lt;ASIDE&gt;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ru-RU" dirty="0" smtClean="0"/>
              <a:t>Используется для:</a:t>
            </a:r>
          </a:p>
          <a:p>
            <a:pPr lvl="1"/>
            <a:r>
              <a:rPr lang="ru-RU" dirty="0" smtClean="0"/>
              <a:t>врезок</a:t>
            </a:r>
          </a:p>
          <a:p>
            <a:pPr lvl="1"/>
            <a:r>
              <a:rPr lang="ru-RU" dirty="0" smtClean="0"/>
              <a:t>боковых панелей</a:t>
            </a:r>
          </a:p>
          <a:p>
            <a:pPr lvl="1"/>
            <a:r>
              <a:rPr lang="ru-RU" dirty="0" smtClean="0"/>
              <a:t>рекламы</a:t>
            </a:r>
          </a:p>
          <a:p>
            <a:pPr lvl="1"/>
            <a:r>
              <a:rPr lang="ru-RU" dirty="0" smtClean="0"/>
              <a:t>группы элементов </a:t>
            </a:r>
            <a:br>
              <a:rPr lang="ru-RU" dirty="0" smtClean="0"/>
            </a:br>
            <a:r>
              <a:rPr lang="ru-RU" dirty="0" smtClean="0"/>
              <a:t>навигации (</a:t>
            </a:r>
            <a:r>
              <a:rPr lang="en-US" dirty="0" smtClean="0"/>
              <a:t>&lt;NAV&gt;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5" t="20036" r="19957" b="23122"/>
          <a:stretch/>
        </p:blipFill>
        <p:spPr bwMode="auto">
          <a:xfrm>
            <a:off x="6639256" y="1513672"/>
            <a:ext cx="2317531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7" t="44883" r="51681" b="24191"/>
          <a:stretch/>
        </p:blipFill>
        <p:spPr bwMode="auto">
          <a:xfrm>
            <a:off x="3748305" y="4214632"/>
            <a:ext cx="2695903" cy="2238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2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&lt;FIGURE&gt; </a:t>
            </a:r>
            <a:r>
              <a:rPr lang="ru-RU" dirty="0" smtClean="0"/>
              <a:t>и </a:t>
            </a:r>
            <a:r>
              <a:rPr lang="en-US" dirty="0" smtClean="0"/>
              <a:t>&lt;FIGCAPTION&gt;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&lt;figure&gt; 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="email.gif" alt=""&gt;</a:t>
            </a:r>
          </a:p>
          <a:p>
            <a:r>
              <a:rPr lang="en-US" dirty="0"/>
              <a:t>    &lt;!--</a:t>
            </a:r>
            <a:r>
              <a:rPr lang="ru-RU" dirty="0"/>
              <a:t>нет </a:t>
            </a:r>
            <a:r>
              <a:rPr lang="en-US" dirty="0"/>
              <a:t>alt - </a:t>
            </a:r>
            <a:r>
              <a:rPr lang="ru-RU" dirty="0"/>
              <a:t>это делает </a:t>
            </a:r>
            <a:r>
              <a:rPr lang="en-US" dirty="0" err="1"/>
              <a:t>figcaption</a:t>
            </a:r>
            <a:r>
              <a:rPr lang="en-US" dirty="0"/>
              <a:t>--&gt;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	</a:t>
            </a:r>
            <a:r>
              <a:rPr lang="ru-RU" dirty="0"/>
              <a:t>Это подпись к картинке</a:t>
            </a:r>
          </a:p>
          <a:p>
            <a:r>
              <a:rPr lang="ru-RU" dirty="0"/>
              <a:t>&lt;/</a:t>
            </a:r>
            <a:r>
              <a:rPr lang="en-US" dirty="0" err="1"/>
              <a:t>figcaption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&lt;/figure&gt;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78853" r="58148" b="3414"/>
          <a:stretch/>
        </p:blipFill>
        <p:spPr bwMode="auto">
          <a:xfrm>
            <a:off x="5899004" y="4486717"/>
            <a:ext cx="2996906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9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Блоговая</a:t>
            </a:r>
            <a:r>
              <a:rPr lang="ru-RU" dirty="0" smtClean="0"/>
              <a:t> разметка контента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&lt;div class="post"&gt;</a:t>
            </a:r>
          </a:p>
          <a:p>
            <a:r>
              <a:rPr lang="en-US" dirty="0"/>
              <a:t>&lt;h2&gt;</a:t>
            </a:r>
            <a:r>
              <a:rPr lang="ru-RU" dirty="0"/>
              <a:t>Воспоминания о Марсе&lt;/</a:t>
            </a:r>
            <a:r>
              <a:rPr lang="en-US" dirty="0"/>
              <a:t>h2&gt;</a:t>
            </a:r>
          </a:p>
          <a:p>
            <a:r>
              <a:rPr lang="en-US" dirty="0"/>
              <a:t>&lt;small&gt;</a:t>
            </a:r>
            <a:r>
              <a:rPr lang="ru-RU" dirty="0"/>
              <a:t>Дата 13.09.2250 г.&lt;/</a:t>
            </a:r>
            <a:r>
              <a:rPr lang="en-US" dirty="0"/>
              <a:t>small&gt;</a:t>
            </a:r>
          </a:p>
          <a:p>
            <a:r>
              <a:rPr lang="en-US" dirty="0"/>
              <a:t>&lt;div class="</a:t>
            </a:r>
            <a:r>
              <a:rPr lang="en-US" dirty="0" err="1"/>
              <a:t>content_post</a:t>
            </a:r>
            <a:r>
              <a:rPr lang="en-US" dirty="0"/>
              <a:t>"&gt;</a:t>
            </a:r>
          </a:p>
          <a:p>
            <a:r>
              <a:rPr lang="en-US" dirty="0"/>
              <a:t>&lt;p&gt;</a:t>
            </a:r>
          </a:p>
          <a:p>
            <a:r>
              <a:rPr lang="ru-RU" dirty="0"/>
              <a:t>Текст о </a:t>
            </a:r>
            <a:r>
              <a:rPr lang="ru-RU" dirty="0" smtClean="0"/>
              <a:t>каких</a:t>
            </a:r>
            <a:r>
              <a:rPr lang="en-US" dirty="0" smtClean="0"/>
              <a:t>-</a:t>
            </a:r>
            <a:r>
              <a:rPr lang="ru-RU" dirty="0" smtClean="0"/>
              <a:t>либо </a:t>
            </a:r>
            <a:r>
              <a:rPr lang="ru-RU" dirty="0"/>
              <a:t>воспоминаниях, событиях и </a:t>
            </a:r>
            <a:r>
              <a:rPr lang="ru-RU" dirty="0" smtClean="0"/>
              <a:t>происшествиях </a:t>
            </a:r>
            <a:r>
              <a:rPr lang="ru-RU" dirty="0"/>
              <a:t>на Марсе. Да просто </a:t>
            </a:r>
            <a:r>
              <a:rPr lang="ru-RU" dirty="0" smtClean="0"/>
              <a:t>какой</a:t>
            </a:r>
            <a:r>
              <a:rPr lang="en-US" dirty="0" smtClean="0"/>
              <a:t>-</a:t>
            </a:r>
            <a:r>
              <a:rPr lang="ru-RU" dirty="0" smtClean="0"/>
              <a:t>либо </a:t>
            </a:r>
            <a:r>
              <a:rPr lang="ru-RU" dirty="0"/>
              <a:t>текст.</a:t>
            </a:r>
          </a:p>
          <a:p>
            <a:r>
              <a:rPr lang="ru-RU" dirty="0"/>
              <a:t>&lt;/</a:t>
            </a:r>
            <a:r>
              <a:rPr lang="en-US" dirty="0"/>
              <a:t>p&gt;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    &lt;p class="</a:t>
            </a:r>
            <a:r>
              <a:rPr lang="en-US" dirty="0" err="1"/>
              <a:t>post_info</a:t>
            </a:r>
            <a:r>
              <a:rPr lang="en-US" dirty="0"/>
              <a:t>"&gt;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ru-RU" dirty="0"/>
              <a:t>Категория 02&lt;/</a:t>
            </a:r>
            <a:r>
              <a:rPr lang="en-US" dirty="0"/>
              <a:t>a&gt; | 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 smtClean="0"/>
              <a:t>="#"&gt;</a:t>
            </a:r>
            <a:r>
              <a:rPr lang="ru-RU" dirty="0" smtClean="0"/>
              <a:t>Комментарии&lt;/</a:t>
            </a:r>
            <a:r>
              <a:rPr lang="en-US" dirty="0"/>
              <a:t>a&gt;</a:t>
            </a:r>
          </a:p>
          <a:p>
            <a:r>
              <a:rPr lang="en-US" dirty="0"/>
              <a:t>    &lt;/p&gt;</a:t>
            </a:r>
          </a:p>
          <a:p>
            <a:r>
              <a:rPr lang="en-US" dirty="0"/>
              <a:t>&lt;/div&gt;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" t="13045" r="53065" b="54425"/>
          <a:stretch/>
        </p:blipFill>
        <p:spPr bwMode="auto">
          <a:xfrm>
            <a:off x="5056115" y="3573016"/>
            <a:ext cx="3980381" cy="2864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4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работает семантика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class="post</a:t>
            </a:r>
            <a:r>
              <a:rPr lang="en-US" dirty="0" smtClean="0"/>
              <a:t>"&gt;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&lt;article&gt;</a:t>
            </a:r>
            <a:endParaRPr lang="ru-RU" dirty="0" smtClean="0"/>
          </a:p>
          <a:p>
            <a:r>
              <a:rPr lang="en-US" dirty="0" smtClean="0"/>
              <a:t>&lt;small&gt;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&lt;time&gt;</a:t>
            </a:r>
          </a:p>
          <a:p>
            <a:r>
              <a:rPr lang="en-US" dirty="0" smtClean="0"/>
              <a:t>&lt;h2&gt;&lt;time&gt;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/>
              <a:t> &lt;header&gt;&lt;h2&gt;&lt;time&gt;</a:t>
            </a:r>
          </a:p>
          <a:p>
            <a:r>
              <a:rPr lang="en-US" dirty="0" smtClean="0"/>
              <a:t>&lt;p class=“</a:t>
            </a:r>
            <a:r>
              <a:rPr lang="en-US" dirty="0" err="1" smtClean="0"/>
              <a:t>post_info</a:t>
            </a:r>
            <a:r>
              <a:rPr lang="en-US" dirty="0" smtClean="0"/>
              <a:t>”&gt;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/>
              <a:t> &lt;footer&gt;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91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&lt;article&gt;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&lt;h2&gt;</a:t>
            </a:r>
            <a:r>
              <a:rPr lang="ru-RU" dirty="0"/>
              <a:t>Заголовок&lt;/</a:t>
            </a:r>
            <a:r>
              <a:rPr lang="en-US" dirty="0"/>
              <a:t>h2&gt;</a:t>
            </a:r>
          </a:p>
          <a:p>
            <a:r>
              <a:rPr lang="en-US" dirty="0"/>
              <a:t>&lt;</a:t>
            </a:r>
            <a:r>
              <a:rPr lang="en-US" dirty="0" smtClean="0"/>
              <a:t>time </a:t>
            </a:r>
            <a:r>
              <a:rPr lang="en-US" dirty="0" err="1" smtClean="0"/>
              <a:t>datetime</a:t>
            </a:r>
            <a:r>
              <a:rPr lang="en-US" dirty="0" smtClean="0"/>
              <a:t>=“2250-09-13”&gt;</a:t>
            </a:r>
            <a:r>
              <a:rPr lang="ru-RU" dirty="0"/>
              <a:t>Дата 13.09.2250 г.&lt;/</a:t>
            </a:r>
            <a:r>
              <a:rPr lang="en-US" dirty="0"/>
              <a:t>time&gt;</a:t>
            </a:r>
          </a:p>
          <a:p>
            <a:r>
              <a:rPr lang="en-US" dirty="0"/>
              <a:t>&lt;/header&gt;</a:t>
            </a:r>
          </a:p>
          <a:p>
            <a:r>
              <a:rPr lang="en-US" dirty="0"/>
              <a:t>&lt;p&gt;</a:t>
            </a:r>
          </a:p>
          <a:p>
            <a:r>
              <a:rPr lang="ru-RU" dirty="0"/>
              <a:t>Текст о каких либо воспоминаниях, событиях и происшествиях. Да просто какой либо текст.</a:t>
            </a:r>
          </a:p>
          <a:p>
            <a:r>
              <a:rPr lang="ru-RU" dirty="0"/>
              <a:t>&lt;/</a:t>
            </a:r>
            <a:r>
              <a:rPr lang="en-US" dirty="0"/>
              <a:t>p&gt;</a:t>
            </a:r>
          </a:p>
          <a:p>
            <a:r>
              <a:rPr lang="en-US" dirty="0"/>
              <a:t>    &lt;footer&gt;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ru-RU" dirty="0"/>
              <a:t>Категория 02&lt;/</a:t>
            </a:r>
            <a:r>
              <a:rPr lang="en-US" dirty="0"/>
              <a:t>a&gt; | 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 smtClean="0"/>
              <a:t>="#"&gt;</a:t>
            </a:r>
            <a:r>
              <a:rPr lang="ru-RU" dirty="0" smtClean="0"/>
              <a:t>Комментарии&lt;/</a:t>
            </a:r>
            <a:r>
              <a:rPr lang="en-US" dirty="0"/>
              <a:t>a&gt;</a:t>
            </a:r>
          </a:p>
          <a:p>
            <a:r>
              <a:rPr lang="en-US" dirty="0"/>
              <a:t>    &lt;/footer&gt;</a:t>
            </a:r>
          </a:p>
          <a:p>
            <a:r>
              <a:rPr lang="en-US" dirty="0"/>
              <a:t>&lt;/article&gt;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" t="13045" r="53065" b="54425"/>
          <a:stretch/>
        </p:blipFill>
        <p:spPr bwMode="auto">
          <a:xfrm>
            <a:off x="5004048" y="3645024"/>
            <a:ext cx="3980381" cy="2864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2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&lt;time&gt; </a:t>
            </a:r>
            <a:r>
              <a:rPr lang="ru-RU" dirty="0" smtClean="0"/>
              <a:t>как употреблять?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&lt;time&gt;</a:t>
            </a:r>
            <a:r>
              <a:rPr lang="ru-RU" dirty="0" smtClean="0"/>
              <a:t>Дата 13.09.2250 г.</a:t>
            </a:r>
            <a:r>
              <a:rPr lang="en-US" dirty="0" smtClean="0"/>
              <a:t>&lt;/time&gt;</a:t>
            </a:r>
            <a:endParaRPr lang="ru-RU" dirty="0" smtClean="0"/>
          </a:p>
          <a:p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=“2250-09-13”&gt;</a:t>
            </a:r>
            <a:r>
              <a:rPr lang="ru-RU" dirty="0"/>
              <a:t> Дата 13.09.2250 г</a:t>
            </a:r>
            <a:r>
              <a:rPr lang="ru-RU" dirty="0" smtClean="0"/>
              <a:t>.</a:t>
            </a:r>
            <a:r>
              <a:rPr lang="en-US" dirty="0" smtClean="0"/>
              <a:t>&lt;/time&gt;</a:t>
            </a:r>
          </a:p>
          <a:p>
            <a:pPr lvl="1"/>
            <a:r>
              <a:rPr lang="en-US" dirty="0" smtClean="0"/>
              <a:t>YYYY-MM-DD</a:t>
            </a:r>
          </a:p>
          <a:p>
            <a:pPr lvl="1"/>
            <a:r>
              <a:rPr lang="en-US" dirty="0" err="1" smtClean="0"/>
              <a:t>Thh:mm:ss.ssss-hh:mm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time </a:t>
            </a:r>
            <a:r>
              <a:rPr lang="en-US" dirty="0" err="1"/>
              <a:t>datetime</a:t>
            </a:r>
            <a:r>
              <a:rPr lang="en-US" dirty="0"/>
              <a:t>=“</a:t>
            </a:r>
            <a:r>
              <a:rPr lang="en-US" dirty="0" smtClean="0"/>
              <a:t>2270-03-15” </a:t>
            </a:r>
            <a:r>
              <a:rPr lang="en-US" dirty="0" err="1" smtClean="0"/>
              <a:t>pubdate</a:t>
            </a:r>
            <a:r>
              <a:rPr lang="en-US" dirty="0" smtClean="0"/>
              <a:t>&gt;</a:t>
            </a:r>
            <a:r>
              <a:rPr lang="ru-RU" dirty="0" smtClean="0"/>
              <a:t> Дата</a:t>
            </a:r>
            <a:r>
              <a:rPr lang="en-US" dirty="0" smtClean="0"/>
              <a:t> </a:t>
            </a:r>
            <a:r>
              <a:rPr lang="ru-RU" dirty="0" smtClean="0"/>
              <a:t>публикации 15.03.2270 </a:t>
            </a:r>
            <a:r>
              <a:rPr lang="ru-RU" dirty="0"/>
              <a:t>г.</a:t>
            </a:r>
            <a:r>
              <a:rPr lang="en-US" dirty="0"/>
              <a:t>&lt;/time&gt;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0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&lt;header&gt; </a:t>
            </a:r>
            <a:r>
              <a:rPr lang="ru-RU" dirty="0" smtClean="0"/>
              <a:t>и </a:t>
            </a:r>
            <a:r>
              <a:rPr lang="en-US" dirty="0" smtClean="0"/>
              <a:t>&lt;footer&gt;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быть несколько на странице</a:t>
            </a:r>
          </a:p>
          <a:p>
            <a:pPr lvl="1"/>
            <a:r>
              <a:rPr lang="ru-RU" dirty="0" smtClean="0"/>
              <a:t>Верхний и нижни</a:t>
            </a:r>
            <a:r>
              <a:rPr lang="ru-RU" dirty="0"/>
              <a:t>й</a:t>
            </a:r>
            <a:r>
              <a:rPr lang="ru-RU" dirty="0" smtClean="0"/>
              <a:t> колонтитулы страницы</a:t>
            </a:r>
          </a:p>
          <a:p>
            <a:pPr lvl="1"/>
            <a:r>
              <a:rPr lang="ru-RU" dirty="0" smtClean="0"/>
              <a:t>Заголовки и подписи статей</a:t>
            </a:r>
          </a:p>
          <a:p>
            <a:r>
              <a:rPr lang="ru-RU" dirty="0" smtClean="0"/>
              <a:t>Несколько </a:t>
            </a:r>
            <a:r>
              <a:rPr lang="en-US" dirty="0" smtClean="0"/>
              <a:t>&lt;footer&gt; </a:t>
            </a:r>
            <a:r>
              <a:rPr lang="ru-RU" dirty="0" smtClean="0"/>
              <a:t>внутри одного элемента</a:t>
            </a:r>
          </a:p>
          <a:p>
            <a:pPr lvl="1"/>
            <a:r>
              <a:rPr lang="ru-RU" dirty="0" smtClean="0"/>
              <a:t>Навигация внутри статьи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Несколько </a:t>
            </a:r>
            <a:r>
              <a:rPr lang="en-US" dirty="0" smtClean="0"/>
              <a:t>&lt;footer&gt;.</a:t>
            </a:r>
            <a:r>
              <a:rPr lang="ru-RU" dirty="0" smtClean="0"/>
              <a:t>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&lt;article&gt;</a:t>
            </a:r>
          </a:p>
          <a:p>
            <a:r>
              <a:rPr lang="en-US" dirty="0"/>
              <a:t>    &lt;footer&gt;</a:t>
            </a:r>
          </a:p>
          <a:p>
            <a:r>
              <a:rPr lang="en-US" dirty="0"/>
              <a:t>    	&lt;a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ru-RU" dirty="0"/>
              <a:t>К оглавлению&lt;/</a:t>
            </a:r>
            <a:r>
              <a:rPr lang="en-US" dirty="0"/>
              <a:t>a&gt;</a:t>
            </a:r>
          </a:p>
          <a:p>
            <a:r>
              <a:rPr lang="en-US" dirty="0"/>
              <a:t>    &lt;/footer&gt;</a:t>
            </a:r>
          </a:p>
          <a:p>
            <a:r>
              <a:rPr lang="en-US" dirty="0"/>
              <a:t>    &lt;h2&gt;</a:t>
            </a:r>
            <a:r>
              <a:rPr lang="ru-RU" dirty="0"/>
              <a:t>Заголовок статьи&lt;/</a:t>
            </a:r>
            <a:r>
              <a:rPr lang="en-US" dirty="0"/>
              <a:t>h2&gt;</a:t>
            </a:r>
          </a:p>
          <a:p>
            <a:r>
              <a:rPr lang="en-US" dirty="0"/>
              <a:t>    	&lt;p&gt;</a:t>
            </a:r>
            <a:r>
              <a:rPr lang="ru-RU" dirty="0"/>
              <a:t>Текст статьи&lt;/</a:t>
            </a:r>
            <a:r>
              <a:rPr lang="en-US" dirty="0"/>
              <a:t>p&gt;</a:t>
            </a:r>
          </a:p>
          <a:p>
            <a:r>
              <a:rPr lang="en-US" dirty="0"/>
              <a:t>    &lt;footer&gt;</a:t>
            </a:r>
          </a:p>
          <a:p>
            <a:r>
              <a:rPr lang="en-US" dirty="0"/>
              <a:t>    	&lt;a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ru-RU" dirty="0"/>
              <a:t>К оглавлению&lt;/</a:t>
            </a:r>
            <a:r>
              <a:rPr lang="en-US" dirty="0"/>
              <a:t>a&gt;</a:t>
            </a:r>
          </a:p>
          <a:p>
            <a:r>
              <a:rPr lang="en-US" dirty="0"/>
              <a:t>    &lt;/footer&gt;</a:t>
            </a:r>
          </a:p>
          <a:p>
            <a:r>
              <a:rPr lang="en-US" dirty="0"/>
              <a:t>&lt;/article&gt;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&lt;footer&gt; </a:t>
            </a:r>
            <a:r>
              <a:rPr lang="ru-RU" dirty="0" smtClean="0"/>
              <a:t>под цитатами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&lt;</a:t>
            </a:r>
            <a:r>
              <a:rPr lang="ru-RU" dirty="0" err="1"/>
              <a:t>blockquote</a:t>
            </a:r>
            <a:r>
              <a:rPr lang="ru-RU" dirty="0"/>
              <a:t>&gt;</a:t>
            </a:r>
          </a:p>
          <a:p>
            <a:pPr lvl="1"/>
            <a:r>
              <a:rPr lang="en-US" dirty="0" smtClean="0"/>
              <a:t>&lt;p&gt;</a:t>
            </a:r>
            <a:r>
              <a:rPr lang="ru-RU" dirty="0" smtClean="0"/>
              <a:t>Текст </a:t>
            </a:r>
            <a:r>
              <a:rPr lang="ru-RU" dirty="0"/>
              <a:t>цитаты, включающий несколько предложений</a:t>
            </a:r>
            <a:r>
              <a:rPr lang="ru-RU" dirty="0" smtClean="0"/>
              <a:t>.</a:t>
            </a:r>
            <a:r>
              <a:rPr lang="en-US" dirty="0" smtClean="0"/>
              <a:t>&lt;/p&gt;</a:t>
            </a:r>
            <a:endParaRPr lang="ru-RU" dirty="0"/>
          </a:p>
          <a:p>
            <a:r>
              <a:rPr lang="ru-RU" dirty="0"/>
              <a:t>&lt;</a:t>
            </a:r>
            <a:r>
              <a:rPr lang="ru-RU" dirty="0" err="1"/>
              <a:t>footer</a:t>
            </a:r>
            <a:r>
              <a:rPr lang="ru-RU" dirty="0"/>
              <a:t>&gt;</a:t>
            </a:r>
          </a:p>
          <a:p>
            <a:pPr lvl="1"/>
            <a:r>
              <a:rPr lang="ru-RU" dirty="0"/>
              <a:t>Название книги&lt;</a:t>
            </a:r>
            <a:r>
              <a:rPr lang="ru-RU" dirty="0" err="1"/>
              <a:t>cite</a:t>
            </a:r>
            <a:r>
              <a:rPr lang="ru-RU" dirty="0"/>
              <a:t>&gt;глава 15, раздел 2&lt;/</a:t>
            </a:r>
            <a:r>
              <a:rPr lang="ru-RU" dirty="0" err="1" smtClean="0"/>
              <a:t>cite</a:t>
            </a:r>
            <a:r>
              <a:rPr lang="ru-RU" dirty="0" smtClean="0"/>
              <a:t>&gt; Автор</a:t>
            </a:r>
            <a:endParaRPr lang="ru-RU" dirty="0"/>
          </a:p>
          <a:p>
            <a:r>
              <a:rPr lang="ru-RU" dirty="0"/>
              <a:t>&lt;/</a:t>
            </a:r>
            <a:r>
              <a:rPr lang="ru-RU" dirty="0" err="1"/>
              <a:t>footer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 err="1"/>
              <a:t>blockquote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38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Оформление комментариев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8729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&lt;article&gt;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&lt;h2&gt;</a:t>
            </a:r>
            <a:r>
              <a:rPr lang="ru-RU" dirty="0"/>
              <a:t>Заголовок&lt;/</a:t>
            </a:r>
            <a:r>
              <a:rPr lang="en-US" dirty="0"/>
              <a:t>h2&gt;</a:t>
            </a:r>
          </a:p>
          <a:p>
            <a:r>
              <a:rPr lang="en-US" dirty="0"/>
              <a:t>&lt;time </a:t>
            </a:r>
            <a:r>
              <a:rPr lang="en-US" dirty="0" err="1"/>
              <a:t>datetime</a:t>
            </a:r>
            <a:r>
              <a:rPr lang="en-US" dirty="0"/>
              <a:t>="2250-09-13"&gt;</a:t>
            </a:r>
            <a:r>
              <a:rPr lang="ru-RU" dirty="0"/>
              <a:t>Дата 13.09.2250 г.&lt;/</a:t>
            </a:r>
            <a:r>
              <a:rPr lang="en-US" dirty="0"/>
              <a:t>time&gt;</a:t>
            </a:r>
          </a:p>
          <a:p>
            <a:r>
              <a:rPr lang="en-US" dirty="0"/>
              <a:t>&lt;/header&gt;</a:t>
            </a:r>
          </a:p>
          <a:p>
            <a:r>
              <a:rPr lang="en-US" dirty="0"/>
              <a:t>&lt;</a:t>
            </a:r>
            <a:r>
              <a:rPr lang="en-US" dirty="0" smtClean="0"/>
              <a:t>p&gt;</a:t>
            </a:r>
            <a:r>
              <a:rPr lang="ru-RU" dirty="0" smtClean="0"/>
              <a:t>Текст </a:t>
            </a:r>
            <a:r>
              <a:rPr lang="ru-RU" dirty="0"/>
              <a:t>о </a:t>
            </a:r>
            <a:r>
              <a:rPr lang="ru-RU" dirty="0" smtClean="0"/>
              <a:t>каких-либо </a:t>
            </a:r>
            <a:r>
              <a:rPr lang="ru-RU" dirty="0"/>
              <a:t>воспоминаниях, событиях и происшествиях. Да просто </a:t>
            </a:r>
            <a:r>
              <a:rPr lang="ru-RU" dirty="0" smtClean="0"/>
              <a:t>какой-либо текст.&lt;/</a:t>
            </a:r>
            <a:r>
              <a:rPr lang="en-US" dirty="0"/>
              <a:t>p&gt;</a:t>
            </a:r>
          </a:p>
          <a:p>
            <a:r>
              <a:rPr lang="en-US" dirty="0"/>
              <a:t>    &lt;footer&gt;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ru-RU" dirty="0"/>
              <a:t>Категория 02&lt;/</a:t>
            </a:r>
            <a:r>
              <a:rPr lang="en-US" dirty="0"/>
              <a:t>a&gt; | 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ru-RU" dirty="0" smtClean="0"/>
              <a:t>Комментарии</a:t>
            </a:r>
            <a:r>
              <a:rPr lang="ru-RU" dirty="0"/>
              <a:t>&lt;/</a:t>
            </a:r>
            <a:r>
              <a:rPr lang="en-US" dirty="0"/>
              <a:t>a&gt;</a:t>
            </a:r>
          </a:p>
          <a:p>
            <a:r>
              <a:rPr lang="en-US" dirty="0"/>
              <a:t>    &lt;/footer&gt;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&lt;article&gt;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&lt;header&gt;</a:t>
            </a:r>
            <a:r>
              <a:rPr lang="ru-RU" b="1" dirty="0" smtClean="0">
                <a:solidFill>
                  <a:srgbClr val="FF0000"/>
                </a:solidFill>
              </a:rPr>
              <a:t>Комментарий </a:t>
            </a:r>
            <a:r>
              <a:rPr lang="ru-RU" b="1" dirty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="#"&gt;PLU&lt;/a&gt; </a:t>
            </a:r>
            <a:r>
              <a:rPr lang="ru-RU" b="1" dirty="0">
                <a:solidFill>
                  <a:srgbClr val="FF0000"/>
                </a:solidFill>
              </a:rPr>
              <a:t>в </a:t>
            </a:r>
          </a:p>
          <a:p>
            <a:r>
              <a:rPr lang="ru-RU" b="1" dirty="0">
                <a:solidFill>
                  <a:srgbClr val="FF0000"/>
                </a:solidFill>
              </a:rPr>
              <a:t>    &lt;</a:t>
            </a:r>
            <a:r>
              <a:rPr lang="en-US" b="1" dirty="0">
                <a:solidFill>
                  <a:srgbClr val="FF0000"/>
                </a:solidFill>
              </a:rPr>
              <a:t>time </a:t>
            </a:r>
            <a:r>
              <a:rPr lang="en-US" b="1" dirty="0" err="1">
                <a:solidFill>
                  <a:srgbClr val="FF0000"/>
                </a:solidFill>
              </a:rPr>
              <a:t>datetime</a:t>
            </a:r>
            <a:r>
              <a:rPr lang="en-US" b="1" dirty="0">
                <a:solidFill>
                  <a:srgbClr val="FF0000"/>
                </a:solidFill>
              </a:rPr>
              <a:t>="2250-09-15T11:20"&gt;15.09.2250&lt;/time&gt;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&lt;/header&gt;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&lt;p&gt;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ru-RU" b="1" dirty="0">
                <a:solidFill>
                  <a:srgbClr val="FF0000"/>
                </a:solidFill>
              </a:rPr>
              <a:t>Текст </a:t>
            </a:r>
            <a:r>
              <a:rPr lang="ru-RU" b="1" dirty="0" smtClean="0">
                <a:solidFill>
                  <a:srgbClr val="FF0000"/>
                </a:solidFill>
              </a:rPr>
              <a:t>комментария.....&lt;/</a:t>
            </a:r>
            <a:r>
              <a:rPr lang="en-US" b="1" dirty="0">
                <a:solidFill>
                  <a:srgbClr val="FF0000"/>
                </a:solidFill>
              </a:rPr>
              <a:t>p&gt;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&lt;/article&gt;</a:t>
            </a:r>
          </a:p>
          <a:p>
            <a:r>
              <a:rPr lang="en-US" dirty="0"/>
              <a:t>&lt;/article&gt;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29726" r="48304" b="17012"/>
          <a:stretch/>
        </p:blipFill>
        <p:spPr bwMode="auto">
          <a:xfrm>
            <a:off x="6144540" y="3501008"/>
            <a:ext cx="3013023" cy="2983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ОЦ_ПВ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Ц_ПВТ" id="{DD97604D-1D23-4099-B0C8-245FA2F134BD}" vid="{4CDBCC0B-D8B8-4361-B7A9-4D9A30F8D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ОЦ_ПВТ</Template>
  <TotalTime>18814</TotalTime>
  <Words>1007</Words>
  <Application>Microsoft Office PowerPoint</Application>
  <PresentationFormat>Экран (4:3)</PresentationFormat>
  <Paragraphs>205</Paragraphs>
  <Slides>17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Century Gothic</vt:lpstr>
      <vt:lpstr>Georgia</vt:lpstr>
      <vt:lpstr>Impact</vt:lpstr>
      <vt:lpstr>Wingdings</vt:lpstr>
      <vt:lpstr>ОЦ_ПВТ</vt:lpstr>
      <vt:lpstr>Семантические элементы </vt:lpstr>
      <vt:lpstr>Блоговая разметка контента </vt:lpstr>
      <vt:lpstr>Как работает семантика </vt:lpstr>
      <vt:lpstr>Презентация PowerPoint</vt:lpstr>
      <vt:lpstr>&lt;time&gt; как употреблять?</vt:lpstr>
      <vt:lpstr>&lt;header&gt; и &lt;footer&gt;</vt:lpstr>
      <vt:lpstr>Несколько &lt;footer&gt;. Пример</vt:lpstr>
      <vt:lpstr>&lt;footer&gt; под цитатами</vt:lpstr>
      <vt:lpstr>Оформление комментариев</vt:lpstr>
      <vt:lpstr>&lt;ARTICLE&gt; </vt:lpstr>
      <vt:lpstr>&lt;ARTICLE&gt; внутри &lt;SECTION&gt;</vt:lpstr>
      <vt:lpstr>Структурированные элементы</vt:lpstr>
      <vt:lpstr>&lt;HGROUP&gt;. Группы заголовков</vt:lpstr>
      <vt:lpstr>Структурированные корневые элементы</vt:lpstr>
      <vt:lpstr>&lt;ASIDE&gt;</vt:lpstr>
      <vt:lpstr>&lt;FIGURE&gt; и &lt;FIGCAPTION&gt;</vt:lpstr>
      <vt:lpstr>Ваши вопросы?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plu</cp:lastModifiedBy>
  <cp:revision>350</cp:revision>
  <dcterms:created xsi:type="dcterms:W3CDTF">2011-03-03T20:51:22Z</dcterms:created>
  <dcterms:modified xsi:type="dcterms:W3CDTF">2015-06-17T13:08:28Z</dcterms:modified>
</cp:coreProperties>
</file>