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5" r:id="rId1"/>
  </p:sldMasterIdLst>
  <p:notesMasterIdLst>
    <p:notesMasterId r:id="rId12"/>
  </p:notesMasterIdLst>
  <p:sldIdLst>
    <p:sldId id="296" r:id="rId2"/>
    <p:sldId id="280" r:id="rId3"/>
    <p:sldId id="281" r:id="rId4"/>
    <p:sldId id="282" r:id="rId5"/>
    <p:sldId id="283" r:id="rId6"/>
    <p:sldId id="292" r:id="rId7"/>
    <p:sldId id="293" r:id="rId8"/>
    <p:sldId id="294" r:id="rId9"/>
    <p:sldId id="295" r:id="rId10"/>
    <p:sldId id="263" r:id="rId11"/>
  </p:sldIdLst>
  <p:sldSz cx="9144000" cy="6858000" type="screen4x3"/>
  <p:notesSz cx="6858000" cy="9144000"/>
  <p:custDataLst>
    <p:tags r:id="rId1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 autoAdjust="0"/>
    <p:restoredTop sz="94434" autoAdjust="0"/>
  </p:normalViewPr>
  <p:slideViewPr>
    <p:cSldViewPr>
      <p:cViewPr varScale="1">
        <p:scale>
          <a:sx n="70" d="100"/>
          <a:sy n="70" d="100"/>
        </p:scale>
        <p:origin x="16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9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721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ВНИМАНИЕ! 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Задавая отступы, внутренние или внешние, нужно помнить, что они увеличивают раз-меры элемента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-страницы. Поэтому, если мы применим отступы к блочным кон-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тейнерам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формирующим дизайн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-страницы, то должны будем соответственно изменить размеры этих контейнеров, иначе они сместятся, и дизайн будет нарушен.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Также нужно знать, что при применении отступов к элементу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с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разме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-рами, заданными в виде относительных величин,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-обозреватель сначала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вычис-ляет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абсолютный размер элемента, а потом к нему добавляет величины отступов. Так, если мы зададим ширину контейнера в 100%, а потом укажем для него отступы, то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-обозреватель сначала вычислит его абсолютную ширину, основываясь на размерах окна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-обозревателя, а потом прибавит к ней величину отступов. В ре-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зультате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ширина контейнера станет больше, чем ширина окна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-обозревателя, и в окне появятся полосы прокрутки. Весьма неприятный сюрприз...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81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Рамки также увеличивают размеры элемента </a:t>
            </a:r>
            <a:r>
              <a:rPr lang="ru-RU" dirty="0" err="1" smtClean="0"/>
              <a:t>Web</a:t>
            </a:r>
            <a:r>
              <a:rPr lang="ru-RU" dirty="0" smtClean="0"/>
              <a:t>-страницы. Поэтому, если мы создадим рамки у блочных контейнеров, формирующих дизайн </a:t>
            </a:r>
            <a:r>
              <a:rPr lang="ru-RU" dirty="0" err="1" smtClean="0"/>
              <a:t>Web</a:t>
            </a:r>
            <a:r>
              <a:rPr lang="ru-RU" dirty="0" smtClean="0"/>
              <a:t>-страницы, то должны будем соответственно изменить размеры этих контейнеров, иначе они сместятся, и дизайн будет нарушен.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2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E3744B-4E51-4A7F-AB41-F0867538F827}" type="datetimeFigureOut">
              <a:rPr lang="ru-RU" smtClean="0"/>
              <a:t>21.10.2019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36" y="334336"/>
            <a:ext cx="9906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35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6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3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0830" y="6309320"/>
            <a:ext cx="562416" cy="5016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591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13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54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50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20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489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20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4" y="150751"/>
            <a:ext cx="9906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702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8048" y="1844824"/>
            <a:ext cx="5902424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Рамки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5680720" cy="1054968"/>
          </a:xfrm>
        </p:spPr>
        <p:txBody>
          <a:bodyPr>
            <a:normAutofit/>
          </a:bodyPr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454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3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Отступы между ячейками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border-spacing: </a:t>
            </a:r>
            <a:r>
              <a:rPr lang="ru-RU" i="1" dirty="0" smtClean="0"/>
              <a:t>отступ 1 отступ 2</a:t>
            </a:r>
            <a:r>
              <a:rPr lang="ru-RU" dirty="0" smtClean="0"/>
              <a:t> </a:t>
            </a:r>
            <a:endParaRPr lang="ru-RU" dirty="0"/>
          </a:p>
          <a:p>
            <a:r>
              <a:rPr lang="en-US" dirty="0" smtClean="0"/>
              <a:t>TABLE </a:t>
            </a:r>
            <a:r>
              <a:rPr lang="en-US" dirty="0"/>
              <a:t>{border-spacing:5px 1px</a:t>
            </a:r>
            <a:r>
              <a:rPr lang="en-US" dirty="0" smtClean="0"/>
              <a:t>}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table {border-collapse</a:t>
            </a:r>
            <a:r>
              <a:rPr lang="en-US" dirty="0"/>
              <a:t>: collapse</a:t>
            </a:r>
            <a:r>
              <a:rPr lang="en-US" dirty="0" smtClean="0"/>
              <a:t>;}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5219" y="2780928"/>
            <a:ext cx="3697909" cy="1224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0838" y="5085184"/>
            <a:ext cx="4084817" cy="936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50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Параметры рамки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/>
          <a:lstStyle/>
          <a:p>
            <a:r>
              <a:rPr lang="en-US" b="1" dirty="0" smtClean="0"/>
              <a:t>border-left-width|border-top-width|border-right-width|border-bottom-width</a:t>
            </a:r>
            <a:r>
              <a:rPr lang="en-US" b="1" dirty="0"/>
              <a:t>: </a:t>
            </a:r>
            <a:r>
              <a:rPr lang="en-US" dirty="0" err="1"/>
              <a:t>thin|medium|thick</a:t>
            </a:r>
            <a:r>
              <a:rPr lang="en-US" dirty="0"/>
              <a:t>|</a:t>
            </a:r>
            <a:r>
              <a:rPr lang="en-US" i="1" dirty="0"/>
              <a:t>&lt;</a:t>
            </a:r>
            <a:r>
              <a:rPr lang="ru-RU" i="1" dirty="0"/>
              <a:t>толщина</a:t>
            </a:r>
            <a:r>
              <a:rPr lang="ru-RU" i="1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H1 { border-bottom-width: 5px } </a:t>
            </a:r>
            <a:endParaRPr lang="ru-RU" dirty="0" smtClean="0"/>
          </a:p>
          <a:p>
            <a:r>
              <a:rPr lang="ru-RU" dirty="0" err="1"/>
              <a:t>border-width</a:t>
            </a:r>
            <a:r>
              <a:rPr lang="ru-RU" dirty="0"/>
              <a:t>: </a:t>
            </a:r>
            <a:endParaRPr lang="ru-RU" dirty="0" smtClean="0"/>
          </a:p>
          <a:p>
            <a:pPr lvl="1"/>
            <a:r>
              <a:rPr lang="ru-RU" sz="2400" i="1" dirty="0" smtClean="0"/>
              <a:t>&lt;</a:t>
            </a:r>
            <a:r>
              <a:rPr lang="ru-RU" sz="2400" i="1" dirty="0"/>
              <a:t>толщина 1&gt; </a:t>
            </a:r>
            <a:r>
              <a:rPr lang="ru-RU" sz="2400" i="1" dirty="0" smtClean="0"/>
              <a:t>&lt;</a:t>
            </a:r>
            <a:r>
              <a:rPr lang="ru-RU" sz="2400" i="1" dirty="0"/>
              <a:t>толщина 2&gt; </a:t>
            </a:r>
            <a:r>
              <a:rPr lang="ru-RU" sz="2400" i="1" dirty="0" smtClean="0"/>
              <a:t>&lt;</a:t>
            </a:r>
            <a:r>
              <a:rPr lang="ru-RU" sz="2400" i="1" dirty="0"/>
              <a:t>толщина 3&gt; </a:t>
            </a:r>
            <a:r>
              <a:rPr lang="ru-RU" sz="2400" i="1" dirty="0" smtClean="0"/>
              <a:t>&lt;</a:t>
            </a:r>
            <a:r>
              <a:rPr lang="ru-RU" sz="2400" i="1" dirty="0"/>
              <a:t>толщина 4</a:t>
            </a:r>
            <a:r>
              <a:rPr lang="ru-RU" sz="2400" i="1" dirty="0" smtClean="0"/>
              <a:t>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0219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Цвет и стиль рамки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border-left-color|border-top-color|border-right-color</a:t>
            </a:r>
            <a:r>
              <a:rPr lang="en-US" b="1" dirty="0"/>
              <a:t>| </a:t>
            </a:r>
            <a:r>
              <a:rPr lang="en-US" b="1" dirty="0" smtClean="0"/>
              <a:t>border-bottom-color</a:t>
            </a:r>
            <a:r>
              <a:rPr lang="en-US" b="1" dirty="0"/>
              <a:t>: </a:t>
            </a:r>
            <a:r>
              <a:rPr lang="en-US" dirty="0"/>
              <a:t>transparent|</a:t>
            </a:r>
            <a:r>
              <a:rPr lang="en-US" i="1" dirty="0"/>
              <a:t>&lt;</a:t>
            </a:r>
            <a:r>
              <a:rPr lang="ru-RU" i="1" dirty="0"/>
              <a:t>цвет</a:t>
            </a:r>
            <a:r>
              <a:rPr lang="ru-RU" i="1" dirty="0" smtClean="0"/>
              <a:t>&gt;</a:t>
            </a:r>
            <a:endParaRPr lang="ru-RU" dirty="0" smtClean="0"/>
          </a:p>
          <a:p>
            <a:r>
              <a:rPr lang="en-US" dirty="0"/>
              <a:t>H1 </a:t>
            </a:r>
            <a:r>
              <a:rPr lang="en-US" dirty="0" smtClean="0"/>
              <a:t>{border-bottom-color</a:t>
            </a:r>
            <a:r>
              <a:rPr lang="en-US" dirty="0"/>
              <a:t>: red } </a:t>
            </a:r>
            <a:endParaRPr lang="ru-RU" dirty="0" smtClean="0"/>
          </a:p>
          <a:p>
            <a:r>
              <a:rPr lang="en-US" b="1" dirty="0" err="1"/>
              <a:t>border-left-style|border-top-style|border-right-style</a:t>
            </a:r>
            <a:r>
              <a:rPr lang="en-US" b="1" dirty="0"/>
              <a:t>| </a:t>
            </a:r>
            <a:r>
              <a:rPr lang="en-US" b="1" dirty="0" smtClean="0"/>
              <a:t>border-bottom-style</a:t>
            </a:r>
            <a:r>
              <a:rPr lang="en-US" b="1" dirty="0"/>
              <a:t>: </a:t>
            </a:r>
            <a:r>
              <a:rPr lang="en-US" dirty="0" smtClean="0"/>
              <a:t>none|hidden|dotted|dashed|solid|double|groove|ridge|inset|outset</a:t>
            </a:r>
            <a:endParaRPr lang="ru-RU" dirty="0" smtClean="0"/>
          </a:p>
          <a:p>
            <a:r>
              <a:rPr lang="en-US" dirty="0"/>
              <a:t>H1 </a:t>
            </a:r>
            <a:r>
              <a:rPr lang="en-US" dirty="0" smtClean="0"/>
              <a:t>{border-bottom-style</a:t>
            </a:r>
            <a:r>
              <a:rPr lang="en-US" dirty="0"/>
              <a:t>: double } 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53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Цвет и стиль рамки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H1 {</a:t>
            </a:r>
          </a:p>
          <a:p>
            <a:pPr lvl="1"/>
            <a:r>
              <a:rPr lang="en-US" dirty="0" smtClean="0"/>
              <a:t>border-bottom-width:2px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border-bottom-color:#F00;</a:t>
            </a:r>
          </a:p>
          <a:p>
            <a:pPr lvl="1"/>
            <a:r>
              <a:rPr lang="en-US" dirty="0" err="1" smtClean="0"/>
              <a:t>border-bottom-style:dotted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1"/>
            <a:r>
              <a:rPr lang="en-US" dirty="0" smtClean="0"/>
              <a:t>H1 {</a:t>
            </a:r>
          </a:p>
          <a:p>
            <a:pPr lvl="1"/>
            <a:r>
              <a:rPr lang="en-US" dirty="0" smtClean="0"/>
              <a:t>border-bottom:2px  dotted  #F00;</a:t>
            </a:r>
          </a:p>
          <a:p>
            <a:pPr lvl="1"/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7910" y="3614551"/>
            <a:ext cx="3720418" cy="648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1276163"/>
            <a:ext cx="2603500" cy="4676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77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</a:t>
            </a:r>
            <a:r>
              <a:rPr lang="ru-RU" dirty="0" err="1" smtClean="0"/>
              <a:t>медиазапросов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1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Медиазапросы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@media </a:t>
            </a:r>
            <a:r>
              <a:rPr lang="ru-RU" dirty="0"/>
              <a:t>устройство </a:t>
            </a:r>
            <a:r>
              <a:rPr lang="en-US" dirty="0"/>
              <a:t>and (</a:t>
            </a:r>
            <a:r>
              <a:rPr lang="ru-RU" dirty="0" err="1"/>
              <a:t>медиаусловие</a:t>
            </a:r>
            <a:r>
              <a:rPr lang="ru-RU" dirty="0" smtClean="0"/>
              <a:t>)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45118" y="2132856"/>
            <a:ext cx="8229600" cy="4525963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Clr>
                <a:srgbClr val="FFC000"/>
              </a:buClr>
              <a:buSzPct val="75000"/>
              <a:buFont typeface="Wingdings" pitchFamily="2" charset="2"/>
              <a:buChar char=""/>
              <a:defRPr sz="32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устройство:</a:t>
            </a:r>
          </a:p>
          <a:p>
            <a:pPr lvl="1"/>
            <a:r>
              <a:rPr lang="en-US" dirty="0" smtClean="0"/>
              <a:t>all </a:t>
            </a:r>
            <a:endParaRPr lang="ru-RU" dirty="0" smtClean="0"/>
          </a:p>
          <a:p>
            <a:pPr lvl="1"/>
            <a:r>
              <a:rPr lang="en-US" dirty="0" smtClean="0"/>
              <a:t>aural </a:t>
            </a:r>
            <a:endParaRPr lang="ru-RU" dirty="0" smtClean="0"/>
          </a:p>
          <a:p>
            <a:pPr lvl="1"/>
            <a:r>
              <a:rPr lang="en-US" dirty="0" smtClean="0"/>
              <a:t>braille </a:t>
            </a:r>
            <a:endParaRPr lang="ru-RU" dirty="0" smtClean="0"/>
          </a:p>
          <a:p>
            <a:pPr lvl="1"/>
            <a:r>
              <a:rPr lang="en-US" dirty="0" smtClean="0"/>
              <a:t>handheld</a:t>
            </a:r>
            <a:endParaRPr lang="ru-RU" dirty="0" smtClean="0"/>
          </a:p>
          <a:p>
            <a:pPr lvl="1"/>
            <a:r>
              <a:rPr lang="en-US" dirty="0" smtClean="0"/>
              <a:t>print </a:t>
            </a:r>
            <a:endParaRPr lang="ru-RU" dirty="0" smtClean="0"/>
          </a:p>
          <a:p>
            <a:pPr lvl="1"/>
            <a:r>
              <a:rPr lang="en-US" dirty="0" smtClean="0"/>
              <a:t>projection</a:t>
            </a:r>
            <a:endParaRPr lang="ru-RU" dirty="0" smtClean="0"/>
          </a:p>
          <a:p>
            <a:pPr lvl="1"/>
            <a:r>
              <a:rPr lang="en-US" dirty="0" smtClean="0"/>
              <a:t>screen</a:t>
            </a:r>
            <a:endParaRPr lang="ru-RU" dirty="0" smtClean="0"/>
          </a:p>
          <a:p>
            <a:pPr lvl="1"/>
            <a:r>
              <a:rPr lang="en-US" dirty="0" err="1" smtClean="0"/>
              <a:t>tty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embossed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ru-RU" dirty="0" err="1" smtClean="0"/>
              <a:t>медиаусловие</a:t>
            </a:r>
            <a:endParaRPr lang="ru-RU" dirty="0"/>
          </a:p>
          <a:p>
            <a:pPr lvl="1"/>
            <a:r>
              <a:rPr lang="en-US" dirty="0"/>
              <a:t>width </a:t>
            </a:r>
            <a:r>
              <a:rPr lang="en-US" dirty="0" smtClean="0"/>
              <a:t>(min-width</a:t>
            </a:r>
            <a:r>
              <a:rPr lang="en-US" dirty="0"/>
              <a:t>,</a:t>
            </a:r>
            <a:r>
              <a:rPr lang="en-US" dirty="0" smtClean="0"/>
              <a:t> max-width</a:t>
            </a:r>
            <a:r>
              <a:rPr lang="en-US" dirty="0"/>
              <a:t>)</a:t>
            </a:r>
            <a:endParaRPr lang="ru-RU" dirty="0" smtClean="0"/>
          </a:p>
          <a:p>
            <a:pPr lvl="1"/>
            <a:r>
              <a:rPr lang="en-US" dirty="0" smtClean="0"/>
              <a:t>height (min-height, max-height)</a:t>
            </a:r>
          </a:p>
          <a:p>
            <a:pPr lvl="1"/>
            <a:r>
              <a:rPr lang="en-US" dirty="0" smtClean="0"/>
              <a:t>device-width (min-device-width, max-device-width)</a:t>
            </a:r>
            <a:endParaRPr lang="en-US" dirty="0"/>
          </a:p>
          <a:p>
            <a:pPr lvl="1"/>
            <a:r>
              <a:rPr lang="en-US" dirty="0" smtClean="0"/>
              <a:t>device-height (min-device-height, max-device-height)</a:t>
            </a:r>
            <a:endParaRPr lang="en-US" dirty="0"/>
          </a:p>
          <a:p>
            <a:pPr lvl="1"/>
            <a:r>
              <a:rPr lang="en-US" dirty="0" smtClean="0"/>
              <a:t>aspect-ratio</a:t>
            </a:r>
            <a:endParaRPr lang="en-US" dirty="0"/>
          </a:p>
          <a:p>
            <a:pPr lvl="1"/>
            <a:r>
              <a:rPr lang="en-US" dirty="0" smtClean="0"/>
              <a:t>device-aspect-ratio</a:t>
            </a:r>
            <a:endParaRPr lang="en-US" dirty="0"/>
          </a:p>
          <a:p>
            <a:pPr lvl="1"/>
            <a:r>
              <a:rPr lang="en-US" dirty="0" smtClean="0"/>
              <a:t>color</a:t>
            </a:r>
            <a:endParaRPr lang="en-US" dirty="0"/>
          </a:p>
          <a:p>
            <a:pPr lvl="1"/>
            <a:r>
              <a:rPr lang="en-US" dirty="0" smtClean="0"/>
              <a:t>monochrome</a:t>
            </a:r>
            <a:endParaRPr lang="en-US" dirty="0"/>
          </a:p>
          <a:p>
            <a:pPr lvl="1"/>
            <a:r>
              <a:rPr lang="en-US" dirty="0" smtClean="0"/>
              <a:t>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8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Медиа запросы</a:t>
            </a:r>
            <a:r>
              <a:rPr lang="en-US" dirty="0" smtClean="0"/>
              <a:t>. </a:t>
            </a:r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Ноутбуки и стационарные</a:t>
            </a:r>
            <a:r>
              <a:rPr lang="en-US" dirty="0" smtClean="0"/>
              <a:t> </a:t>
            </a:r>
            <a:r>
              <a:rPr lang="ru-RU" dirty="0" smtClean="0"/>
              <a:t>ПК (с </a:t>
            </a:r>
            <a:r>
              <a:rPr lang="en-US" dirty="0" err="1" smtClean="0"/>
              <a:t>FullHD</a:t>
            </a:r>
            <a:r>
              <a:rPr lang="ru-RU" dirty="0" smtClean="0"/>
              <a:t>)</a:t>
            </a:r>
          </a:p>
          <a:p>
            <a:pPr lvl="1"/>
            <a:r>
              <a:rPr lang="en-US" dirty="0"/>
              <a:t>@media screen and </a:t>
            </a:r>
            <a:r>
              <a:rPr lang="en-US" dirty="0" smtClean="0"/>
              <a:t>(min-device-width</a:t>
            </a:r>
            <a:r>
              <a:rPr lang="en-US" dirty="0"/>
              <a:t>: 1200px) and (max-device-width: </a:t>
            </a:r>
            <a:r>
              <a:rPr lang="ru-RU" dirty="0" smtClean="0"/>
              <a:t>1920</a:t>
            </a:r>
            <a:r>
              <a:rPr lang="en-US" dirty="0" err="1" smtClean="0"/>
              <a:t>px</a:t>
            </a:r>
            <a:r>
              <a:rPr lang="en-US" dirty="0"/>
              <a:t>) </a:t>
            </a:r>
            <a:r>
              <a:rPr lang="en-US" dirty="0" smtClean="0"/>
              <a:t>{ }</a:t>
            </a:r>
          </a:p>
          <a:p>
            <a:r>
              <a:rPr lang="ru-RU" dirty="0" smtClean="0"/>
              <a:t>Планшеты</a:t>
            </a:r>
          </a:p>
          <a:p>
            <a:pPr lvl="1"/>
            <a:r>
              <a:rPr lang="en-US" dirty="0"/>
              <a:t>@</a:t>
            </a:r>
            <a:r>
              <a:rPr lang="en-US" smtClean="0"/>
              <a:t>media screen and </a:t>
            </a:r>
            <a:r>
              <a:rPr lang="en-US" dirty="0" smtClean="0"/>
              <a:t>(</a:t>
            </a:r>
            <a:r>
              <a:rPr lang="en-US" dirty="0"/>
              <a:t>min-device-width: 800px) </a:t>
            </a:r>
            <a:r>
              <a:rPr lang="en-US" dirty="0" smtClean="0"/>
              <a:t>and </a:t>
            </a:r>
            <a:r>
              <a:rPr lang="en-US" dirty="0"/>
              <a:t>(max-device-width: 1280px)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Смартфоны</a:t>
            </a:r>
          </a:p>
          <a:p>
            <a:pPr lvl="1"/>
            <a:r>
              <a:rPr lang="en-US" dirty="0"/>
              <a:t>@media only screen </a:t>
            </a:r>
            <a:r>
              <a:rPr lang="en-US" dirty="0" smtClean="0"/>
              <a:t>and </a:t>
            </a:r>
            <a:r>
              <a:rPr lang="en-US" dirty="0"/>
              <a:t>(min-device-width: 414px) </a:t>
            </a:r>
            <a:r>
              <a:rPr lang="en-US" dirty="0" smtClean="0"/>
              <a:t>and </a:t>
            </a:r>
            <a:r>
              <a:rPr lang="en-US" dirty="0"/>
              <a:t>(max-device-width: 736px) </a:t>
            </a:r>
            <a:r>
              <a:rPr lang="en-US" dirty="0" smtClean="0"/>
              <a:t>{ }</a:t>
            </a:r>
          </a:p>
          <a:p>
            <a:pPr lvl="1"/>
            <a:r>
              <a:rPr lang="en-US" dirty="0"/>
              <a:t>+</a:t>
            </a:r>
            <a:endParaRPr lang="en-US" dirty="0" smtClean="0"/>
          </a:p>
          <a:p>
            <a:pPr lvl="1"/>
            <a:r>
              <a:rPr lang="en-US" dirty="0"/>
              <a:t>&lt;meta name="viewport" content="width=device-width, initial-scale=1"&gt; 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2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МЕДАЗАПРОСЫ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/>
          <a:lstStyle/>
          <a:p>
            <a:r>
              <a:rPr lang="en-US" dirty="0" smtClean="0"/>
              <a:t>Desktop first</a:t>
            </a:r>
          </a:p>
          <a:p>
            <a:pPr lvl="1"/>
            <a:r>
              <a:rPr lang="en-US" dirty="0" smtClean="0"/>
              <a:t>styles 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r>
              <a:rPr lang="en-US" dirty="0"/>
              <a:t>@</a:t>
            </a:r>
            <a:r>
              <a:rPr lang="en-US" dirty="0" smtClean="0"/>
              <a:t>media  … </a:t>
            </a:r>
          </a:p>
          <a:p>
            <a:pPr lvl="1"/>
            <a:r>
              <a:rPr lang="en-US" dirty="0"/>
              <a:t>@</a:t>
            </a:r>
            <a:r>
              <a:rPr lang="en-US" dirty="0" smtClean="0"/>
              <a:t>media  …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76853" y="1600200"/>
            <a:ext cx="45571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Clr>
                <a:srgbClr val="FFC000"/>
              </a:buClr>
              <a:buSzPct val="75000"/>
              <a:buFont typeface="Wingdings" pitchFamily="2" charset="2"/>
              <a:buChar char=""/>
              <a:defRPr sz="32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Mobile first</a:t>
            </a:r>
          </a:p>
          <a:p>
            <a:pPr lvl="1"/>
            <a:r>
              <a:rPr lang="en-US" dirty="0"/>
              <a:t>@media  … </a:t>
            </a:r>
          </a:p>
          <a:p>
            <a:pPr lvl="1"/>
            <a:r>
              <a:rPr lang="en-US" dirty="0"/>
              <a:t>@media  … </a:t>
            </a:r>
          </a:p>
          <a:p>
            <a:pPr lvl="1"/>
            <a:r>
              <a:rPr lang="en-US" dirty="0"/>
              <a:t>@media  … </a:t>
            </a:r>
          </a:p>
          <a:p>
            <a:pPr lvl="1"/>
            <a:r>
              <a:rPr lang="en-US" dirty="0"/>
              <a:t>@media  … </a:t>
            </a:r>
          </a:p>
        </p:txBody>
      </p:sp>
    </p:spTree>
    <p:extLst>
      <p:ext uri="{BB962C8B-B14F-4D97-AF65-F5344CB8AC3E}">
        <p14:creationId xmlns:p14="http://schemas.microsoft.com/office/powerpoint/2010/main" val="22467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d749b4515b75daab8cddf4c6aa62231c4489491"/>
</p:tagLst>
</file>

<file path=ppt/theme/theme1.xml><?xml version="1.0" encoding="utf-8"?>
<a:theme xmlns:a="http://schemas.openxmlformats.org/drawingml/2006/main" name="ОЦ_ПВТ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ОЦ_ПВТ" id="{DD97604D-1D23-4099-B0C8-245FA2F134BD}" vid="{4CDBCC0B-D8B8-4361-B7A9-4D9A30F8D0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ОЦ_ПВТ</Template>
  <TotalTime>22635</TotalTime>
  <Words>456</Words>
  <Application>Microsoft Office PowerPoint</Application>
  <PresentationFormat>On-screen Show (4:3)</PresentationFormat>
  <Paragraphs>87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</vt:lpstr>
      <vt:lpstr>Century Gothic</vt:lpstr>
      <vt:lpstr>Georgia</vt:lpstr>
      <vt:lpstr>Impact</vt:lpstr>
      <vt:lpstr>Wingdings</vt:lpstr>
      <vt:lpstr>ОЦ_ПВТ</vt:lpstr>
      <vt:lpstr>Рамки</vt:lpstr>
      <vt:lpstr>Отступы между ячейками</vt:lpstr>
      <vt:lpstr>Параметры рамки </vt:lpstr>
      <vt:lpstr>Цвет и стиль рамки</vt:lpstr>
      <vt:lpstr>Цвет и стиль рамки</vt:lpstr>
      <vt:lpstr>Основы медиазапросов</vt:lpstr>
      <vt:lpstr>Медиазапросы</vt:lpstr>
      <vt:lpstr>Медиа запросы. Примеры</vt:lpstr>
      <vt:lpstr>МЕДАЗАПРОСЫ</vt:lpstr>
      <vt:lpstr>Ваши вопросы?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Windows User</cp:lastModifiedBy>
  <cp:revision>500</cp:revision>
  <dcterms:created xsi:type="dcterms:W3CDTF">2011-03-03T20:51:22Z</dcterms:created>
  <dcterms:modified xsi:type="dcterms:W3CDTF">2019-10-21T20:26:01Z</dcterms:modified>
</cp:coreProperties>
</file>