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5" r:id="rId1"/>
  </p:sldMasterIdLst>
  <p:notesMasterIdLst>
    <p:notesMasterId r:id="rId24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1" r:id="rId9"/>
    <p:sldId id="270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81" r:id="rId18"/>
    <p:sldId id="280" r:id="rId19"/>
    <p:sldId id="282" r:id="rId20"/>
    <p:sldId id="283" r:id="rId21"/>
    <p:sldId id="284" r:id="rId22"/>
    <p:sldId id="263" r:id="rId23"/>
  </p:sldIdLst>
  <p:sldSz cx="9144000" cy="6858000" type="screen4x3"/>
  <p:notesSz cx="6858000" cy="9144000"/>
  <p:custDataLst>
    <p:tags r:id="rId2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 autoAdjust="0"/>
    <p:restoredTop sz="90126" autoAdjust="0"/>
  </p:normalViewPr>
  <p:slideViewPr>
    <p:cSldViewPr>
      <p:cViewPr varScale="1">
        <p:scale>
          <a:sx n="67" d="100"/>
          <a:sy n="67" d="100"/>
        </p:scale>
        <p:origin x="17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9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3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E3744B-4E51-4A7F-AB41-F0867538F827}" type="datetimeFigureOut">
              <a:rPr lang="ru-RU" smtClean="0"/>
              <a:t>21.10.2019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36" y="334336"/>
            <a:ext cx="9906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805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22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3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0830" y="6309320"/>
            <a:ext cx="562416" cy="5016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625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49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65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199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3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35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35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38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4" y="150751"/>
            <a:ext cx="9906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94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8048" y="1844824"/>
            <a:ext cx="5902424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BootStrap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5680720" cy="1054968"/>
          </a:xfrm>
        </p:spPr>
        <p:txBody>
          <a:bodyPr>
            <a:normAutofit/>
          </a:bodyPr>
          <a:lstStyle/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JQuery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3" t="13234" r="3264"/>
          <a:stretch/>
        </p:blipFill>
        <p:spPr>
          <a:xfrm>
            <a:off x="1043608" y="1268760"/>
            <a:ext cx="6480721" cy="44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. </a:t>
            </a:r>
            <a:r>
              <a:rPr lang="ru-RU" dirty="0" smtClean="0"/>
              <a:t>Подключение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sz="2800" dirty="0"/>
              <a:t>&lt;script </a:t>
            </a:r>
            <a:r>
              <a:rPr lang="en-US" sz="2800" dirty="0" err="1"/>
              <a:t>src</a:t>
            </a:r>
            <a:r>
              <a:rPr lang="en-US" sz="2800" dirty="0" smtClean="0"/>
              <a:t>="http://</a:t>
            </a:r>
            <a:r>
              <a:rPr lang="en-US" sz="2800" dirty="0"/>
              <a:t>code.jquery.com/jquery-1.11.0.min.js"&gt;&lt;/script&gt;</a:t>
            </a:r>
          </a:p>
          <a:p>
            <a:r>
              <a:rPr lang="ru-RU" sz="2800" dirty="0" smtClean="0"/>
              <a:t>или</a:t>
            </a:r>
            <a:endParaRPr lang="en-US" sz="2800" dirty="0" smtClean="0"/>
          </a:p>
          <a:p>
            <a:r>
              <a:rPr lang="en-US" sz="2800" dirty="0"/>
              <a:t>&lt;script </a:t>
            </a:r>
            <a:r>
              <a:rPr lang="en-US" sz="2800" dirty="0" err="1"/>
              <a:t>src</a:t>
            </a:r>
            <a:r>
              <a:rPr lang="en-US" sz="2800" dirty="0"/>
              <a:t>="http://</a:t>
            </a:r>
            <a:r>
              <a:rPr lang="en-US" sz="2800" dirty="0" smtClean="0"/>
              <a:t>ajax.googleapis.com/</a:t>
            </a:r>
            <a:r>
              <a:rPr lang="en-US" sz="2800" dirty="0" err="1" smtClean="0"/>
              <a:t>ajax</a:t>
            </a:r>
            <a:r>
              <a:rPr lang="en-US" sz="2800" dirty="0" smtClean="0"/>
              <a:t>/libs/</a:t>
            </a:r>
            <a:r>
              <a:rPr lang="en-US" sz="2800" dirty="0" err="1" smtClean="0"/>
              <a:t>jquery</a:t>
            </a:r>
            <a:r>
              <a:rPr lang="en-US" sz="2800" dirty="0" smtClean="0"/>
              <a:t>/1.11.0/jquery.min.js</a:t>
            </a:r>
            <a:r>
              <a:rPr lang="en-US" sz="2800" dirty="0"/>
              <a:t>"&gt;&lt;/script</a:t>
            </a:r>
            <a:r>
              <a:rPr lang="en-US" sz="2800" dirty="0" smtClean="0"/>
              <a:t>&gt;</a:t>
            </a:r>
          </a:p>
          <a:p>
            <a:r>
              <a:rPr lang="ru-RU" sz="2800" dirty="0" smtClean="0"/>
              <a:t>или локально</a:t>
            </a:r>
          </a:p>
          <a:p>
            <a:r>
              <a:rPr lang="en-US" sz="2800" dirty="0"/>
              <a:t>&lt;script </a:t>
            </a:r>
            <a:r>
              <a:rPr lang="en-US" sz="2800" dirty="0" err="1"/>
              <a:t>src</a:t>
            </a:r>
            <a:r>
              <a:rPr lang="en-US" sz="2800" dirty="0" smtClean="0"/>
              <a:t>="</a:t>
            </a:r>
            <a:r>
              <a:rPr lang="en-US" sz="2800" dirty="0" err="1" smtClean="0"/>
              <a:t>js</a:t>
            </a:r>
            <a:r>
              <a:rPr lang="ru-RU" sz="2800" dirty="0" smtClean="0"/>
              <a:t>/</a:t>
            </a:r>
            <a:r>
              <a:rPr lang="en-US" sz="2800" dirty="0" smtClean="0"/>
              <a:t>jquery-1.11.0.min.js</a:t>
            </a:r>
            <a:r>
              <a:rPr lang="en-US" sz="2800" dirty="0"/>
              <a:t>"&gt;&lt;/script</a:t>
            </a:r>
            <a:r>
              <a:rPr lang="en-US" sz="2800" dirty="0" smtClean="0"/>
              <a:t>&gt;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3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JQuery. </a:t>
            </a:r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js</a:t>
            </a:r>
            <a:r>
              <a:rPr lang="en-US" dirty="0" smtClean="0"/>
              <a:t>/script.js</a:t>
            </a:r>
            <a:r>
              <a:rPr lang="en-US" dirty="0"/>
              <a:t>"&gt;&lt;/script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$</a:t>
            </a:r>
            <a:r>
              <a:rPr lang="ru-RU" dirty="0" smtClean="0"/>
              <a:t>(</a:t>
            </a:r>
            <a:r>
              <a:rPr lang="en-US" dirty="0" smtClean="0"/>
              <a:t>document</a:t>
            </a:r>
            <a:r>
              <a:rPr lang="ru-RU" dirty="0" smtClean="0"/>
              <a:t>)</a:t>
            </a:r>
            <a:r>
              <a:rPr lang="en-US" dirty="0" smtClean="0"/>
              <a:t>.ready(function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some functions;</a:t>
            </a:r>
            <a:endParaRPr lang="en-US" dirty="0"/>
          </a:p>
          <a:p>
            <a:r>
              <a:rPr lang="en-US" smtClean="0"/>
              <a:t>});</a:t>
            </a:r>
            <a:endParaRPr lang="en-US" dirty="0" smtClean="0"/>
          </a:p>
          <a:p>
            <a:r>
              <a:rPr lang="ru-RU" dirty="0" smtClean="0"/>
              <a:t>или сокращённая форма</a:t>
            </a:r>
            <a:endParaRPr lang="en-US" dirty="0" smtClean="0"/>
          </a:p>
          <a:p>
            <a:r>
              <a:rPr lang="en-US" dirty="0"/>
              <a:t>$(function() {</a:t>
            </a:r>
          </a:p>
          <a:p>
            <a:pPr lvl="1"/>
            <a:r>
              <a:rPr lang="en-US" dirty="0"/>
              <a:t>some functions;</a:t>
            </a:r>
          </a:p>
          <a:p>
            <a:r>
              <a:rPr lang="en-US" dirty="0" smtClean="0"/>
              <a:t>});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6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JQuery. </a:t>
            </a:r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alert</a:t>
            </a:r>
            <a:r>
              <a:rPr lang="ru-RU" dirty="0"/>
              <a:t>("Это сообщение, которое выводится при старте страницы</a:t>
            </a:r>
            <a:r>
              <a:rPr lang="ru-RU" dirty="0" smtClean="0"/>
              <a:t>");</a:t>
            </a:r>
            <a:endParaRPr lang="en-US" dirty="0" smtClean="0"/>
          </a:p>
          <a:p>
            <a:r>
              <a:rPr lang="en-US" dirty="0"/>
              <a:t>alert($('#</a:t>
            </a:r>
            <a:r>
              <a:rPr lang="en-US" dirty="0" err="1"/>
              <a:t>table_data</a:t>
            </a:r>
            <a:r>
              <a:rPr lang="en-US" dirty="0"/>
              <a:t> </a:t>
            </a:r>
            <a:r>
              <a:rPr lang="en-US" dirty="0" err="1"/>
              <a:t>tr:even</a:t>
            </a:r>
            <a:r>
              <a:rPr lang="en-US" dirty="0"/>
              <a:t>').length + </a:t>
            </a:r>
            <a:r>
              <a:rPr lang="en-US" dirty="0" smtClean="0"/>
              <a:t>'</a:t>
            </a:r>
            <a:r>
              <a:rPr lang="ru-RU" dirty="0" smtClean="0"/>
              <a:t>чётных </a:t>
            </a:r>
            <a:r>
              <a:rPr lang="ru-RU" dirty="0"/>
              <a:t>элементов </a:t>
            </a:r>
            <a:r>
              <a:rPr lang="en-US" dirty="0" err="1"/>
              <a:t>tr</a:t>
            </a:r>
            <a:r>
              <a:rPr lang="en-US" dirty="0" smtClean="0"/>
              <a:t>!');</a:t>
            </a:r>
          </a:p>
          <a:p>
            <a:endParaRPr lang="en-US" dirty="0"/>
          </a:p>
          <a:p>
            <a:r>
              <a:rPr lang="ru-RU" dirty="0" smtClean="0"/>
              <a:t>селектор 	действие  	параметр</a:t>
            </a:r>
          </a:p>
          <a:p>
            <a:r>
              <a:rPr lang="en-US" dirty="0"/>
              <a:t>$(</a:t>
            </a:r>
            <a:r>
              <a:rPr lang="en-US" dirty="0" smtClean="0"/>
              <a:t>'</a:t>
            </a:r>
            <a:r>
              <a:rPr lang="en-US" dirty="0" err="1" smtClean="0"/>
              <a:t>tr:first</a:t>
            </a:r>
            <a:r>
              <a:rPr lang="en-US" dirty="0" smtClean="0"/>
              <a:t>')</a:t>
            </a:r>
            <a:r>
              <a:rPr lang="ru-RU" dirty="0" smtClean="0"/>
              <a:t> 	     </a:t>
            </a:r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ru-RU" dirty="0" smtClean="0"/>
              <a:t> 		</a:t>
            </a:r>
            <a:r>
              <a:rPr lang="en-US" dirty="0" smtClean="0"/>
              <a:t>(</a:t>
            </a:r>
            <a:r>
              <a:rPr lang="en-US" dirty="0"/>
              <a:t>'font-size');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11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JQuery. </a:t>
            </a:r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$('</a:t>
            </a:r>
            <a:r>
              <a:rPr lang="en-US" dirty="0" err="1" smtClean="0"/>
              <a:t>p:even</a:t>
            </a:r>
            <a:r>
              <a:rPr lang="en-US" dirty="0" smtClean="0"/>
              <a:t>').</a:t>
            </a:r>
            <a:r>
              <a:rPr lang="en-US" dirty="0" err="1"/>
              <a:t>css</a:t>
            </a:r>
            <a:r>
              <a:rPr lang="en-US" dirty="0"/>
              <a:t>('background-color','#</a:t>
            </a:r>
            <a:r>
              <a:rPr lang="en-US" dirty="0" err="1"/>
              <a:t>ddd</a:t>
            </a:r>
            <a:r>
              <a:rPr lang="en-US" dirty="0"/>
              <a:t>');</a:t>
            </a:r>
          </a:p>
          <a:p>
            <a:r>
              <a:rPr lang="en-US" dirty="0" smtClean="0"/>
              <a:t>$('</a:t>
            </a:r>
            <a:r>
              <a:rPr lang="en-US" dirty="0" err="1" smtClean="0"/>
              <a:t>p:even</a:t>
            </a:r>
            <a:r>
              <a:rPr lang="en-US" dirty="0"/>
              <a:t>').</a:t>
            </a:r>
            <a:r>
              <a:rPr lang="en-US" dirty="0" err="1"/>
              <a:t>css</a:t>
            </a:r>
            <a:r>
              <a:rPr lang="en-US" dirty="0"/>
              <a:t>('color','#666');</a:t>
            </a:r>
          </a:p>
          <a:p>
            <a:r>
              <a:rPr lang="en-US" dirty="0" smtClean="0"/>
              <a:t>$('</a:t>
            </a:r>
            <a:r>
              <a:rPr lang="en-US" dirty="0" err="1" smtClean="0"/>
              <a:t>p:even</a:t>
            </a:r>
            <a:r>
              <a:rPr lang="en-US" dirty="0"/>
              <a:t>').</a:t>
            </a:r>
            <a:r>
              <a:rPr lang="en-US" dirty="0" err="1"/>
              <a:t>css</a:t>
            </a:r>
            <a:r>
              <a:rPr lang="en-US" dirty="0"/>
              <a:t>(</a:t>
            </a:r>
          </a:p>
          <a:p>
            <a:r>
              <a:rPr lang="en-US" dirty="0" smtClean="0"/>
              <a:t>{</a:t>
            </a:r>
            <a:r>
              <a:rPr lang="en-US" dirty="0"/>
              <a:t>'background-color': '#</a:t>
            </a:r>
            <a:r>
              <a:rPr lang="en-US" dirty="0" err="1"/>
              <a:t>dddddd</a:t>
            </a:r>
            <a:r>
              <a:rPr lang="en-US" dirty="0"/>
              <a:t>','color':'#666'}</a:t>
            </a:r>
          </a:p>
          <a:p>
            <a:r>
              <a:rPr lang="en-US" dirty="0" smtClean="0"/>
              <a:t>);</a:t>
            </a:r>
          </a:p>
          <a:p>
            <a:r>
              <a:rPr lang="ru-RU" dirty="0" smtClean="0"/>
              <a:t>Добавление класса</a:t>
            </a:r>
            <a:endParaRPr lang="en-US" dirty="0"/>
          </a:p>
          <a:p>
            <a:r>
              <a:rPr lang="en-US" dirty="0" smtClean="0"/>
              <a:t>$('</a:t>
            </a:r>
            <a:r>
              <a:rPr lang="en-US" dirty="0" err="1" smtClean="0"/>
              <a:t>p:even</a:t>
            </a:r>
            <a:r>
              <a:rPr lang="en-US" dirty="0"/>
              <a:t>').</a:t>
            </a:r>
            <a:r>
              <a:rPr lang="en-US" dirty="0" err="1"/>
              <a:t>addClass</a:t>
            </a:r>
            <a:r>
              <a:rPr lang="en-US" dirty="0"/>
              <a:t>('zebra');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0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JQuery. </a:t>
            </a:r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$('#</a:t>
            </a:r>
            <a:r>
              <a:rPr lang="en-US" dirty="0" err="1"/>
              <a:t>hideshow</a:t>
            </a:r>
            <a:r>
              <a:rPr lang="en-US" dirty="0"/>
              <a:t>').click(function(){</a:t>
            </a:r>
          </a:p>
          <a:p>
            <a:r>
              <a:rPr lang="en-US" dirty="0"/>
              <a:t>	if($('#</a:t>
            </a:r>
            <a:r>
              <a:rPr lang="en-US" dirty="0" err="1"/>
              <a:t>table_data</a:t>
            </a:r>
            <a:r>
              <a:rPr lang="en-US" dirty="0"/>
              <a:t>').is(':visible'))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$('#</a:t>
            </a:r>
            <a:r>
              <a:rPr lang="en-US" dirty="0" err="1"/>
              <a:t>table_data</a:t>
            </a:r>
            <a:r>
              <a:rPr lang="en-US" dirty="0"/>
              <a:t>').hide();</a:t>
            </a:r>
          </a:p>
          <a:p>
            <a:r>
              <a:rPr lang="en-US" dirty="0"/>
              <a:t>	}else{</a:t>
            </a:r>
          </a:p>
          <a:p>
            <a:r>
              <a:rPr lang="en-US" dirty="0"/>
              <a:t>		$('#</a:t>
            </a:r>
            <a:r>
              <a:rPr lang="en-US" dirty="0" err="1"/>
              <a:t>table_data</a:t>
            </a:r>
            <a:r>
              <a:rPr lang="en-US" dirty="0"/>
              <a:t>').show();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&lt;input type="button" id="</a:t>
            </a:r>
            <a:r>
              <a:rPr lang="en-US" dirty="0" err="1"/>
              <a:t>hideshow</a:t>
            </a:r>
            <a:r>
              <a:rPr lang="en-US" dirty="0"/>
              <a:t>" value="</a:t>
            </a:r>
            <a:r>
              <a:rPr lang="ru-RU" dirty="0"/>
              <a:t>Скрыть/показать таблицу</a:t>
            </a:r>
            <a:r>
              <a:rPr lang="ru-RU" dirty="0" smtClean="0"/>
              <a:t>"&gt;</a:t>
            </a:r>
            <a:endParaRPr lang="en-US" dirty="0" smtClean="0"/>
          </a:p>
          <a:p>
            <a:r>
              <a:rPr lang="en-US" dirty="0"/>
              <a:t>&lt;table </a:t>
            </a:r>
            <a:r>
              <a:rPr lang="en-US" dirty="0" smtClean="0"/>
              <a:t>id</a:t>
            </a:r>
            <a:r>
              <a:rPr lang="en-US" dirty="0"/>
              <a:t>="</a:t>
            </a:r>
            <a:r>
              <a:rPr lang="en-US" dirty="0" err="1"/>
              <a:t>table_data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……..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18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JQuery. </a:t>
            </a:r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531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$('#</a:t>
            </a:r>
            <a:r>
              <a:rPr lang="en-US" dirty="0" err="1" smtClean="0"/>
              <a:t>hideshow</a:t>
            </a:r>
            <a:r>
              <a:rPr lang="en-US" dirty="0" smtClean="0"/>
              <a:t>').</a:t>
            </a:r>
            <a:r>
              <a:rPr lang="en-US" dirty="0"/>
              <a:t>click(function(){</a:t>
            </a:r>
          </a:p>
          <a:p>
            <a:r>
              <a:rPr lang="en-US" dirty="0"/>
              <a:t>	$('#</a:t>
            </a:r>
            <a:r>
              <a:rPr lang="en-US" dirty="0" err="1"/>
              <a:t>table_data</a:t>
            </a:r>
            <a:r>
              <a:rPr lang="en-US" dirty="0"/>
              <a:t>').toggle();</a:t>
            </a:r>
          </a:p>
          <a:p>
            <a:endParaRPr lang="en-US" dirty="0"/>
          </a:p>
          <a:p>
            <a:r>
              <a:rPr lang="en-US" dirty="0"/>
              <a:t>	if ($('#</a:t>
            </a:r>
            <a:r>
              <a:rPr lang="en-US" dirty="0" err="1"/>
              <a:t>table_data</a:t>
            </a:r>
            <a:r>
              <a:rPr lang="en-US" dirty="0"/>
              <a:t>').is(':visible')){</a:t>
            </a:r>
          </a:p>
          <a:p>
            <a:r>
              <a:rPr lang="en-US" dirty="0"/>
              <a:t>		$(this).</a:t>
            </a:r>
            <a:r>
              <a:rPr lang="en-US" dirty="0" err="1"/>
              <a:t>val</a:t>
            </a:r>
            <a:r>
              <a:rPr lang="en-US" dirty="0"/>
              <a:t>('</a:t>
            </a:r>
            <a:r>
              <a:rPr lang="ru-RU" dirty="0"/>
              <a:t>Скрыть');</a:t>
            </a:r>
          </a:p>
          <a:p>
            <a:r>
              <a:rPr lang="ru-RU" dirty="0"/>
              <a:t>	}</a:t>
            </a:r>
            <a:r>
              <a:rPr lang="en-US" dirty="0"/>
              <a:t>else{</a:t>
            </a:r>
          </a:p>
          <a:p>
            <a:r>
              <a:rPr lang="en-US" dirty="0"/>
              <a:t>		$(this).</a:t>
            </a:r>
            <a:r>
              <a:rPr lang="en-US" dirty="0" err="1"/>
              <a:t>val</a:t>
            </a:r>
            <a:r>
              <a:rPr lang="en-US" dirty="0"/>
              <a:t>('</a:t>
            </a:r>
            <a:r>
              <a:rPr lang="ru-RU" dirty="0"/>
              <a:t>Показать');</a:t>
            </a:r>
          </a:p>
          <a:p>
            <a:r>
              <a:rPr lang="ru-RU" dirty="0"/>
              <a:t>	}</a:t>
            </a:r>
          </a:p>
          <a:p>
            <a:r>
              <a:rPr lang="ru-RU" dirty="0" smtClean="0"/>
              <a:t>});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input type="button" id="</a:t>
            </a:r>
            <a:r>
              <a:rPr lang="en-US" dirty="0" err="1"/>
              <a:t>hideshow</a:t>
            </a:r>
            <a:r>
              <a:rPr lang="en-US" dirty="0"/>
              <a:t>" value="</a:t>
            </a:r>
            <a:r>
              <a:rPr lang="ru-RU" dirty="0" smtClean="0"/>
              <a:t>Скрыть"&gt;</a:t>
            </a:r>
            <a:endParaRPr lang="en-US" dirty="0" smtClean="0"/>
          </a:p>
          <a:p>
            <a:r>
              <a:rPr lang="en-US" dirty="0"/>
              <a:t>&lt;table id="</a:t>
            </a:r>
            <a:r>
              <a:rPr lang="en-US" dirty="0" err="1"/>
              <a:t>table_data</a:t>
            </a:r>
            <a:r>
              <a:rPr lang="en-US" dirty="0"/>
              <a:t>"&gt;</a:t>
            </a:r>
          </a:p>
          <a:p>
            <a:r>
              <a:rPr lang="en-US" dirty="0" smtClean="0"/>
              <a:t>……..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6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JQuery. </a:t>
            </a:r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531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$('.</a:t>
            </a:r>
            <a:r>
              <a:rPr lang="en-US" dirty="0" err="1"/>
              <a:t>showHide</a:t>
            </a:r>
            <a:r>
              <a:rPr lang="en-US" dirty="0"/>
              <a:t>').click(function(){</a:t>
            </a:r>
          </a:p>
          <a:p>
            <a:r>
              <a:rPr lang="en-US" dirty="0"/>
              <a:t>		$('#</a:t>
            </a:r>
            <a:r>
              <a:rPr lang="en-US" dirty="0" err="1"/>
              <a:t>table_data</a:t>
            </a:r>
            <a:r>
              <a:rPr lang="en-US" dirty="0"/>
              <a:t>').toggle();</a:t>
            </a:r>
          </a:p>
          <a:p>
            <a:r>
              <a:rPr lang="en-US" dirty="0"/>
              <a:t>		if ($('#</a:t>
            </a:r>
            <a:r>
              <a:rPr lang="en-US" dirty="0" err="1"/>
              <a:t>table_data</a:t>
            </a:r>
            <a:r>
              <a:rPr lang="en-US" dirty="0"/>
              <a:t>').is(':visible')){</a:t>
            </a:r>
          </a:p>
          <a:p>
            <a:r>
              <a:rPr lang="en-US" dirty="0"/>
              <a:t>			$(this).</a:t>
            </a:r>
            <a:r>
              <a:rPr lang="en-US" dirty="0" err="1"/>
              <a:t>val</a:t>
            </a:r>
            <a:r>
              <a:rPr lang="en-US" dirty="0"/>
              <a:t>('</a:t>
            </a:r>
            <a:r>
              <a:rPr lang="ru-RU" dirty="0"/>
              <a:t>Скрыть таблицу!');</a:t>
            </a:r>
          </a:p>
          <a:p>
            <a:r>
              <a:rPr lang="ru-RU" dirty="0"/>
              <a:t>			$(</a:t>
            </a:r>
            <a:r>
              <a:rPr lang="en-US" dirty="0"/>
              <a:t>this).text('</a:t>
            </a:r>
            <a:r>
              <a:rPr lang="ru-RU" dirty="0"/>
              <a:t>Скрыть таблицу!');</a:t>
            </a:r>
          </a:p>
          <a:p>
            <a:r>
              <a:rPr lang="ru-RU" dirty="0"/>
              <a:t>		}</a:t>
            </a:r>
            <a:r>
              <a:rPr lang="en-US" dirty="0"/>
              <a:t>else {</a:t>
            </a:r>
          </a:p>
          <a:p>
            <a:r>
              <a:rPr lang="en-US" dirty="0"/>
              <a:t>			$(this).</a:t>
            </a:r>
            <a:r>
              <a:rPr lang="en-US" dirty="0" err="1"/>
              <a:t>val</a:t>
            </a:r>
            <a:r>
              <a:rPr lang="en-US" dirty="0"/>
              <a:t>('</a:t>
            </a:r>
            <a:r>
              <a:rPr lang="ru-RU" dirty="0"/>
              <a:t>Показать таблицу!');</a:t>
            </a:r>
          </a:p>
          <a:p>
            <a:r>
              <a:rPr lang="ru-RU" dirty="0"/>
              <a:t>			$(</a:t>
            </a:r>
            <a:r>
              <a:rPr lang="en-US" dirty="0"/>
              <a:t>this).text('</a:t>
            </a:r>
            <a:r>
              <a:rPr lang="ru-RU" dirty="0"/>
              <a:t>Показать таблицу!');</a:t>
            </a:r>
          </a:p>
          <a:p>
            <a:r>
              <a:rPr lang="ru-RU" dirty="0"/>
              <a:t>		}</a:t>
            </a:r>
          </a:p>
          <a:p>
            <a:r>
              <a:rPr lang="ru-RU" dirty="0"/>
              <a:t>	</a:t>
            </a:r>
            <a:r>
              <a:rPr lang="ru-RU" dirty="0" smtClean="0"/>
              <a:t>});</a:t>
            </a:r>
            <a:endParaRPr lang="en-US" dirty="0" smtClean="0"/>
          </a:p>
          <a:p>
            <a:r>
              <a:rPr lang="en-US" dirty="0"/>
              <a:t>&lt;input type="button" class=" </a:t>
            </a:r>
            <a:r>
              <a:rPr lang="en-US" dirty="0" err="1" smtClean="0"/>
              <a:t>showHide</a:t>
            </a:r>
            <a:r>
              <a:rPr lang="en-US" dirty="0" smtClean="0"/>
              <a:t>" </a:t>
            </a:r>
            <a:r>
              <a:rPr lang="en-US" dirty="0"/>
              <a:t>id="</a:t>
            </a:r>
            <a:r>
              <a:rPr lang="en-US" dirty="0" err="1"/>
              <a:t>hideShowTable</a:t>
            </a:r>
            <a:r>
              <a:rPr lang="en-US" dirty="0"/>
              <a:t>" value</a:t>
            </a:r>
            <a:r>
              <a:rPr lang="en-US" dirty="0" smtClean="0"/>
              <a:t>="</a:t>
            </a:r>
            <a:r>
              <a:rPr lang="ru-RU" dirty="0"/>
              <a:t>Скрыть таблицу!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="#" class</a:t>
            </a:r>
            <a:r>
              <a:rPr lang="en-US" dirty="0" smtClean="0"/>
              <a:t>="</a:t>
            </a:r>
            <a:r>
              <a:rPr lang="en-US" dirty="0" err="1" smtClean="0"/>
              <a:t>showHide</a:t>
            </a:r>
            <a:r>
              <a:rPr lang="en-US" dirty="0" smtClean="0"/>
              <a:t>"&gt;</a:t>
            </a:r>
            <a:r>
              <a:rPr lang="ru-RU"/>
              <a:t>Скрыть таблицу!</a:t>
            </a:r>
            <a:r>
              <a:rPr lang="en-US" smtClean="0"/>
              <a:t>&lt;/</a:t>
            </a:r>
            <a:r>
              <a:rPr lang="en-US" dirty="0"/>
              <a:t>a&gt;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06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JQuery. </a:t>
            </a:r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53136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//Добавление элементов</a:t>
            </a:r>
          </a:p>
          <a:p>
            <a:r>
              <a:rPr lang="ru-RU" dirty="0" smtClean="0"/>
              <a:t>$('#</a:t>
            </a:r>
            <a:r>
              <a:rPr lang="en-US" dirty="0" err="1"/>
              <a:t>add_P</a:t>
            </a:r>
            <a:r>
              <a:rPr lang="en-US" dirty="0"/>
              <a:t>').click(function(){</a:t>
            </a:r>
          </a:p>
          <a:p>
            <a:r>
              <a:rPr lang="en-US" dirty="0" smtClean="0"/>
              <a:t>$('&lt;</a:t>
            </a:r>
            <a:r>
              <a:rPr lang="en-US" dirty="0"/>
              <a:t>p&gt;</a:t>
            </a:r>
            <a:r>
              <a:rPr lang="ru-RU" dirty="0"/>
              <a:t>Это новый параграф!&lt;/</a:t>
            </a:r>
            <a:r>
              <a:rPr lang="en-US" dirty="0"/>
              <a:t>p&gt;').</a:t>
            </a:r>
            <a:r>
              <a:rPr lang="en-US" dirty="0" err="1"/>
              <a:t>addClass</a:t>
            </a:r>
            <a:r>
              <a:rPr lang="en-US" dirty="0"/>
              <a:t>('new').</a:t>
            </a:r>
            <a:r>
              <a:rPr lang="en-US" dirty="0" err="1"/>
              <a:t>insertAfter</a:t>
            </a:r>
            <a:r>
              <a:rPr lang="en-US" dirty="0"/>
              <a:t>('#</a:t>
            </a:r>
            <a:r>
              <a:rPr lang="en-US" dirty="0" err="1"/>
              <a:t>table_data</a:t>
            </a:r>
            <a:r>
              <a:rPr lang="en-US" dirty="0"/>
              <a:t>');</a:t>
            </a:r>
          </a:p>
          <a:p>
            <a:r>
              <a:rPr lang="en-US" dirty="0"/>
              <a:t>//</a:t>
            </a:r>
            <a:r>
              <a:rPr lang="ru-RU" dirty="0"/>
              <a:t>Добавить внутрь родителя в начало контента</a:t>
            </a:r>
          </a:p>
          <a:p>
            <a:r>
              <a:rPr lang="ru-RU" dirty="0" smtClean="0"/>
              <a:t>$('&lt;</a:t>
            </a:r>
            <a:r>
              <a:rPr lang="en-US" dirty="0"/>
              <a:t>strong&gt;</a:t>
            </a:r>
            <a:r>
              <a:rPr lang="ru-RU" dirty="0"/>
              <a:t>Начало!&lt;/</a:t>
            </a:r>
            <a:r>
              <a:rPr lang="en-US" dirty="0"/>
              <a:t>strong&gt;').</a:t>
            </a:r>
            <a:r>
              <a:rPr lang="en-US" dirty="0" err="1"/>
              <a:t>prependTo</a:t>
            </a:r>
            <a:r>
              <a:rPr lang="en-US" dirty="0"/>
              <a:t>('.new');</a:t>
            </a:r>
          </a:p>
          <a:p>
            <a:r>
              <a:rPr lang="en-US" dirty="0"/>
              <a:t>//</a:t>
            </a:r>
            <a:r>
              <a:rPr lang="ru-RU" dirty="0"/>
              <a:t>Добавить внутрь родителя в конец контента</a:t>
            </a:r>
          </a:p>
          <a:p>
            <a:r>
              <a:rPr lang="ru-RU" dirty="0" smtClean="0"/>
              <a:t>$('&lt;</a:t>
            </a:r>
            <a:r>
              <a:rPr lang="en-US" dirty="0"/>
              <a:t>strong&gt;</a:t>
            </a:r>
            <a:r>
              <a:rPr lang="ru-RU" dirty="0"/>
              <a:t>Конец!&lt;/</a:t>
            </a:r>
            <a:r>
              <a:rPr lang="en-US" dirty="0"/>
              <a:t>strong&gt;').</a:t>
            </a:r>
            <a:r>
              <a:rPr lang="en-US" dirty="0" err="1"/>
              <a:t>appendTo</a:t>
            </a:r>
            <a:r>
              <a:rPr lang="en-US" dirty="0"/>
              <a:t>('.new');</a:t>
            </a:r>
          </a:p>
          <a:p>
            <a:r>
              <a:rPr lang="en-US" dirty="0"/>
              <a:t>//});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JQuery. </a:t>
            </a:r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53136"/>
          </a:xfrm>
        </p:spPr>
        <p:txBody>
          <a:bodyPr>
            <a:normAutofit/>
          </a:bodyPr>
          <a:lstStyle/>
          <a:p>
            <a:r>
              <a:rPr lang="en-US" dirty="0"/>
              <a:t>$('h2').click(function() {</a:t>
            </a:r>
          </a:p>
          <a:p>
            <a:r>
              <a:rPr lang="en-US" dirty="0"/>
              <a:t>	//$(this).next().toggle();</a:t>
            </a:r>
          </a:p>
          <a:p>
            <a:r>
              <a:rPr lang="en-US" dirty="0"/>
              <a:t>	$(this).next('p').</a:t>
            </a:r>
            <a:r>
              <a:rPr lang="en-US" dirty="0" err="1"/>
              <a:t>slideToggle</a:t>
            </a:r>
            <a:r>
              <a:rPr lang="en-US" dirty="0"/>
              <a:t>('slow');</a:t>
            </a:r>
          </a:p>
          <a:p>
            <a:r>
              <a:rPr lang="en-US" dirty="0" smtClean="0"/>
              <a:t>});</a:t>
            </a:r>
          </a:p>
          <a:p>
            <a:r>
              <a:rPr lang="ru-RU" dirty="0"/>
              <a:t>&lt;h2&gt;Открывающийся абзац&lt;/h2&gt;</a:t>
            </a:r>
          </a:p>
          <a:p>
            <a:r>
              <a:rPr lang="ru-RU" dirty="0"/>
              <a:t>&lt;p&gt;По щелчку по </a:t>
            </a:r>
            <a:r>
              <a:rPr lang="ru-RU" dirty="0" smtClean="0"/>
              <a:t>заголовку</a:t>
            </a:r>
            <a:r>
              <a:rPr lang="en-US" dirty="0" smtClean="0"/>
              <a:t>….&lt;/p&gt;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3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</a:t>
            </a:r>
            <a:r>
              <a:rPr lang="en-US" dirty="0" smtClean="0"/>
              <a:t>ootstrap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1340768"/>
            <a:ext cx="8229600" cy="4525963"/>
          </a:xfrm>
        </p:spPr>
        <p:txBody>
          <a:bodyPr/>
          <a:lstStyle/>
          <a:p>
            <a:r>
              <a:rPr lang="en-US" dirty="0"/>
              <a:t>http://getbootstrap.com/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342" t="15168" r="3144" b="2266"/>
          <a:stretch/>
        </p:blipFill>
        <p:spPr>
          <a:xfrm>
            <a:off x="755574" y="1916832"/>
            <a:ext cx="7632849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JQuery. </a:t>
            </a:r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53136"/>
          </a:xfrm>
        </p:spPr>
        <p:txBody>
          <a:bodyPr>
            <a:normAutofit/>
          </a:bodyPr>
          <a:lstStyle/>
          <a:p>
            <a:r>
              <a:rPr lang="en-US" dirty="0"/>
              <a:t>$('#</a:t>
            </a:r>
            <a:r>
              <a:rPr lang="en-US" dirty="0" err="1"/>
              <a:t>doB</a:t>
            </a:r>
            <a:r>
              <a:rPr lang="en-US" dirty="0"/>
              <a:t>').click(function() {</a:t>
            </a:r>
          </a:p>
          <a:p>
            <a:r>
              <a:rPr lang="en-US" dirty="0"/>
              <a:t>	$('#</a:t>
            </a:r>
            <a:r>
              <a:rPr lang="en-US" dirty="0" err="1"/>
              <a:t>parVictim</a:t>
            </a:r>
            <a:r>
              <a:rPr lang="en-US" dirty="0"/>
              <a:t>').</a:t>
            </a:r>
            <a:r>
              <a:rPr lang="en-US" dirty="0" err="1"/>
              <a:t>toggleClass</a:t>
            </a:r>
            <a:r>
              <a:rPr lang="en-US" dirty="0"/>
              <a:t>('</a:t>
            </a:r>
            <a:r>
              <a:rPr lang="en-US" dirty="0" err="1"/>
              <a:t>bold_text</a:t>
            </a:r>
            <a:r>
              <a:rPr lang="en-US" dirty="0"/>
              <a:t>');</a:t>
            </a:r>
          </a:p>
          <a:p>
            <a:r>
              <a:rPr lang="en-US" dirty="0" smtClean="0"/>
              <a:t>});</a:t>
            </a:r>
          </a:p>
          <a:p>
            <a:r>
              <a:rPr lang="en-US" dirty="0"/>
              <a:t>&lt;td id="</a:t>
            </a:r>
            <a:r>
              <a:rPr lang="en-US" dirty="0" err="1" smtClean="0"/>
              <a:t>doB</a:t>
            </a:r>
            <a:r>
              <a:rPr lang="en-US" dirty="0" smtClean="0"/>
              <a:t>"&gt;Bold&lt;/</a:t>
            </a:r>
            <a:r>
              <a:rPr lang="en-US" dirty="0"/>
              <a:t>td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…</a:t>
            </a:r>
          </a:p>
          <a:p>
            <a:r>
              <a:rPr lang="ru-RU" dirty="0"/>
              <a:t>&lt;p </a:t>
            </a:r>
            <a:r>
              <a:rPr lang="ru-RU" dirty="0" err="1"/>
              <a:t>id</a:t>
            </a:r>
            <a:r>
              <a:rPr lang="ru-RU" dirty="0"/>
              <a:t>="</a:t>
            </a:r>
            <a:r>
              <a:rPr lang="ru-RU" dirty="0" err="1"/>
              <a:t>parVictim</a:t>
            </a:r>
            <a:r>
              <a:rPr lang="ru-RU" dirty="0"/>
              <a:t>"&gt;Задайте </a:t>
            </a:r>
            <a:r>
              <a:rPr lang="ru-RU" dirty="0" smtClean="0"/>
              <a:t>функционал</a:t>
            </a:r>
            <a:r>
              <a:rPr lang="en-US" dirty="0" smtClean="0"/>
              <a:t>…&lt;/p&gt;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JQuery. </a:t>
            </a:r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$('#</a:t>
            </a:r>
            <a:r>
              <a:rPr lang="en-US" dirty="0" err="1"/>
              <a:t>min_range</a:t>
            </a:r>
            <a:r>
              <a:rPr lang="en-US" dirty="0"/>
              <a:t>').text($('#range').</a:t>
            </a:r>
            <a:r>
              <a:rPr lang="en-US" dirty="0" err="1"/>
              <a:t>attr</a:t>
            </a:r>
            <a:r>
              <a:rPr lang="en-US" dirty="0"/>
              <a:t>('min'));</a:t>
            </a:r>
          </a:p>
          <a:p>
            <a:r>
              <a:rPr lang="en-US" dirty="0"/>
              <a:t>$('#</a:t>
            </a:r>
            <a:r>
              <a:rPr lang="en-US" dirty="0" err="1"/>
              <a:t>max_range</a:t>
            </a:r>
            <a:r>
              <a:rPr lang="en-US" dirty="0"/>
              <a:t>').text($('#range').</a:t>
            </a:r>
            <a:r>
              <a:rPr lang="en-US" dirty="0" err="1"/>
              <a:t>attr</a:t>
            </a:r>
            <a:r>
              <a:rPr lang="en-US" dirty="0"/>
              <a:t>('max'));</a:t>
            </a:r>
          </a:p>
          <a:p>
            <a:r>
              <a:rPr lang="en-US" dirty="0"/>
              <a:t>$('#range').on('change', function(){</a:t>
            </a:r>
          </a:p>
          <a:p>
            <a:r>
              <a:rPr lang="en-US" dirty="0"/>
              <a:t>    $('#</a:t>
            </a:r>
            <a:r>
              <a:rPr lang="en-US" dirty="0" err="1"/>
              <a:t>current_range</a:t>
            </a:r>
            <a:r>
              <a:rPr lang="en-US" dirty="0"/>
              <a:t>').text($('#range').</a:t>
            </a:r>
            <a:r>
              <a:rPr lang="en-US" dirty="0" err="1"/>
              <a:t>val</a:t>
            </a:r>
            <a:r>
              <a:rPr lang="en-US" dirty="0"/>
              <a:t>());</a:t>
            </a:r>
          </a:p>
          <a:p>
            <a:r>
              <a:rPr lang="en-US" dirty="0" smtClean="0"/>
              <a:t>});</a:t>
            </a:r>
          </a:p>
          <a:p>
            <a:r>
              <a:rPr lang="en-US" dirty="0" smtClean="0"/>
              <a:t>….</a:t>
            </a:r>
          </a:p>
          <a:p>
            <a:r>
              <a:rPr lang="en-US" dirty="0"/>
              <a:t>&lt;form&gt;</a:t>
            </a:r>
          </a:p>
          <a:p>
            <a:r>
              <a:rPr lang="en-US" dirty="0"/>
              <a:t>&lt;input id="range" name="points" type="range" min="1" max="10" value="1"&gt;</a:t>
            </a:r>
          </a:p>
          <a:p>
            <a:r>
              <a:rPr lang="en-US" dirty="0"/>
              <a:t>	&lt;</a:t>
            </a:r>
            <a:r>
              <a:rPr lang="en-US" dirty="0" err="1"/>
              <a:t>br</a:t>
            </a:r>
            <a:r>
              <a:rPr lang="en-US" dirty="0"/>
              <a:t>&gt;</a:t>
            </a:r>
            <a:r>
              <a:rPr lang="ru-RU" dirty="0"/>
              <a:t>Минимальное: &lt;</a:t>
            </a:r>
            <a:r>
              <a:rPr lang="en-US" dirty="0"/>
              <a:t>span id="</a:t>
            </a:r>
            <a:r>
              <a:rPr lang="en-US" dirty="0" err="1"/>
              <a:t>min_range</a:t>
            </a:r>
            <a:r>
              <a:rPr lang="en-US" dirty="0"/>
              <a:t>"&gt;&lt;/span&gt;</a:t>
            </a:r>
          </a:p>
          <a:p>
            <a:r>
              <a:rPr lang="en-US" dirty="0"/>
              <a:t>	&lt;</a:t>
            </a:r>
            <a:r>
              <a:rPr lang="en-US" dirty="0" err="1"/>
              <a:t>br</a:t>
            </a:r>
            <a:r>
              <a:rPr lang="en-US" dirty="0"/>
              <a:t>&gt;</a:t>
            </a:r>
            <a:r>
              <a:rPr lang="ru-RU" dirty="0"/>
              <a:t>Максимальное: &lt;</a:t>
            </a:r>
            <a:r>
              <a:rPr lang="en-US" dirty="0"/>
              <a:t>span id="</a:t>
            </a:r>
            <a:r>
              <a:rPr lang="en-US" dirty="0" err="1"/>
              <a:t>max_range</a:t>
            </a:r>
            <a:r>
              <a:rPr lang="en-US" dirty="0"/>
              <a:t>"&gt;&lt;/span&gt;</a:t>
            </a:r>
          </a:p>
          <a:p>
            <a:r>
              <a:rPr lang="en-US" dirty="0"/>
              <a:t>	&lt;</a:t>
            </a:r>
            <a:r>
              <a:rPr lang="en-US" dirty="0" err="1"/>
              <a:t>br</a:t>
            </a:r>
            <a:r>
              <a:rPr lang="en-US" dirty="0"/>
              <a:t>&gt;</a:t>
            </a:r>
            <a:r>
              <a:rPr lang="ru-RU" dirty="0"/>
              <a:t>Текущее: &lt;</a:t>
            </a:r>
            <a:r>
              <a:rPr lang="en-US" dirty="0"/>
              <a:t>span id="</a:t>
            </a:r>
            <a:r>
              <a:rPr lang="en-US" dirty="0" err="1"/>
              <a:t>current_range</a:t>
            </a:r>
            <a:r>
              <a:rPr lang="en-US" dirty="0"/>
              <a:t>"&gt;&lt;/span&gt;</a:t>
            </a:r>
          </a:p>
          <a:p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5256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3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Bootstrap</a:t>
            </a:r>
            <a:r>
              <a:rPr lang="ru-RU" dirty="0" smtClean="0"/>
              <a:t>. Подключение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&lt;!-- </a:t>
            </a:r>
            <a:r>
              <a:rPr lang="ru-RU" dirty="0" smtClean="0"/>
              <a:t>Последняя минимальная версия</a:t>
            </a:r>
            <a:r>
              <a:rPr lang="en-US" dirty="0" smtClean="0"/>
              <a:t> </a:t>
            </a:r>
            <a:r>
              <a:rPr lang="en-US" dirty="0"/>
              <a:t>CSS --&gt;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=“http://</a:t>
            </a:r>
            <a:r>
              <a:rPr lang="en-US" dirty="0"/>
              <a:t>maxcdn.bootstrapcdn.com/bootstrap/3.2.0/</a:t>
            </a:r>
            <a:r>
              <a:rPr lang="en-US" dirty="0" err="1"/>
              <a:t>css</a:t>
            </a:r>
            <a:r>
              <a:rPr lang="en-US" dirty="0"/>
              <a:t>/bootstrap.min.css"&gt;</a:t>
            </a:r>
          </a:p>
          <a:p>
            <a:endParaRPr lang="en-US" dirty="0"/>
          </a:p>
          <a:p>
            <a:r>
              <a:rPr lang="en-US" dirty="0" smtClean="0"/>
              <a:t>&lt;!-- </a:t>
            </a:r>
            <a:r>
              <a:rPr lang="ru-RU" dirty="0" smtClean="0"/>
              <a:t>Оптимальная тема</a:t>
            </a:r>
            <a:r>
              <a:rPr lang="en-US" dirty="0" smtClean="0"/>
              <a:t> </a:t>
            </a:r>
            <a:r>
              <a:rPr lang="en-US" dirty="0"/>
              <a:t>--&gt;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=“http://</a:t>
            </a:r>
            <a:r>
              <a:rPr lang="en-US" dirty="0"/>
              <a:t>maxcdn.bootstrapcdn.com/bootstrap/3.2.0/</a:t>
            </a:r>
            <a:r>
              <a:rPr lang="en-US" dirty="0" err="1"/>
              <a:t>css</a:t>
            </a:r>
            <a:r>
              <a:rPr lang="en-US" dirty="0"/>
              <a:t>/bootstrap-theme.min.css"&gt;</a:t>
            </a:r>
          </a:p>
          <a:p>
            <a:endParaRPr lang="en-US" dirty="0"/>
          </a:p>
          <a:p>
            <a:r>
              <a:rPr lang="en-US" dirty="0" smtClean="0"/>
              <a:t>&lt;!-- </a:t>
            </a:r>
            <a:r>
              <a:rPr lang="ru-RU" dirty="0" smtClean="0"/>
              <a:t>Последняя библиотека </a:t>
            </a:r>
            <a:r>
              <a:rPr lang="en-US" dirty="0" smtClean="0"/>
              <a:t>JavaScript </a:t>
            </a:r>
            <a:r>
              <a:rPr lang="en-US" dirty="0"/>
              <a:t>--&gt;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 smtClean="0"/>
              <a:t>=“http://</a:t>
            </a:r>
            <a:r>
              <a:rPr lang="en-US" dirty="0"/>
              <a:t>maxcdn.bootstrapcdn.com/bootstrap/3.2.0/</a:t>
            </a:r>
            <a:r>
              <a:rPr lang="en-US" dirty="0" err="1"/>
              <a:t>js</a:t>
            </a:r>
            <a:r>
              <a:rPr lang="en-US" dirty="0"/>
              <a:t>/bootstrap.min.js"&gt;&lt;/script&gt;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86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Bootstrap</a:t>
            </a:r>
            <a:r>
              <a:rPr lang="ru-RU" dirty="0" smtClean="0"/>
              <a:t>. Подключение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&lt;!-- </a:t>
            </a:r>
            <a:r>
              <a:rPr lang="ru-RU" dirty="0" smtClean="0"/>
              <a:t>Минимальная версия</a:t>
            </a:r>
            <a:r>
              <a:rPr lang="en-US" dirty="0" smtClean="0"/>
              <a:t> </a:t>
            </a:r>
            <a:r>
              <a:rPr lang="en-US" dirty="0"/>
              <a:t>CSS --&gt;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</a:t>
            </a:r>
            <a:r>
              <a:rPr lang="en-US" dirty="0" err="1" smtClean="0"/>
              <a:t>css</a:t>
            </a:r>
            <a:r>
              <a:rPr lang="en-US" dirty="0" smtClean="0"/>
              <a:t>/bootstrap.min.css</a:t>
            </a:r>
            <a:r>
              <a:rPr lang="en-US" dirty="0"/>
              <a:t>"&gt;</a:t>
            </a:r>
          </a:p>
          <a:p>
            <a:endParaRPr lang="en-US" dirty="0"/>
          </a:p>
          <a:p>
            <a:r>
              <a:rPr lang="en-US" dirty="0" smtClean="0"/>
              <a:t>&lt;!-- </a:t>
            </a:r>
            <a:r>
              <a:rPr lang="ru-RU" dirty="0" smtClean="0"/>
              <a:t>Оптимальная тема</a:t>
            </a:r>
            <a:r>
              <a:rPr lang="en-US" dirty="0" smtClean="0"/>
              <a:t> </a:t>
            </a:r>
            <a:r>
              <a:rPr lang="en-US" dirty="0"/>
              <a:t>--&gt;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</a:t>
            </a:r>
            <a:r>
              <a:rPr lang="en-US" dirty="0" err="1" smtClean="0"/>
              <a:t>css</a:t>
            </a:r>
            <a:r>
              <a:rPr lang="en-US" dirty="0" smtClean="0"/>
              <a:t>/bootstrap-theme.min.css</a:t>
            </a:r>
            <a:r>
              <a:rPr lang="en-US" dirty="0"/>
              <a:t>"&gt;</a:t>
            </a:r>
          </a:p>
          <a:p>
            <a:endParaRPr lang="en-US" dirty="0"/>
          </a:p>
          <a:p>
            <a:r>
              <a:rPr lang="en-US" dirty="0" smtClean="0"/>
              <a:t>&lt;!--</a:t>
            </a:r>
            <a:r>
              <a:rPr lang="ru-RU" dirty="0" smtClean="0"/>
              <a:t> Библиотека </a:t>
            </a:r>
            <a:r>
              <a:rPr lang="en-US" dirty="0" smtClean="0"/>
              <a:t>JavaScript </a:t>
            </a:r>
            <a:r>
              <a:rPr lang="en-US" dirty="0"/>
              <a:t>--&gt;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js</a:t>
            </a:r>
            <a:r>
              <a:rPr lang="en-US" dirty="0" smtClean="0"/>
              <a:t>/bootstrap.min.js</a:t>
            </a:r>
            <a:r>
              <a:rPr lang="en-US" dirty="0"/>
              <a:t>"&gt;&lt;/script&gt;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9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Bootstrap</a:t>
            </a:r>
            <a:r>
              <a:rPr lang="ru-RU" dirty="0" smtClean="0"/>
              <a:t>. 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&lt;div class="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btn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-toolbar</a:t>
            </a:r>
            <a:r>
              <a:rPr lang="en-US" dirty="0"/>
              <a:t>" role="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toolbar</a:t>
            </a:r>
            <a:r>
              <a:rPr lang="en-US" dirty="0"/>
              <a:t>"&gt;</a:t>
            </a:r>
          </a:p>
          <a:p>
            <a:r>
              <a:rPr lang="en-US" dirty="0"/>
              <a:t>  &lt;div class="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btn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-group</a:t>
            </a:r>
            <a:r>
              <a:rPr lang="en-US" dirty="0"/>
              <a:t>"&gt;...&lt;/div&gt;</a:t>
            </a:r>
          </a:p>
          <a:p>
            <a:r>
              <a:rPr lang="en-US" dirty="0"/>
              <a:t>  &lt;div class="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btn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-group</a:t>
            </a:r>
            <a:r>
              <a:rPr lang="en-US" dirty="0"/>
              <a:t>"&gt;...&lt;/div&gt;</a:t>
            </a:r>
          </a:p>
          <a:p>
            <a:r>
              <a:rPr lang="en-US" dirty="0"/>
              <a:t>  &lt;div class="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btn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-group</a:t>
            </a:r>
            <a:r>
              <a:rPr lang="en-US" dirty="0"/>
              <a:t>"&gt;...&lt;/div&gt;</a:t>
            </a:r>
          </a:p>
          <a:p>
            <a:r>
              <a:rPr lang="en-US" dirty="0"/>
              <a:t>&lt;/div&gt;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8492" t="38577" r="69370" b="54154"/>
          <a:stretch/>
        </p:blipFill>
        <p:spPr>
          <a:xfrm>
            <a:off x="1619672" y="4725144"/>
            <a:ext cx="4937691" cy="864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626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Bootstrap</a:t>
            </a:r>
            <a:r>
              <a:rPr lang="ru-RU" dirty="0" smtClean="0"/>
              <a:t>. 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&lt;</a:t>
            </a:r>
            <a:r>
              <a:rPr lang="en-US" sz="2800" dirty="0"/>
              <a:t>button type="button" class="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btn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btn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-default</a:t>
            </a:r>
            <a:r>
              <a:rPr lang="en-US" sz="2800" dirty="0" smtClean="0"/>
              <a:t>"&gt;</a:t>
            </a:r>
            <a:r>
              <a:rPr lang="ru-RU" sz="2800" dirty="0" smtClean="0"/>
              <a:t> </a:t>
            </a:r>
            <a:r>
              <a:rPr lang="en-US" sz="2800" dirty="0" smtClean="0"/>
              <a:t>Default</a:t>
            </a:r>
            <a:r>
              <a:rPr lang="en-US" sz="2800" dirty="0"/>
              <a:t>&lt;/button&gt;</a:t>
            </a:r>
          </a:p>
          <a:p>
            <a:endParaRPr lang="en-US" sz="2800" dirty="0"/>
          </a:p>
          <a:p>
            <a:r>
              <a:rPr lang="en-US" sz="2800" dirty="0" smtClean="0"/>
              <a:t>&lt;</a:t>
            </a:r>
            <a:r>
              <a:rPr lang="en-US" sz="2800" dirty="0"/>
              <a:t>button type="button" class="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btn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btn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-primary</a:t>
            </a:r>
            <a:r>
              <a:rPr lang="en-US" sz="2800" dirty="0" smtClean="0"/>
              <a:t>"&gt;</a:t>
            </a:r>
            <a:r>
              <a:rPr lang="ru-RU" sz="2800" dirty="0" smtClean="0"/>
              <a:t> </a:t>
            </a:r>
            <a:r>
              <a:rPr lang="en-US" sz="2800" dirty="0" smtClean="0"/>
              <a:t>Primary</a:t>
            </a:r>
            <a:r>
              <a:rPr lang="en-US" sz="2800" dirty="0"/>
              <a:t>&lt;/button&gt;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8492" t="36500" r="79886" b="57140"/>
          <a:stretch/>
        </p:blipFill>
        <p:spPr>
          <a:xfrm>
            <a:off x="2483768" y="4437112"/>
            <a:ext cx="3888461" cy="11341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21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Bootstrap</a:t>
            </a:r>
            <a:r>
              <a:rPr lang="ru-RU" dirty="0" smtClean="0"/>
              <a:t>. 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340768"/>
            <a:ext cx="59046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&lt;div class="</a:t>
            </a:r>
            <a:r>
              <a:rPr lang="en-US" sz="2800" dirty="0" err="1"/>
              <a:t>btn</a:t>
            </a:r>
            <a:r>
              <a:rPr lang="en-US" sz="2800" dirty="0"/>
              <a:t>-group"&gt;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 &lt;button type="button" class="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btn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btn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-default dropdown-toggle" data-toggle="dropdown"&gt;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Danger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&lt;span class="caret"&gt;&lt;/span&gt;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 &lt;/button&gt;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&lt;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ul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class="dropdown-menu" role="menu"&gt;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&lt;li&gt;&lt;a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href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="#"&gt;Action&lt;/a&gt;&lt;/li&gt;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&lt;li&gt;&lt;a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href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="#"&gt;Another action&lt;/a&gt;&lt;/li&gt;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&lt;li&gt;&lt;a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href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="#"&gt;Something else here&lt;/a&gt;&lt;/li&gt;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&lt;li class="divider"&gt;&lt;/li&gt;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&lt;li&gt;&lt;a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href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="#"&gt;Separated link&lt;/a&gt;&lt;/li&gt;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&lt;/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ul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800" dirty="0"/>
              <a:t>&lt;/div&gt;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9010" t="38389" r="18463" b="29359"/>
          <a:stretch/>
        </p:blipFill>
        <p:spPr>
          <a:xfrm>
            <a:off x="6012160" y="1556792"/>
            <a:ext cx="3245533" cy="324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Bootstrap</a:t>
            </a:r>
            <a:r>
              <a:rPr lang="ru-RU" dirty="0" smtClean="0"/>
              <a:t>. </a:t>
            </a:r>
            <a:r>
              <a:rPr lang="ru-RU" dirty="0"/>
              <a:t>Сеточная верстка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4" t="11768" r="1975" b="2318"/>
          <a:stretch/>
        </p:blipFill>
        <p:spPr>
          <a:xfrm>
            <a:off x="35496" y="1268760"/>
            <a:ext cx="8853493" cy="475252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5375" y="1700808"/>
            <a:ext cx="9108504" cy="468052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&lt;div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class=“container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”&gt;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&lt;/div&gt;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2060848"/>
            <a:ext cx="8856984" cy="386204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&lt;div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=“row”&gt;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&lt;/div&gt;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2619" y="2453878"/>
            <a:ext cx="2138616" cy="317438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&lt;div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class=“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col-md-3”&gt;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&lt;/div&gt;</a:t>
            </a:r>
            <a:endParaRPr lang="ru-RU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498742" y="2453878"/>
            <a:ext cx="6410126" cy="317438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&lt;div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class=“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col-md-9”&gt;</a:t>
            </a: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&lt;/div&gt;</a:t>
            </a:r>
            <a:endParaRPr lang="ru-RU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5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Bootstrap</a:t>
            </a:r>
            <a:r>
              <a:rPr lang="ru-RU" dirty="0" smtClean="0"/>
              <a:t>. Сеточная верстка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39592"/>
            <a:ext cx="4752528" cy="4525963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600" dirty="0"/>
              <a:t>&lt;div class="row"&gt;</a:t>
            </a:r>
          </a:p>
          <a:p>
            <a:pPr marL="0" indent="0">
              <a:buNone/>
            </a:pPr>
            <a:r>
              <a:rPr lang="en-US" sz="1600" dirty="0"/>
              <a:t>  &lt;div class="col-md-1"&gt;.col-md-1&lt;/div&gt;</a:t>
            </a:r>
          </a:p>
          <a:p>
            <a:pPr marL="0" indent="0">
              <a:buNone/>
            </a:pPr>
            <a:r>
              <a:rPr lang="en-US" sz="1600" dirty="0"/>
              <a:t>  &lt;div class="col-md-1"&gt;.col-md-1&lt;/div&gt;</a:t>
            </a:r>
          </a:p>
          <a:p>
            <a:pPr marL="0" indent="0">
              <a:buNone/>
            </a:pPr>
            <a:r>
              <a:rPr lang="en-US" sz="1600" dirty="0"/>
              <a:t>  &lt;div class="col-md-1"&gt;.col-md-1&lt;/div&gt;</a:t>
            </a:r>
          </a:p>
          <a:p>
            <a:pPr marL="0" indent="0">
              <a:buNone/>
            </a:pPr>
            <a:r>
              <a:rPr lang="en-US" sz="1600" dirty="0"/>
              <a:t>  &lt;div class="col-md-1"&gt;.col-md-1&lt;/div&gt;</a:t>
            </a:r>
          </a:p>
          <a:p>
            <a:pPr marL="0" indent="0">
              <a:buNone/>
            </a:pPr>
            <a:r>
              <a:rPr lang="en-US" sz="1600" dirty="0"/>
              <a:t>  &lt;div class="col-md-1"&gt;.col-md-1&lt;/div&gt;</a:t>
            </a:r>
          </a:p>
          <a:p>
            <a:pPr marL="0" indent="0">
              <a:buNone/>
            </a:pPr>
            <a:r>
              <a:rPr lang="en-US" sz="1600" dirty="0"/>
              <a:t>  &lt;div class="col-md-1"&gt;.col-md-1&lt;/div&gt;</a:t>
            </a:r>
          </a:p>
          <a:p>
            <a:pPr marL="0" indent="0">
              <a:buNone/>
            </a:pPr>
            <a:r>
              <a:rPr lang="en-US" sz="1600" dirty="0"/>
              <a:t>  &lt;div class="col-md-1"&gt;.col-md-1&lt;/div&gt;</a:t>
            </a:r>
          </a:p>
          <a:p>
            <a:pPr marL="0" indent="0">
              <a:buNone/>
            </a:pPr>
            <a:r>
              <a:rPr lang="en-US" sz="1600" dirty="0"/>
              <a:t>  &lt;div class="col-md-1"&gt;.col-md-1&lt;/div&gt;</a:t>
            </a:r>
          </a:p>
          <a:p>
            <a:pPr marL="0" indent="0">
              <a:buNone/>
            </a:pPr>
            <a:r>
              <a:rPr lang="en-US" sz="1600" dirty="0"/>
              <a:t>  &lt;div class="col-md-1"&gt;.col-md-1&lt;/div&gt;</a:t>
            </a:r>
          </a:p>
          <a:p>
            <a:pPr marL="0" indent="0">
              <a:buNone/>
            </a:pPr>
            <a:r>
              <a:rPr lang="en-US" sz="1600" dirty="0"/>
              <a:t>  &lt;div class="col-md-1"&gt;.col-md-1&lt;/div&gt;</a:t>
            </a:r>
          </a:p>
          <a:p>
            <a:pPr marL="0" indent="0">
              <a:buNone/>
            </a:pPr>
            <a:r>
              <a:rPr lang="en-US" sz="1600" dirty="0"/>
              <a:t>  &lt;div class="col-md-1"&gt;.col-md-1&lt;/div&gt;</a:t>
            </a:r>
          </a:p>
          <a:p>
            <a:pPr marL="0" indent="0">
              <a:buNone/>
            </a:pPr>
            <a:r>
              <a:rPr lang="en-US" sz="1600" dirty="0"/>
              <a:t>  &lt;div class="col-md-1"&gt;.col-md-1&lt;/div&gt;</a:t>
            </a:r>
          </a:p>
          <a:p>
            <a:pPr marL="0" indent="0">
              <a:buNone/>
            </a:pPr>
            <a:r>
              <a:rPr lang="en-US" sz="1600" dirty="0"/>
              <a:t>&lt;/div</a:t>
            </a:r>
            <a:r>
              <a:rPr lang="en-US" sz="1600" dirty="0" smtClean="0"/>
              <a:t>&gt;</a:t>
            </a:r>
            <a:endParaRPr lang="en-US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875"/>
          <a:stretch/>
        </p:blipFill>
        <p:spPr>
          <a:xfrm>
            <a:off x="72008" y="5832371"/>
            <a:ext cx="3690820" cy="648072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355976" y="1339592"/>
            <a:ext cx="468052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Clr>
                <a:srgbClr val="FFC000"/>
              </a:buClr>
              <a:buSzPct val="75000"/>
              <a:buFont typeface="Wingdings" pitchFamily="2" charset="2"/>
              <a:buChar char=""/>
              <a:defRPr sz="32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&lt;div class="row"&gt;</a:t>
            </a:r>
          </a:p>
          <a:p>
            <a:pPr marL="0" indent="0">
              <a:buNone/>
            </a:pPr>
            <a:r>
              <a:rPr lang="en-US" sz="1400" dirty="0" smtClean="0"/>
              <a:t>  &lt;div class="col-md-8"&gt;.col-md-8&lt;/div&gt;</a:t>
            </a:r>
          </a:p>
          <a:p>
            <a:pPr marL="0" indent="0">
              <a:buNone/>
            </a:pPr>
            <a:r>
              <a:rPr lang="en-US" sz="1400" dirty="0" smtClean="0"/>
              <a:t>  &lt;div class="col-md-4"&gt;.col-md-4&lt;/div&gt;</a:t>
            </a:r>
          </a:p>
          <a:p>
            <a:pPr marL="0" indent="0">
              <a:buNone/>
            </a:pPr>
            <a:r>
              <a:rPr lang="en-US" sz="1400" dirty="0" smtClean="0"/>
              <a:t>&lt;/div&gt;</a:t>
            </a:r>
            <a:endParaRPr lang="ru-RU" sz="1400" dirty="0" smtClean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&lt;div class="row"&gt;</a:t>
            </a:r>
          </a:p>
          <a:p>
            <a:pPr marL="0" indent="0">
              <a:buNone/>
            </a:pPr>
            <a:r>
              <a:rPr lang="en-US" sz="1400" dirty="0" smtClean="0"/>
              <a:t>  &lt;div class="col-md-4"&gt;.col-md-4&lt;/div&gt;</a:t>
            </a:r>
          </a:p>
          <a:p>
            <a:pPr marL="0" indent="0">
              <a:buNone/>
            </a:pPr>
            <a:r>
              <a:rPr lang="en-US" sz="1400" dirty="0" smtClean="0"/>
              <a:t>  &lt;div class="col-md-4"&gt;.col-md-4&lt;/div&gt;</a:t>
            </a:r>
          </a:p>
          <a:p>
            <a:pPr marL="0" indent="0">
              <a:buNone/>
            </a:pPr>
            <a:r>
              <a:rPr lang="en-US" sz="1400" dirty="0" smtClean="0"/>
              <a:t>  &lt;div class="col-md-4"&gt;.col-md-4&lt;/div&gt;</a:t>
            </a:r>
          </a:p>
          <a:p>
            <a:pPr marL="0" indent="0">
              <a:buNone/>
            </a:pPr>
            <a:r>
              <a:rPr lang="en-US" sz="1400" dirty="0" smtClean="0"/>
              <a:t>&lt;/div&gt;</a:t>
            </a:r>
            <a:endParaRPr lang="ru-RU" sz="1400" dirty="0" smtClean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en-US" sz="1400" dirty="0" smtClean="0"/>
              <a:t>&lt;div class="row"&gt;</a:t>
            </a:r>
          </a:p>
          <a:p>
            <a:pPr marL="0" indent="0">
              <a:buNone/>
            </a:pPr>
            <a:r>
              <a:rPr lang="en-US" sz="1400" dirty="0" smtClean="0"/>
              <a:t>  &lt;div class="col-md-6"&gt;.col-md-6&lt;/div&gt;</a:t>
            </a:r>
          </a:p>
          <a:p>
            <a:pPr marL="0" indent="0">
              <a:buNone/>
            </a:pPr>
            <a:r>
              <a:rPr lang="en-US" sz="1400" dirty="0" smtClean="0"/>
              <a:t>  &lt;div class="col-md-6"&gt;.col-md-6&lt;/div&gt;</a:t>
            </a:r>
          </a:p>
          <a:p>
            <a:pPr marL="0" indent="0">
              <a:buNone/>
            </a:pPr>
            <a:r>
              <a:rPr lang="en-US" sz="1400" dirty="0" smtClean="0"/>
              <a:t>&lt;/div&gt;</a:t>
            </a:r>
            <a:endParaRPr lang="ru-RU" sz="1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5281"/>
          <a:stretch/>
        </p:blipFill>
        <p:spPr>
          <a:xfrm>
            <a:off x="3779912" y="5975216"/>
            <a:ext cx="5256584" cy="5695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125" b="46875"/>
          <a:stretch/>
        </p:blipFill>
        <p:spPr>
          <a:xfrm>
            <a:off x="3779912" y="2492896"/>
            <a:ext cx="5256584" cy="5760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2156" b="22844"/>
          <a:stretch/>
        </p:blipFill>
        <p:spPr>
          <a:xfrm>
            <a:off x="3779912" y="4234056"/>
            <a:ext cx="525658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d749b4515b75daab8cddf4c6aa62231c4489491"/>
</p:tagLst>
</file>

<file path=ppt/theme/theme1.xml><?xml version="1.0" encoding="utf-8"?>
<a:theme xmlns:a="http://schemas.openxmlformats.org/drawingml/2006/main" name="ОЦ_ПВТ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ОЦ_ПВТ" id="{DD97604D-1D23-4099-B0C8-245FA2F134BD}" vid="{4CDBCC0B-D8B8-4361-B7A9-4D9A30F8D0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ОЦ_ПВТ</Template>
  <TotalTime>23223</TotalTime>
  <Words>923</Words>
  <Application>Microsoft Office PowerPoint</Application>
  <PresentationFormat>On-screen Show (4:3)</PresentationFormat>
  <Paragraphs>242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</vt:lpstr>
      <vt:lpstr>Century Gothic</vt:lpstr>
      <vt:lpstr>Georgia</vt:lpstr>
      <vt:lpstr>Impact</vt:lpstr>
      <vt:lpstr>Wingdings</vt:lpstr>
      <vt:lpstr>ОЦ_ПВТ</vt:lpstr>
      <vt:lpstr>BootStrap JQuery</vt:lpstr>
      <vt:lpstr>Bootstrap</vt:lpstr>
      <vt:lpstr>Bootstrap. Подключение</vt:lpstr>
      <vt:lpstr>Bootstrap. Подключение</vt:lpstr>
      <vt:lpstr>Bootstrap. Использование</vt:lpstr>
      <vt:lpstr>Bootstrap. Использование</vt:lpstr>
      <vt:lpstr>Bootstrap. Использование</vt:lpstr>
      <vt:lpstr>Bootstrap. Сеточная верстка </vt:lpstr>
      <vt:lpstr>Bootstrap. Сеточная верстка </vt:lpstr>
      <vt:lpstr>JQuery</vt:lpstr>
      <vt:lpstr>Jquery. Подключение</vt:lpstr>
      <vt:lpstr>JQuery. Использование</vt:lpstr>
      <vt:lpstr>JQuery. Использование</vt:lpstr>
      <vt:lpstr>JQuery. Использование</vt:lpstr>
      <vt:lpstr>JQuery. Использование</vt:lpstr>
      <vt:lpstr>JQuery. Использование</vt:lpstr>
      <vt:lpstr>JQuery. Использование</vt:lpstr>
      <vt:lpstr>JQuery. Использование</vt:lpstr>
      <vt:lpstr>JQuery. Использование</vt:lpstr>
      <vt:lpstr>JQuery. Использование</vt:lpstr>
      <vt:lpstr>JQuery. Использование</vt:lpstr>
      <vt:lpstr>Ваши вопросы?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Windows User</cp:lastModifiedBy>
  <cp:revision>550</cp:revision>
  <dcterms:created xsi:type="dcterms:W3CDTF">2011-03-03T20:51:22Z</dcterms:created>
  <dcterms:modified xsi:type="dcterms:W3CDTF">2019-10-21T20:26:51Z</dcterms:modified>
</cp:coreProperties>
</file>