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5" r:id="rId1"/>
  </p:sldMasterIdLst>
  <p:notesMasterIdLst>
    <p:notesMasterId r:id="rId20"/>
  </p:notesMasterIdLst>
  <p:sldIdLst>
    <p:sldId id="256" r:id="rId2"/>
    <p:sldId id="264" r:id="rId3"/>
    <p:sldId id="265" r:id="rId4"/>
    <p:sldId id="271" r:id="rId5"/>
    <p:sldId id="273" r:id="rId6"/>
    <p:sldId id="274" r:id="rId7"/>
    <p:sldId id="289" r:id="rId8"/>
    <p:sldId id="290" r:id="rId9"/>
    <p:sldId id="275" r:id="rId10"/>
    <p:sldId id="276" r:id="rId11"/>
    <p:sldId id="277" r:id="rId12"/>
    <p:sldId id="279" r:id="rId13"/>
    <p:sldId id="291" r:id="rId14"/>
    <p:sldId id="292" r:id="rId15"/>
    <p:sldId id="293" r:id="rId16"/>
    <p:sldId id="294" r:id="rId17"/>
    <p:sldId id="295" r:id="rId18"/>
    <p:sldId id="263" r:id="rId19"/>
  </p:sldIdLst>
  <p:sldSz cx="9144000" cy="6858000" type="screen4x3"/>
  <p:notesSz cx="6858000" cy="9144000"/>
  <p:custDataLst>
    <p:tags r:id="rId2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 autoAdjust="0"/>
    <p:restoredTop sz="90664" autoAdjust="0"/>
  </p:normalViewPr>
  <p:slideViewPr>
    <p:cSldViewPr>
      <p:cViewPr varScale="1">
        <p:scale>
          <a:sx n="67" d="100"/>
          <a:sy n="67" d="100"/>
        </p:scale>
        <p:origin x="17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7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E3744B-4E51-4A7F-AB41-F0867538F827}" type="datetimeFigureOut">
              <a:rPr lang="ru-RU" smtClean="0"/>
              <a:t>21.10.2019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36" y="334336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732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91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956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26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2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99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3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38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38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66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4" y="150751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83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windows/install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.php.net/downlo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ttpd.apache.org/download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Серверное окружение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r>
              <a:rPr lang="ru-RU" dirty="0" smtClean="0"/>
              <a:t>Установка и настройка серверного окружения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127.0.0.1       </a:t>
            </a:r>
            <a:r>
              <a:rPr lang="en-US" dirty="0"/>
              <a:t>localhost</a:t>
            </a:r>
          </a:p>
          <a:p>
            <a:pPr lvl="1"/>
            <a:r>
              <a:rPr lang="en-US" dirty="0" err="1" smtClean="0"/>
              <a:t>ip</a:t>
            </a:r>
            <a:r>
              <a:rPr lang="en-US" dirty="0" smtClean="0"/>
              <a:t>-</a:t>
            </a:r>
            <a:r>
              <a:rPr lang="ru-RU" dirty="0" smtClean="0"/>
              <a:t>адресу </a:t>
            </a:r>
            <a:r>
              <a:rPr lang="en-US" dirty="0"/>
              <a:t>127.0.0.1 </a:t>
            </a:r>
            <a:r>
              <a:rPr lang="ru-RU" dirty="0" smtClean="0"/>
              <a:t>соответствует адрес </a:t>
            </a:r>
            <a:r>
              <a:rPr lang="en-US" dirty="0" err="1" smtClean="0"/>
              <a:t>localhost</a:t>
            </a:r>
            <a:endParaRPr lang="en-US" dirty="0" smtClean="0"/>
          </a:p>
          <a:p>
            <a:r>
              <a:rPr lang="ru-RU" dirty="0" smtClean="0"/>
              <a:t>Пример для виртуального хоста</a:t>
            </a:r>
          </a:p>
          <a:p>
            <a:pPr lvl="1"/>
            <a:r>
              <a:rPr lang="en-US" dirty="0"/>
              <a:t>127.0.0.1 </a:t>
            </a:r>
            <a:r>
              <a:rPr lang="en-US" dirty="0" smtClean="0"/>
              <a:t>	site.it-academy.by</a:t>
            </a:r>
            <a:endParaRPr lang="en-US" dirty="0"/>
          </a:p>
          <a:p>
            <a:pPr lvl="1"/>
            <a:r>
              <a:rPr lang="ru-RU" dirty="0" smtClean="0"/>
              <a:t>В файле </a:t>
            </a:r>
            <a:r>
              <a:rPr lang="en-US" dirty="0" err="1"/>
              <a:t>httpd-vhosts.conf</a:t>
            </a:r>
            <a:endParaRPr lang="ru-RU" dirty="0" smtClean="0"/>
          </a:p>
          <a:p>
            <a:pPr lvl="1"/>
            <a:r>
              <a:rPr lang="en-US" dirty="0" err="1"/>
              <a:t>ServerName</a:t>
            </a:r>
            <a:r>
              <a:rPr lang="en-US" dirty="0"/>
              <a:t> </a:t>
            </a:r>
            <a:r>
              <a:rPr lang="en-US" dirty="0" smtClean="0"/>
              <a:t>site.it-academy.by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38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Создать в папке </a:t>
            </a:r>
            <a:r>
              <a:rPr lang="en-US" dirty="0"/>
              <a:t>D:/</a:t>
            </a:r>
            <a:r>
              <a:rPr lang="en-US" dirty="0" smtClean="0"/>
              <a:t>opt/Apache2/htdocs</a:t>
            </a:r>
            <a:r>
              <a:rPr lang="ru-RU" dirty="0" smtClean="0"/>
              <a:t> папки для сайтов </a:t>
            </a:r>
            <a:r>
              <a:rPr lang="en-US" dirty="0" smtClean="0"/>
              <a:t>site1 </a:t>
            </a:r>
            <a:r>
              <a:rPr lang="ru-RU" dirty="0" smtClean="0"/>
              <a:t>и </a:t>
            </a:r>
            <a:r>
              <a:rPr lang="en-US" dirty="0" smtClean="0"/>
              <a:t>site2</a:t>
            </a:r>
          </a:p>
          <a:p>
            <a:r>
              <a:rPr lang="ru-RU" dirty="0" smtClean="0"/>
              <a:t>Разместите в них два фала </a:t>
            </a:r>
            <a:r>
              <a:rPr lang="en-US" dirty="0" smtClean="0"/>
              <a:t>index.html</a:t>
            </a:r>
            <a:r>
              <a:rPr lang="ru-RU" dirty="0" smtClean="0"/>
              <a:t> с различным содержанием</a:t>
            </a:r>
          </a:p>
          <a:p>
            <a:r>
              <a:rPr lang="ru-RU" dirty="0" smtClean="0"/>
              <a:t>В файле конфигурации </a:t>
            </a:r>
            <a:r>
              <a:rPr lang="en-US" dirty="0" smtClean="0"/>
              <a:t>apache </a:t>
            </a:r>
            <a:r>
              <a:rPr lang="ru-RU" dirty="0" smtClean="0"/>
              <a:t>задайте настройки для двух виртуальных сайтов</a:t>
            </a:r>
          </a:p>
          <a:p>
            <a:r>
              <a:rPr lang="ru-RU" dirty="0" smtClean="0"/>
              <a:t>В фале </a:t>
            </a:r>
            <a:r>
              <a:rPr lang="en-US" dirty="0" smtClean="0"/>
              <a:t>hosts </a:t>
            </a:r>
            <a:r>
              <a:rPr lang="ru-RU" dirty="0" smtClean="0"/>
              <a:t>задайте соответствие </a:t>
            </a:r>
            <a:r>
              <a:rPr lang="en-US" dirty="0" err="1" smtClean="0"/>
              <a:t>ip</a:t>
            </a:r>
            <a:r>
              <a:rPr lang="en-US" dirty="0" smtClean="0"/>
              <a:t>-</a:t>
            </a:r>
            <a:r>
              <a:rPr lang="ru-RU" dirty="0" smtClean="0"/>
              <a:t>адреса и имени сайта</a:t>
            </a:r>
          </a:p>
          <a:p>
            <a:r>
              <a:rPr lang="ru-RU" dirty="0" smtClean="0"/>
              <a:t>Проверьте результат в браузере результат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5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</a:t>
            </a:r>
            <a:r>
              <a:rPr lang="en-US" dirty="0" smtClean="0"/>
              <a:t>MySQL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Требование к установке</a:t>
            </a:r>
          </a:p>
          <a:p>
            <a:pPr lvl="1"/>
            <a:r>
              <a:rPr lang="ru-RU" dirty="0"/>
              <a:t>Наличие дистрибутива</a:t>
            </a:r>
            <a:br>
              <a:rPr lang="ru-RU" dirty="0"/>
            </a:br>
            <a:r>
              <a:rPr lang="en-US" dirty="0">
                <a:hlinkClick r:id="rId2"/>
              </a:rPr>
              <a:t>http://dev.mysql.com/downloads/windows/installer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ru-RU" dirty="0" smtClean="0"/>
              <a:t>Операционная </a:t>
            </a:r>
            <a:r>
              <a:rPr lang="ru-RU" dirty="0"/>
              <a:t>система </a:t>
            </a:r>
            <a:br>
              <a:rPr lang="ru-RU" dirty="0"/>
            </a:br>
            <a:r>
              <a:rPr lang="en-US" dirty="0"/>
              <a:t>Windows X </a:t>
            </a:r>
            <a:r>
              <a:rPr lang="ru-RU" dirty="0"/>
              <a:t>или</a:t>
            </a:r>
            <a:r>
              <a:rPr lang="en-US" dirty="0"/>
              <a:t> Linux</a:t>
            </a:r>
            <a:endParaRPr lang="ru-RU" dirty="0"/>
          </a:p>
          <a:p>
            <a:pPr lvl="1"/>
            <a:r>
              <a:rPr lang="ru-RU" dirty="0"/>
              <a:t>Свободный порт для сервера</a:t>
            </a:r>
            <a:br>
              <a:rPr lang="ru-RU" dirty="0"/>
            </a:br>
            <a:r>
              <a:rPr lang="en-US" dirty="0" smtClean="0"/>
              <a:t>3306</a:t>
            </a:r>
            <a:endParaRPr lang="ru-RU" dirty="0" smtClean="0"/>
          </a:p>
          <a:p>
            <a:pPr lvl="1"/>
            <a:r>
              <a:rPr lang="ru-RU" dirty="0" smtClean="0"/>
              <a:t>При установке задаётся пароль для доступа к базе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06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</a:t>
            </a:r>
            <a:r>
              <a:rPr lang="en-US" dirty="0" smtClean="0"/>
              <a:t>MySQL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Подключение к </a:t>
            </a:r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-h localhost – </a:t>
            </a:r>
            <a:r>
              <a:rPr lang="ru-RU" dirty="0" smtClean="0"/>
              <a:t>указание к чему подключаемся </a:t>
            </a:r>
            <a:endParaRPr lang="en-US" dirty="0" smtClean="0"/>
          </a:p>
          <a:p>
            <a:pPr lvl="1"/>
            <a:r>
              <a:rPr lang="en-US" dirty="0" smtClean="0"/>
              <a:t>-u root</a:t>
            </a:r>
            <a:r>
              <a:rPr lang="ru-RU" dirty="0" smtClean="0"/>
              <a:t> – под каким пользователем</a:t>
            </a:r>
            <a:endParaRPr lang="en-US" dirty="0" smtClean="0"/>
          </a:p>
          <a:p>
            <a:pPr lvl="1"/>
            <a:r>
              <a:rPr lang="en-US" dirty="0" smtClean="0"/>
              <a:t>-p</a:t>
            </a:r>
            <a:r>
              <a:rPr lang="ru-RU" dirty="0" smtClean="0"/>
              <a:t> – запрос пароля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4580" t="6688" r="35611" b="58859"/>
          <a:stretch/>
        </p:blipFill>
        <p:spPr>
          <a:xfrm>
            <a:off x="873932" y="3717032"/>
            <a:ext cx="7128792" cy="2772308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4716016" y="4581128"/>
            <a:ext cx="23042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9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</a:t>
            </a:r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Требование к установке</a:t>
            </a:r>
          </a:p>
          <a:p>
            <a:pPr lvl="1"/>
            <a:r>
              <a:rPr lang="ru-RU" dirty="0"/>
              <a:t>Наличие дистрибутива</a:t>
            </a:r>
            <a:br>
              <a:rPr lang="ru-RU" dirty="0"/>
            </a:br>
            <a:r>
              <a:rPr lang="en-US" dirty="0">
                <a:hlinkClick r:id="rId2"/>
              </a:rPr>
              <a:t>http://windows.php.net/download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ru-RU" dirty="0" smtClean="0"/>
              <a:t>Операционная </a:t>
            </a:r>
            <a:r>
              <a:rPr lang="ru-RU" dirty="0"/>
              <a:t>система </a:t>
            </a:r>
            <a:br>
              <a:rPr lang="ru-RU" dirty="0"/>
            </a:br>
            <a:r>
              <a:rPr lang="en-US" dirty="0"/>
              <a:t>Windows X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smtClean="0"/>
              <a:t>Linux</a:t>
            </a:r>
            <a:endParaRPr lang="en-US" dirty="0"/>
          </a:p>
          <a:p>
            <a:pPr lvl="1"/>
            <a:r>
              <a:rPr lang="ru-RU" dirty="0" smtClean="0"/>
              <a:t>Монопольный доступ к файлам конфигурации </a:t>
            </a:r>
            <a:r>
              <a:rPr lang="en-US" dirty="0" smtClean="0"/>
              <a:t>apache (</a:t>
            </a:r>
            <a:r>
              <a:rPr lang="ru-RU" dirty="0" smtClean="0"/>
              <a:t>для </a:t>
            </a:r>
            <a:r>
              <a:rPr lang="en-US" dirty="0" smtClean="0"/>
              <a:t>windows </a:t>
            </a:r>
            <a:r>
              <a:rPr lang="ru-RU" dirty="0" smtClean="0"/>
              <a:t>систем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33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</a:t>
            </a:r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После установки, в</a:t>
            </a:r>
            <a:r>
              <a:rPr lang="en-US" dirty="0" smtClean="0"/>
              <a:t> </a:t>
            </a:r>
            <a:r>
              <a:rPr lang="ru-RU" dirty="0" smtClean="0"/>
              <a:t>конце файла конфигурации </a:t>
            </a:r>
            <a:r>
              <a:rPr lang="en-US" dirty="0" smtClean="0"/>
              <a:t>Apache</a:t>
            </a:r>
            <a:endParaRPr lang="ru-RU" dirty="0" smtClean="0"/>
          </a:p>
          <a:p>
            <a:pPr lvl="1"/>
            <a:r>
              <a:rPr lang="en-US" dirty="0" err="1" smtClean="0"/>
              <a:t>httpd.conf</a:t>
            </a:r>
            <a:endParaRPr lang="en-US" dirty="0"/>
          </a:p>
          <a:p>
            <a:r>
              <a:rPr lang="ru-RU" dirty="0" smtClean="0"/>
              <a:t>появятся строки</a:t>
            </a:r>
          </a:p>
          <a:p>
            <a:pPr lvl="1"/>
            <a:r>
              <a:rPr lang="en-US" sz="2000" dirty="0"/>
              <a:t>#BEGIN PHP INSTALLER EDITS - REMOVE ONLY ON UNINSTALL</a:t>
            </a:r>
          </a:p>
          <a:p>
            <a:pPr lvl="1"/>
            <a:r>
              <a:rPr lang="en-US" sz="2000" dirty="0" err="1"/>
              <a:t>PHPIniDir</a:t>
            </a:r>
            <a:r>
              <a:rPr lang="en-US" sz="2000" dirty="0"/>
              <a:t> "D:\opt\php\"</a:t>
            </a:r>
          </a:p>
          <a:p>
            <a:pPr lvl="1"/>
            <a:r>
              <a:rPr lang="en-US" sz="2000" dirty="0" err="1"/>
              <a:t>LoadModule</a:t>
            </a:r>
            <a:r>
              <a:rPr lang="en-US" sz="2000" dirty="0"/>
              <a:t> php5_module "D:\opt\php\php5apache2_2.dll"</a:t>
            </a:r>
          </a:p>
          <a:p>
            <a:pPr lvl="1"/>
            <a:r>
              <a:rPr lang="en-US" sz="2000" dirty="0"/>
              <a:t>#END PHP INSTALLER EDITS - REMOVE ONLY ON UNINSTALL</a:t>
            </a:r>
          </a:p>
          <a:p>
            <a:r>
              <a:rPr lang="ru-RU" dirty="0" smtClean="0"/>
              <a:t>добавляем файл по «умолчанию» в </a:t>
            </a:r>
            <a:r>
              <a:rPr lang="ru-RU" dirty="0" err="1" smtClean="0"/>
              <a:t>дерективе</a:t>
            </a:r>
            <a:endParaRPr lang="ru-RU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IfModule</a:t>
            </a:r>
            <a:r>
              <a:rPr lang="en-US" dirty="0"/>
              <a:t> </a:t>
            </a:r>
            <a:r>
              <a:rPr lang="en-US" dirty="0" err="1"/>
              <a:t>dir_module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DirectoryIndex</a:t>
            </a:r>
            <a:r>
              <a:rPr lang="en-US" dirty="0"/>
              <a:t> index.html </a:t>
            </a:r>
            <a:r>
              <a:rPr lang="en-US" b="1" dirty="0" err="1"/>
              <a:t>index.php</a:t>
            </a:r>
            <a:endParaRPr lang="en-US" b="1" dirty="0"/>
          </a:p>
          <a:p>
            <a:pPr lvl="1"/>
            <a:r>
              <a:rPr lang="en-US" dirty="0"/>
              <a:t>&lt;/</a:t>
            </a:r>
            <a:r>
              <a:rPr lang="en-US" dirty="0" err="1"/>
              <a:t>IfModule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3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PHP</a:t>
            </a:r>
            <a:r>
              <a:rPr lang="ru-RU" dirty="0" smtClean="0"/>
              <a:t>. Проверка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одной из папок с виртуальными хостами создаём файл для проверки </a:t>
            </a:r>
            <a:r>
              <a:rPr lang="en-US" dirty="0" err="1" smtClean="0"/>
              <a:t>php</a:t>
            </a:r>
            <a:endParaRPr lang="en-US" dirty="0" smtClean="0"/>
          </a:p>
          <a:p>
            <a:pPr lvl="1"/>
            <a:r>
              <a:rPr lang="en-US" dirty="0" err="1" smtClean="0"/>
              <a:t>index.php</a:t>
            </a:r>
            <a:endParaRPr lang="en-US" dirty="0" smtClean="0"/>
          </a:p>
          <a:p>
            <a:r>
              <a:rPr lang="ru-RU" dirty="0" smtClean="0"/>
              <a:t>Содержимое</a:t>
            </a:r>
          </a:p>
          <a:p>
            <a:pPr lvl="1"/>
            <a:r>
              <a:rPr lang="en-US" dirty="0"/>
              <a:t>&lt;?PHP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phpinfo</a:t>
            </a:r>
            <a:r>
              <a:rPr lang="en-US" dirty="0"/>
              <a:t>();</a:t>
            </a:r>
          </a:p>
          <a:p>
            <a:pPr lvl="1"/>
            <a:r>
              <a:rPr lang="en-US" dirty="0" smtClean="0"/>
              <a:t>?&gt;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39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PHP</a:t>
            </a:r>
            <a:r>
              <a:rPr lang="ru-RU" dirty="0" smtClean="0"/>
              <a:t>. Проверка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5" r="36582" b="7090"/>
          <a:stretch/>
        </p:blipFill>
        <p:spPr>
          <a:xfrm>
            <a:off x="1918048" y="1196752"/>
            <a:ext cx="5040560" cy="5256330"/>
          </a:xfrm>
        </p:spPr>
      </p:pic>
    </p:spTree>
    <p:extLst>
      <p:ext uri="{BB962C8B-B14F-4D97-AF65-F5344CB8AC3E}">
        <p14:creationId xmlns:p14="http://schemas.microsoft.com/office/powerpoint/2010/main" val="264445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Серверное окружение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Веб сервер</a:t>
            </a:r>
            <a:r>
              <a:rPr lang="ru-RU" dirty="0"/>
              <a:t>а</a:t>
            </a:r>
            <a:endParaRPr lang="ru-RU" dirty="0" smtClean="0"/>
          </a:p>
          <a:p>
            <a:pPr lvl="1"/>
            <a:r>
              <a:rPr lang="en-US" dirty="0" smtClean="0"/>
              <a:t>Apache, Nginx </a:t>
            </a:r>
          </a:p>
          <a:p>
            <a:pPr lvl="1"/>
            <a:r>
              <a:rPr lang="en-US" dirty="0" smtClean="0"/>
              <a:t>IIS</a:t>
            </a:r>
          </a:p>
          <a:p>
            <a:pPr lvl="1"/>
            <a:r>
              <a:rPr lang="en-US" dirty="0" smtClean="0"/>
              <a:t>Tomcat, </a:t>
            </a:r>
            <a:r>
              <a:rPr lang="en-US" dirty="0" err="1" smtClean="0"/>
              <a:t>JBoss</a:t>
            </a:r>
            <a:endParaRPr lang="en-US" dirty="0"/>
          </a:p>
          <a:p>
            <a:r>
              <a:rPr lang="en-US" dirty="0" err="1" smtClean="0"/>
              <a:t>BackEnd</a:t>
            </a:r>
            <a:r>
              <a:rPr lang="en-US" dirty="0" smtClean="0"/>
              <a:t> </a:t>
            </a:r>
            <a:r>
              <a:rPr lang="ru-RU" dirty="0" smtClean="0"/>
              <a:t>приложения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Perl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60032" y="1605947"/>
            <a:ext cx="36930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Clr>
                <a:srgbClr val="FFC000"/>
              </a:buClr>
              <a:buSzPct val="75000"/>
              <a:buFont typeface="Wingdings" pitchFamily="2" charset="2"/>
              <a:buChar char=""/>
              <a:defRPr sz="32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СУБД</a:t>
            </a:r>
            <a:endParaRPr lang="en-US" dirty="0" smtClean="0"/>
          </a:p>
          <a:p>
            <a:pPr lvl="1"/>
            <a:r>
              <a:rPr lang="en-US" dirty="0" smtClean="0"/>
              <a:t>MySQL (</a:t>
            </a:r>
            <a:r>
              <a:rPr lang="en-US" dirty="0" err="1" smtClean="0"/>
              <a:t>marinaDB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en-US" dirty="0" smtClean="0"/>
              <a:t>PostgreSQL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MS SQL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Всё в одном</a:t>
            </a:r>
          </a:p>
          <a:p>
            <a:pPr lvl="1"/>
            <a:r>
              <a:rPr lang="en-US" dirty="0" smtClean="0"/>
              <a:t>LAMP</a:t>
            </a:r>
          </a:p>
          <a:p>
            <a:pPr lvl="1"/>
            <a:r>
              <a:rPr lang="en-US" dirty="0" smtClean="0"/>
              <a:t>XAMPP</a:t>
            </a:r>
          </a:p>
          <a:p>
            <a:pPr lvl="1"/>
            <a:r>
              <a:rPr lang="en-US" dirty="0" err="1" smtClean="0"/>
              <a:t>Denwer</a:t>
            </a:r>
            <a:endParaRPr lang="en-US" dirty="0" smtClean="0"/>
          </a:p>
          <a:p>
            <a:r>
              <a:rPr lang="en-US" dirty="0" err="1" smtClean="0"/>
              <a:t>Ver.Control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3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</a:t>
            </a:r>
            <a:r>
              <a:rPr lang="en-US" dirty="0" smtClean="0"/>
              <a:t>Apache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Требование к установке</a:t>
            </a:r>
          </a:p>
          <a:p>
            <a:pPr lvl="1"/>
            <a:r>
              <a:rPr lang="ru-RU" dirty="0" smtClean="0"/>
              <a:t>Наличие дистрибутива</a:t>
            </a:r>
            <a:br>
              <a:rPr lang="ru-RU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httpd.apache.org/download.cgi</a:t>
            </a:r>
            <a:endParaRPr lang="ru-RU" dirty="0" smtClean="0"/>
          </a:p>
          <a:p>
            <a:pPr lvl="1"/>
            <a:r>
              <a:rPr lang="ru-RU" dirty="0" smtClean="0"/>
              <a:t>Операционная система </a:t>
            </a:r>
            <a:br>
              <a:rPr lang="ru-RU" dirty="0" smtClean="0"/>
            </a:br>
            <a:r>
              <a:rPr lang="en-US" dirty="0" smtClean="0"/>
              <a:t>Windows X </a:t>
            </a:r>
            <a:r>
              <a:rPr lang="ru-RU" dirty="0" smtClean="0"/>
              <a:t>или</a:t>
            </a:r>
            <a:r>
              <a:rPr lang="en-US" dirty="0" smtClean="0"/>
              <a:t> Linux</a:t>
            </a:r>
            <a:endParaRPr lang="ru-RU" dirty="0" smtClean="0"/>
          </a:p>
          <a:p>
            <a:pPr lvl="1"/>
            <a:r>
              <a:rPr lang="ru-RU" dirty="0" smtClean="0"/>
              <a:t>Свободный порт для сервера</a:t>
            </a:r>
            <a:br>
              <a:rPr lang="ru-RU" dirty="0" smtClean="0"/>
            </a:br>
            <a:r>
              <a:rPr lang="ru-RU" dirty="0" smtClean="0"/>
              <a:t>80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646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Настройка </a:t>
            </a:r>
            <a:r>
              <a:rPr lang="en-US" dirty="0" smtClean="0"/>
              <a:t>Apache</a:t>
            </a:r>
            <a:r>
              <a:rPr lang="ru-RU" dirty="0" smtClean="0"/>
              <a:t>. Файлы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62853" y="1600200"/>
            <a:ext cx="6323947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Исполняемые файлы</a:t>
            </a:r>
          </a:p>
          <a:p>
            <a:r>
              <a:rPr lang="ru-RU" sz="2400" dirty="0" smtClean="0"/>
              <a:t>Приложения </a:t>
            </a:r>
            <a:r>
              <a:rPr lang="en-US" sz="2400" dirty="0" smtClean="0"/>
              <a:t>CGI</a:t>
            </a:r>
          </a:p>
          <a:p>
            <a:r>
              <a:rPr lang="ru-RU" sz="2400" dirty="0" smtClean="0"/>
              <a:t>Фалы конфигурации</a:t>
            </a:r>
          </a:p>
          <a:p>
            <a:r>
              <a:rPr lang="ru-RU" sz="2400" dirty="0" smtClean="0"/>
              <a:t>Страницы с шаблонами ошибок</a:t>
            </a:r>
          </a:p>
          <a:p>
            <a:r>
              <a:rPr lang="ru-RU" sz="2400" dirty="0" smtClean="0"/>
              <a:t>Сайты хранятся здесь</a:t>
            </a:r>
          </a:p>
          <a:p>
            <a:r>
              <a:rPr lang="ru-RU" sz="2400" dirty="0" smtClean="0"/>
              <a:t>Иконки для сайтов и файлов</a:t>
            </a:r>
          </a:p>
          <a:p>
            <a:r>
              <a:rPr lang="ru-RU" sz="2400" dirty="0" err="1" smtClean="0"/>
              <a:t>Логи</a:t>
            </a:r>
            <a:r>
              <a:rPr lang="ru-RU" sz="2400" dirty="0" smtClean="0"/>
              <a:t> доступа и ошибок</a:t>
            </a:r>
          </a:p>
          <a:p>
            <a:r>
              <a:rPr lang="ru-RU" sz="2400" dirty="0" smtClean="0"/>
              <a:t>Документация</a:t>
            </a:r>
          </a:p>
          <a:p>
            <a:r>
              <a:rPr lang="ru-RU" sz="2400" dirty="0" smtClean="0"/>
              <a:t>Подключаемые модули 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1737" t="25391" r="62452" b="53937"/>
          <a:stretch/>
        </p:blipFill>
        <p:spPr>
          <a:xfrm>
            <a:off x="346629" y="1484784"/>
            <a:ext cx="201622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1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Настройка </a:t>
            </a:r>
            <a:r>
              <a:rPr lang="en-US" dirty="0" smtClean="0"/>
              <a:t>Apache</a:t>
            </a:r>
            <a:r>
              <a:rPr lang="ru-RU" dirty="0" smtClean="0"/>
              <a:t>. </a:t>
            </a:r>
            <a:r>
              <a:rPr lang="en-US" dirty="0" err="1"/>
              <a:t>httpd.conf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5" y="1600200"/>
            <a:ext cx="8219256" cy="4525963"/>
          </a:xfrm>
        </p:spPr>
        <p:txBody>
          <a:bodyPr>
            <a:noAutofit/>
          </a:bodyPr>
          <a:lstStyle/>
          <a:p>
            <a:r>
              <a:rPr lang="en-US" sz="2400" dirty="0" err="1"/>
              <a:t>DocumentRoot</a:t>
            </a:r>
            <a:r>
              <a:rPr lang="en-US" sz="2400" dirty="0"/>
              <a:t> </a:t>
            </a:r>
            <a:r>
              <a:rPr lang="ru-RU" sz="2400" dirty="0" smtClean="0"/>
              <a:t>«</a:t>
            </a:r>
            <a:r>
              <a:rPr lang="en-US" sz="2400" dirty="0" smtClean="0"/>
              <a:t>D</a:t>
            </a:r>
            <a:r>
              <a:rPr lang="en-US" sz="2400" dirty="0"/>
              <a:t>:/</a:t>
            </a:r>
            <a:r>
              <a:rPr lang="en-US" sz="2400" dirty="0" smtClean="0"/>
              <a:t>opt/Apache2/htdocs</a:t>
            </a:r>
            <a:r>
              <a:rPr lang="ru-RU" sz="2400" dirty="0" smtClean="0"/>
              <a:t>»</a:t>
            </a:r>
          </a:p>
          <a:p>
            <a:pPr lvl="1"/>
            <a:r>
              <a:rPr lang="ru-RU" sz="2000" dirty="0" smtClean="0"/>
              <a:t>Корневая папка для сайтов</a:t>
            </a:r>
          </a:p>
          <a:p>
            <a:r>
              <a:rPr lang="en-US" sz="2400" dirty="0" smtClean="0"/>
              <a:t>Listen 80</a:t>
            </a:r>
            <a:endParaRPr lang="ru-RU" sz="2400" dirty="0" smtClean="0"/>
          </a:p>
          <a:p>
            <a:pPr lvl="1"/>
            <a:r>
              <a:rPr lang="ru-RU" sz="2000" dirty="0" smtClean="0"/>
              <a:t>Порт, который «слушает» </a:t>
            </a:r>
            <a:r>
              <a:rPr lang="en-US" sz="2000" dirty="0" smtClean="0"/>
              <a:t>apache</a:t>
            </a:r>
            <a:r>
              <a:rPr lang="ru-RU" sz="2000" dirty="0" smtClean="0"/>
              <a:t> </a:t>
            </a:r>
          </a:p>
          <a:p>
            <a:r>
              <a:rPr lang="en-US" sz="2400" dirty="0" smtClean="0"/>
              <a:t>Include </a:t>
            </a:r>
            <a:r>
              <a:rPr lang="en-US" sz="2400" dirty="0" err="1" smtClean="0"/>
              <a:t>conf</a:t>
            </a:r>
            <a:r>
              <a:rPr lang="en-US" sz="2400" dirty="0" smtClean="0"/>
              <a:t>/extra/</a:t>
            </a:r>
            <a:r>
              <a:rPr lang="en-US" sz="2400" dirty="0" err="1" smtClean="0"/>
              <a:t>httpd-vhosts.conf</a:t>
            </a:r>
            <a:endParaRPr lang="en-US" sz="2400" dirty="0" smtClean="0"/>
          </a:p>
          <a:p>
            <a:pPr lvl="1"/>
            <a:r>
              <a:rPr lang="ru-RU" sz="2000" dirty="0" smtClean="0"/>
              <a:t>Подключение настроек виртуальных сайтов</a:t>
            </a:r>
          </a:p>
          <a:p>
            <a:r>
              <a:rPr lang="en-US" sz="2400" dirty="0" err="1"/>
              <a:t>DirectoryIndex</a:t>
            </a:r>
            <a:r>
              <a:rPr lang="en-US" sz="2400" dirty="0"/>
              <a:t> </a:t>
            </a:r>
            <a:r>
              <a:rPr lang="en-US" sz="2400" dirty="0" smtClean="0"/>
              <a:t>index.html</a:t>
            </a:r>
            <a:endParaRPr lang="ru-RU" sz="2400" dirty="0" smtClean="0"/>
          </a:p>
          <a:p>
            <a:pPr lvl="1"/>
            <a:r>
              <a:rPr lang="ru-RU" sz="2000" dirty="0" smtClean="0"/>
              <a:t>«Главный» файл в каталоге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7948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Настройка </a:t>
            </a:r>
            <a:r>
              <a:rPr lang="en-US" dirty="0" smtClean="0"/>
              <a:t>Apache</a:t>
            </a:r>
            <a:r>
              <a:rPr lang="ru-RU" dirty="0" smtClean="0"/>
              <a:t>. </a:t>
            </a:r>
            <a:r>
              <a:rPr lang="en-US" dirty="0" err="1"/>
              <a:t>httpd-vhosts.conf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784976" cy="5256584"/>
          </a:xfrm>
        </p:spPr>
        <p:txBody>
          <a:bodyPr>
            <a:no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VirtualHost</a:t>
            </a:r>
            <a:r>
              <a:rPr lang="en-US" sz="2400" dirty="0"/>
              <a:t> *:80</a:t>
            </a:r>
            <a:r>
              <a:rPr lang="en-US" sz="2400" dirty="0" smtClean="0"/>
              <a:t>&gt;# *</a:t>
            </a:r>
            <a:r>
              <a:rPr lang="ru-RU" sz="2400" dirty="0" smtClean="0"/>
              <a:t> - любой адрес (сервера), 80 - порт</a:t>
            </a:r>
            <a:endParaRPr lang="en-US" sz="2400" dirty="0"/>
          </a:p>
          <a:p>
            <a:pPr lvl="1"/>
            <a:r>
              <a:rPr lang="en-US" sz="2000" dirty="0"/>
              <a:t>    </a:t>
            </a:r>
            <a:r>
              <a:rPr lang="en-US" sz="2000" dirty="0" err="1"/>
              <a:t>ServerAdmin</a:t>
            </a:r>
            <a:r>
              <a:rPr lang="en-US" sz="2000" dirty="0"/>
              <a:t> </a:t>
            </a:r>
            <a:r>
              <a:rPr lang="en-US" sz="2000" dirty="0" smtClean="0"/>
              <a:t>webmaster@dummy-host.it-academy.by</a:t>
            </a:r>
            <a:endParaRPr lang="ru-RU" sz="2000" dirty="0" smtClean="0"/>
          </a:p>
          <a:p>
            <a:pPr lvl="2"/>
            <a:r>
              <a:rPr lang="en-US" sz="1600" dirty="0"/>
              <a:t>#</a:t>
            </a:r>
            <a:r>
              <a:rPr lang="en-US" sz="1600" dirty="0" smtClean="0"/>
              <a:t>Email</a:t>
            </a:r>
            <a:r>
              <a:rPr lang="ru-RU" sz="1600" dirty="0" smtClean="0"/>
              <a:t> администратора текущего сайта</a:t>
            </a:r>
            <a:endParaRPr lang="en-US" sz="1600" dirty="0"/>
          </a:p>
          <a:p>
            <a:pPr lvl="1"/>
            <a:r>
              <a:rPr lang="en-US" sz="2000" dirty="0"/>
              <a:t>    </a:t>
            </a:r>
            <a:r>
              <a:rPr lang="en-US" sz="2000" dirty="0" err="1"/>
              <a:t>DocumentRoot</a:t>
            </a:r>
            <a:r>
              <a:rPr lang="en-US" sz="2000" dirty="0"/>
              <a:t> "D:/</a:t>
            </a:r>
            <a:r>
              <a:rPr lang="en-US" sz="2000" dirty="0" smtClean="0"/>
              <a:t>opt/Apache2/docs/dummy-host.it-academy.by"</a:t>
            </a:r>
            <a:endParaRPr lang="ru-RU" sz="2000" dirty="0" smtClean="0"/>
          </a:p>
          <a:p>
            <a:pPr lvl="2"/>
            <a:r>
              <a:rPr lang="en-US" sz="1600" dirty="0" smtClean="0"/>
              <a:t>#</a:t>
            </a:r>
            <a:r>
              <a:rPr lang="ru-RU" sz="1600" dirty="0" smtClean="0"/>
              <a:t>Корень для файлов виртуального сайта</a:t>
            </a:r>
            <a:endParaRPr lang="en-US" sz="1600" dirty="0"/>
          </a:p>
          <a:p>
            <a:pPr lvl="1"/>
            <a:r>
              <a:rPr lang="en-US" sz="2000" dirty="0"/>
              <a:t>    </a:t>
            </a:r>
            <a:r>
              <a:rPr lang="en-US" sz="2000" dirty="0" err="1"/>
              <a:t>ServerName</a:t>
            </a:r>
            <a:r>
              <a:rPr lang="en-US" sz="2000" dirty="0"/>
              <a:t> </a:t>
            </a:r>
            <a:r>
              <a:rPr lang="en-US" sz="2000" dirty="0" smtClean="0"/>
              <a:t>dummy-host.it-academy.by</a:t>
            </a:r>
          </a:p>
          <a:p>
            <a:pPr lvl="2"/>
            <a:r>
              <a:rPr lang="en-US" sz="1200" dirty="0" smtClean="0"/>
              <a:t>#</a:t>
            </a:r>
            <a:r>
              <a:rPr lang="ru-RU" sz="1200" dirty="0" smtClean="0"/>
              <a:t>Название (адрес сайта)</a:t>
            </a:r>
            <a:endParaRPr lang="en-US" sz="1200" dirty="0"/>
          </a:p>
          <a:p>
            <a:pPr lvl="1"/>
            <a:r>
              <a:rPr lang="en-US" sz="2000" dirty="0"/>
              <a:t>    </a:t>
            </a:r>
            <a:r>
              <a:rPr lang="en-US" sz="2000" dirty="0" err="1"/>
              <a:t>ServerAlias</a:t>
            </a:r>
            <a:r>
              <a:rPr lang="en-US" sz="2000" dirty="0"/>
              <a:t> </a:t>
            </a:r>
            <a:r>
              <a:rPr lang="en-US" sz="2000" dirty="0" smtClean="0"/>
              <a:t>www.dummy-host.it-academy.by</a:t>
            </a:r>
            <a:endParaRPr lang="ru-RU" sz="2000" dirty="0" smtClean="0"/>
          </a:p>
          <a:p>
            <a:pPr lvl="2"/>
            <a:r>
              <a:rPr lang="en-US" sz="1600" dirty="0" smtClean="0"/>
              <a:t>#</a:t>
            </a:r>
            <a:r>
              <a:rPr lang="ru-RU" sz="1600" dirty="0" smtClean="0"/>
              <a:t>Зеркало названия сайта</a:t>
            </a:r>
            <a:endParaRPr lang="en-US" sz="1600" dirty="0"/>
          </a:p>
          <a:p>
            <a:pPr lvl="1"/>
            <a:r>
              <a:rPr lang="en-US" sz="2000" dirty="0"/>
              <a:t>    </a:t>
            </a:r>
            <a:r>
              <a:rPr lang="en-US" sz="2000" dirty="0" err="1"/>
              <a:t>ErrorLog</a:t>
            </a:r>
            <a:r>
              <a:rPr lang="en-US" sz="2000" dirty="0"/>
              <a:t> "</a:t>
            </a:r>
            <a:r>
              <a:rPr lang="en-US" sz="2000" dirty="0" smtClean="0"/>
              <a:t>logs/dummy-host.it-academy.by-error.log"</a:t>
            </a:r>
            <a:endParaRPr lang="ru-RU" sz="2000" dirty="0" smtClean="0"/>
          </a:p>
          <a:p>
            <a:pPr lvl="2"/>
            <a:r>
              <a:rPr lang="en-US" sz="1600" dirty="0" smtClean="0"/>
              <a:t>#</a:t>
            </a:r>
            <a:r>
              <a:rPr lang="ru-RU" sz="1600" dirty="0" smtClean="0"/>
              <a:t>Файл лога ошибок</a:t>
            </a:r>
            <a:endParaRPr lang="en-US" sz="1600" dirty="0"/>
          </a:p>
          <a:p>
            <a:pPr lvl="1"/>
            <a:r>
              <a:rPr lang="en-US" sz="2000" dirty="0"/>
              <a:t>    </a:t>
            </a:r>
            <a:r>
              <a:rPr lang="en-US" sz="2000" dirty="0" err="1"/>
              <a:t>CustomLog</a:t>
            </a:r>
            <a:r>
              <a:rPr lang="en-US" sz="2000" dirty="0"/>
              <a:t> "logs/dummy-host.it-academy.by-access.log" </a:t>
            </a:r>
            <a:r>
              <a:rPr lang="en-US" sz="2000" dirty="0" smtClean="0"/>
              <a:t>common</a:t>
            </a:r>
            <a:endParaRPr lang="ru-RU" sz="2000" dirty="0" smtClean="0"/>
          </a:p>
          <a:p>
            <a:pPr lvl="2"/>
            <a:r>
              <a:rPr lang="en-US" sz="1600" dirty="0" smtClean="0"/>
              <a:t>#</a:t>
            </a:r>
            <a:r>
              <a:rPr lang="ru-RU" sz="1600" dirty="0" smtClean="0"/>
              <a:t>Файл лога доступа</a:t>
            </a:r>
            <a:endParaRPr lang="en-US" sz="1600" dirty="0"/>
          </a:p>
          <a:p>
            <a:r>
              <a:rPr lang="en-US" sz="2400" dirty="0"/>
              <a:t>&lt;/</a:t>
            </a:r>
            <a:r>
              <a:rPr lang="en-US" sz="2400" dirty="0" err="1"/>
              <a:t>VirtualHost</a:t>
            </a:r>
            <a:r>
              <a:rPr lang="en-US" sz="2400" dirty="0"/>
              <a:t>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0262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Анализ логов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access.log</a:t>
            </a:r>
          </a:p>
          <a:p>
            <a:pPr lvl="1"/>
            <a:r>
              <a:rPr lang="en-US" b="1" dirty="0" smtClean="0"/>
              <a:t>127.0.0.1 </a:t>
            </a:r>
            <a:r>
              <a:rPr lang="en-US" b="1" dirty="0"/>
              <a:t>- - [05/Apr/2014:14:31:42 +</a:t>
            </a:r>
            <a:r>
              <a:rPr lang="en-US" b="1" dirty="0" smtClean="0"/>
              <a:t>0400</a:t>
            </a:r>
            <a:r>
              <a:rPr lang="en-US" b="1" dirty="0"/>
              <a:t>] "GET /site1/ HTTP/1.1" 200 </a:t>
            </a:r>
            <a:r>
              <a:rPr lang="en-US" b="1" dirty="0" smtClean="0"/>
              <a:t>51</a:t>
            </a:r>
          </a:p>
          <a:p>
            <a:r>
              <a:rPr lang="en-US" b="1" dirty="0" smtClean="0"/>
              <a:t>127.0.0.1</a:t>
            </a:r>
            <a:r>
              <a:rPr lang="en-US" dirty="0" smtClean="0"/>
              <a:t> – </a:t>
            </a:r>
            <a:r>
              <a:rPr lang="ru-RU" dirty="0" smtClean="0"/>
              <a:t>инициатор запроса</a:t>
            </a:r>
          </a:p>
          <a:p>
            <a:r>
              <a:rPr lang="en-US" b="1" dirty="0"/>
              <a:t>[05/Apr/2014:14:31:42 +0400</a:t>
            </a:r>
            <a:r>
              <a:rPr lang="en-US" b="1" dirty="0" smtClean="0"/>
              <a:t>]</a:t>
            </a:r>
            <a:r>
              <a:rPr lang="ru-RU" b="1" dirty="0" smtClean="0"/>
              <a:t> </a:t>
            </a:r>
            <a:r>
              <a:rPr lang="ru-RU" dirty="0" smtClean="0"/>
              <a:t>– дата запроса</a:t>
            </a:r>
          </a:p>
          <a:p>
            <a:r>
              <a:rPr lang="en-US" b="1" dirty="0"/>
              <a:t>"GET /site1/ </a:t>
            </a:r>
            <a:r>
              <a:rPr lang="en-US" b="1" dirty="0" smtClean="0"/>
              <a:t>HTTP/1.1"</a:t>
            </a:r>
            <a:r>
              <a:rPr lang="ru-RU" b="1" dirty="0" smtClean="0"/>
              <a:t> </a:t>
            </a:r>
            <a:r>
              <a:rPr lang="ru-RU" dirty="0" smtClean="0"/>
              <a:t>– сам запрос</a:t>
            </a:r>
          </a:p>
          <a:p>
            <a:r>
              <a:rPr lang="en-US" b="1" dirty="0" smtClean="0"/>
              <a:t>200</a:t>
            </a:r>
            <a:r>
              <a:rPr lang="ru-RU" dirty="0" smtClean="0"/>
              <a:t> – код состояния (транспортировка завершена удачно)</a:t>
            </a:r>
          </a:p>
          <a:p>
            <a:r>
              <a:rPr lang="ru-RU" b="1" dirty="0" smtClean="0"/>
              <a:t>51</a:t>
            </a:r>
            <a:r>
              <a:rPr lang="ru-RU" dirty="0" smtClean="0"/>
              <a:t> – количество переданных байт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37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Анализ логов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error.log</a:t>
            </a:r>
          </a:p>
          <a:p>
            <a:pPr lvl="1"/>
            <a:r>
              <a:rPr lang="en-US" b="1" dirty="0"/>
              <a:t>[Mon Apr 14 03:27:03 2014] [error] [client 80.13.72.180] File does not exist: /</a:t>
            </a:r>
            <a:r>
              <a:rPr lang="en-US" b="1" dirty="0" err="1"/>
              <a:t>var</a:t>
            </a:r>
            <a:r>
              <a:rPr lang="en-US" b="1" dirty="0"/>
              <a:t>/www/webmail</a:t>
            </a:r>
            <a:endParaRPr lang="en-US" b="1" dirty="0" smtClean="0"/>
          </a:p>
          <a:p>
            <a:r>
              <a:rPr lang="en-US" b="1" dirty="0"/>
              <a:t>[Mon Apr 14 03:27:03 2014</a:t>
            </a:r>
            <a:r>
              <a:rPr lang="en-US" b="1" dirty="0" smtClean="0"/>
              <a:t>]</a:t>
            </a:r>
            <a:r>
              <a:rPr lang="ru-RU" b="1" dirty="0" smtClean="0"/>
              <a:t> </a:t>
            </a:r>
            <a:r>
              <a:rPr lang="ru-RU" dirty="0" smtClean="0"/>
              <a:t>– дата события</a:t>
            </a:r>
          </a:p>
          <a:p>
            <a:r>
              <a:rPr lang="en-US" b="1" dirty="0"/>
              <a:t>[error</a:t>
            </a:r>
            <a:r>
              <a:rPr lang="en-US" b="1" dirty="0" smtClean="0"/>
              <a:t>]</a:t>
            </a:r>
            <a:r>
              <a:rPr lang="ru-RU" dirty="0" smtClean="0"/>
              <a:t> – тип события </a:t>
            </a:r>
          </a:p>
          <a:p>
            <a:r>
              <a:rPr lang="en-US" b="1" dirty="0"/>
              <a:t>[client 80.13.72.180</a:t>
            </a:r>
            <a:r>
              <a:rPr lang="en-US" b="1" dirty="0" smtClean="0"/>
              <a:t>]</a:t>
            </a:r>
            <a:r>
              <a:rPr lang="ru-RU" b="1" dirty="0" smtClean="0"/>
              <a:t> </a:t>
            </a:r>
            <a:r>
              <a:rPr lang="ru-RU" dirty="0" smtClean="0"/>
              <a:t>– инициатор события</a:t>
            </a:r>
          </a:p>
          <a:p>
            <a:pPr marL="342900" lvl="1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en-US" sz="3000" b="1" dirty="0"/>
              <a:t>File does not exist: /</a:t>
            </a:r>
            <a:r>
              <a:rPr lang="en-US" sz="3000" b="1" dirty="0" err="1" smtClean="0"/>
              <a:t>var</a:t>
            </a:r>
            <a:r>
              <a:rPr lang="en-US" sz="3000" b="1" dirty="0" smtClean="0"/>
              <a:t>/www/webmail</a:t>
            </a:r>
            <a:r>
              <a:rPr lang="ru-RU" sz="3000" b="1" dirty="0" smtClean="0"/>
              <a:t> </a:t>
            </a:r>
            <a:r>
              <a:rPr lang="ru-RU" sz="3000" dirty="0" smtClean="0"/>
              <a:t>– описание</a:t>
            </a:r>
            <a:endParaRPr lang="en-US" sz="3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63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Дополнительные настройки системы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36" t="10178" r="53579" b="45274"/>
          <a:stretch/>
        </p:blipFill>
        <p:spPr>
          <a:xfrm>
            <a:off x="981944" y="1340768"/>
            <a:ext cx="6912768" cy="4963015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763688" y="2852936"/>
            <a:ext cx="28083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4860032" y="3772354"/>
            <a:ext cx="28083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480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d749b4515b75daab8cddf4c6aa62231c4489491"/>
</p:tagLst>
</file>

<file path=ppt/theme/theme1.xml><?xml version="1.0" encoding="utf-8"?>
<a:theme xmlns:a="http://schemas.openxmlformats.org/drawingml/2006/main" name="ОЦ_ПВ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ОЦ_ПВТ" id="{DD97604D-1D23-4099-B0C8-245FA2F134BD}" vid="{4CDBCC0B-D8B8-4361-B7A9-4D9A30F8D0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ОЦ_ПВТ</Template>
  <TotalTime>23037</TotalTime>
  <Words>507</Words>
  <Application>Microsoft Office PowerPoint</Application>
  <PresentationFormat>On-screen Show (4:3)</PresentationFormat>
  <Paragraphs>135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Century Gothic</vt:lpstr>
      <vt:lpstr>Georgia</vt:lpstr>
      <vt:lpstr>Impact</vt:lpstr>
      <vt:lpstr>Wingdings</vt:lpstr>
      <vt:lpstr>ОЦ_ПВТ</vt:lpstr>
      <vt:lpstr>Серверное окружение</vt:lpstr>
      <vt:lpstr>Серверное окружение</vt:lpstr>
      <vt:lpstr>Установка Apache</vt:lpstr>
      <vt:lpstr>Настройка Apache. Файлы</vt:lpstr>
      <vt:lpstr>Настройка Apache. httpd.conf</vt:lpstr>
      <vt:lpstr>Настройка Apache. httpd-vhosts.conf</vt:lpstr>
      <vt:lpstr>Анализ логов</vt:lpstr>
      <vt:lpstr>Анализ логов</vt:lpstr>
      <vt:lpstr>Дополнительные настройки системы</vt:lpstr>
      <vt:lpstr>hosts</vt:lpstr>
      <vt:lpstr>Задание</vt:lpstr>
      <vt:lpstr>Установка MySQL</vt:lpstr>
      <vt:lpstr>Работа MySQL</vt:lpstr>
      <vt:lpstr>Установка PHP</vt:lpstr>
      <vt:lpstr>Установка PHP</vt:lpstr>
      <vt:lpstr>PHP. Проверка</vt:lpstr>
      <vt:lpstr>PHP. Проверка</vt:lpstr>
      <vt:lpstr>Ваши вопросы?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Windows User</cp:lastModifiedBy>
  <cp:revision>567</cp:revision>
  <dcterms:created xsi:type="dcterms:W3CDTF">2011-03-03T20:51:22Z</dcterms:created>
  <dcterms:modified xsi:type="dcterms:W3CDTF">2019-10-21T20:27:40Z</dcterms:modified>
</cp:coreProperties>
</file>