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232D-15D0-4EB6-9FD6-51B0CBFE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1276-75F9-4959-A031-AB3E94B58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BEF9-CBC8-42E7-B2FA-2FBBF97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028-0DBD-4C5D-B187-D2D329B0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07B0-ABDA-4387-B615-2D32377C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E410-2AA2-4C0C-B299-E4BD3522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B55-A76C-4BB2-BA1A-D4AEBF80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9517-7C25-4E80-9DF8-D2DDDFC8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6B29-A31F-487C-BBB0-21C87EA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BEC5-59B2-4419-80F2-92110095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EDA78-09D4-494F-A709-9F245EFAA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68C9-AFF7-40BE-85D8-F57C2371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FD67-E57F-450E-A53B-8E79BFDF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088F-2496-4689-9BE6-F25032B3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F6C4-A596-4947-95C2-EBE8786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66B-7F35-4664-8BE9-1D4CE08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4F77-4A1A-4AE2-A8B2-32B0C632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07AE-FDCD-451F-B239-F455D443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A3C1-AA8B-4BF7-8D7A-283BDA55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16A4-F69A-490C-9502-7490AEAD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24AA-397B-4E98-BB4D-9B8CED99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49F6-7322-4022-A898-98F7E730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C34C-3468-40C3-807A-0BE11A53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4DF7-51C2-4918-8DDC-FE865440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DA90-39EE-4EF5-AC8F-0C7D2F76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B3E6-56EE-4AC6-97C5-6AD0427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BD4-10A8-4BCB-AB97-CF4108B5B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59D3-82B2-42B4-BCC7-1E97B78B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E250-6C86-4C2E-A4F4-FDFB2C07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7D3F-6BF7-4932-B1C6-B552533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2D1C-A8AB-4118-A098-B248CAA1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D4CF-1896-428E-AE76-70E1EA5F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1584-2ADE-4B3D-93A2-10D70786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F51A6-EF46-4339-B7A0-E4DE6299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0FAE-C2DE-4181-AEDC-F8C1DDE1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DE850-68CA-49E4-B955-24C914A6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9C869-A500-4EB5-996A-671C6B9E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483EF-C3E4-4FA2-8E75-947139BA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4272-9460-424C-A126-592B7DE6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21C9-4458-4242-9B66-8AA266F4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FBFEC-913C-44AA-A044-8D445B7C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DE0D9-5021-41FF-B0C9-385CF428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353E5-5447-4A04-AF68-195D5EB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550A8-E3B4-48B6-93CF-D3819BA3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22AEA-92D9-4DEC-AD53-893DF84A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1DD7-D3AF-438B-82B1-976508EC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B98-2930-4D27-AF71-A21BF3D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A551-75A5-48EF-BF31-50A0FC10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743E-BE16-4619-84A7-677861F3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FED0C-ABE3-414B-BA3E-28A3139D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2AFE-EAA7-45AD-B981-24BE855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7A50-46AA-49C8-81C2-BE5E8C29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C137-5AF0-4FFB-BCCA-0F98DBA8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D94F-F1A0-422B-8CDF-25B998102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6BFF-D69D-49D1-A462-9133D319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6593-40DA-42F8-877B-29833B14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6837-0544-4956-A145-3F8BD877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5127-C9B4-4527-BE31-576A3DE7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50019-2D16-4465-8F80-BA2E149E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65E9-2514-431C-95EE-B5765D2F8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C0D2-38B8-4482-AE3A-56E91B97B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E81B-BAA2-4812-9252-11B0DFD4F878}" type="datetimeFigureOut">
              <a:rPr lang="en-US" smtClean="0"/>
              <a:t>2019-07-19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C13-E096-4705-89F4-58F0AEE3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F96B-6AC4-411D-B023-84E6492F4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4505-1987-4D57-8EEB-8F632C7A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F56462-E454-40A4-8766-8446D107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6438"/>
            <a:ext cx="3278292" cy="2458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B0638-01D0-40D6-96C7-826A4BFCE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74" y="3535171"/>
            <a:ext cx="2317105" cy="2734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01851-07F2-463F-B9D6-E41706BAD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AB8B6-4609-4F83-9607-E554F5932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974679"/>
            <a:ext cx="3278292" cy="1855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B9EAB8-DBFD-4EE5-B3BF-904231DB9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20" y="1749297"/>
            <a:ext cx="2911544" cy="32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Stig Sandnes (stigsand)</dc:creator>
  <cp:lastModifiedBy>Stig Sandnes (stigsand)</cp:lastModifiedBy>
  <cp:revision>2</cp:revision>
  <dcterms:created xsi:type="dcterms:W3CDTF">2019-07-19T11:26:25Z</dcterms:created>
  <dcterms:modified xsi:type="dcterms:W3CDTF">2019-07-19T11:30:24Z</dcterms:modified>
</cp:coreProperties>
</file>