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4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026" autoAdjust="0"/>
  </p:normalViewPr>
  <p:slideViewPr>
    <p:cSldViewPr snapToGrid="0">
      <p:cViewPr>
        <p:scale>
          <a:sx n="75" d="100"/>
          <a:sy n="75" d="100"/>
        </p:scale>
        <p:origin x="-1896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0478-5CC9-4060-B184-91D01B7510C2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BB79-D872-4A9B-AE8A-A5553026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Hallo,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ben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notitie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F568-26CE-49B3-9973-DF854EF9AB8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084172" y="2753837"/>
            <a:ext cx="318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rPr>
              <a:t>ENGINE SETUP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yriad Pro" panose="020B0503030403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31" y="856731"/>
            <a:ext cx="4453137" cy="4572009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084172" y="3142735"/>
            <a:ext cx="448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accent2"/>
                </a:solidFill>
                <a:latin typeface="Myriad Pro" panose="020B0503030403020204" pitchFamily="34" charset="0"/>
              </a:rPr>
              <a:t>GAME</a:t>
            </a:r>
            <a: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08694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GLU\Periode 4\Programming + Gameplay\Nieuwe Engine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547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ijn\Desktop\inst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1999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44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GLU\Periode 4\Programming + Gameplay\Nieuwe Engine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4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"/>
            <a:ext cx="12192000" cy="66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442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GLU\Periode 4\Programming + Gameplay\Nieuwe Engine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78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GLU\Periode 4\Programming + Gameplay\Nieuwe Engine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02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LU\Periode 4\Programming + Gameplay\Nieuwe Engine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06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GLU\Periode 4\Programming + Gameplay\Nieuwe Engine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00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ijn\Desktop\drag_fold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28"/>
            <a:ext cx="12192001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53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GLU\Periode 4\Programming + Gameplay\Nieuwe Engine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87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GLU\Periode 4\Programming + Gameplay\Nieuwe Engine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78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tijn\Desktop\find_re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70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GLU\Periode 4\Programming + Gameplay\Nieuwe Engine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53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GLU\Periode 4\Programming + Gameplay\Nieuwe Engine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13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</Words>
  <Application>Microsoft Office PowerPoint</Application>
  <PresentationFormat>Custom</PresentationFormat>
  <Paragraphs>18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 User</dc:creator>
  <cp:lastModifiedBy>Stijn</cp:lastModifiedBy>
  <cp:revision>21</cp:revision>
  <dcterms:created xsi:type="dcterms:W3CDTF">2015-08-28T14:35:10Z</dcterms:created>
  <dcterms:modified xsi:type="dcterms:W3CDTF">2016-09-04T21:47:31Z</dcterms:modified>
</cp:coreProperties>
</file>