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026" autoAdjust="0"/>
  </p:normalViewPr>
  <p:slideViewPr>
    <p:cSldViewPr snapToGrid="0">
      <p:cViewPr>
        <p:scale>
          <a:sx n="50" d="100"/>
          <a:sy n="50" d="100"/>
        </p:scale>
        <p:origin x="-2856" y="-11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B0478-5CC9-4060-B184-91D01B7510C2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BB79-D872-4A9B-AE8A-A5553026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Hallo,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ben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notitie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BB79-D872-4A9B-AE8A-A555302600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9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809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10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1484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6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99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831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9154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527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105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93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F568-26CE-49B3-9973-DF854EF9AB81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4DBA-B339-4A95-B6EB-5CE39EC0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6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2991" y="-101790"/>
            <a:ext cx="12538953" cy="70039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2084172" y="2753837"/>
            <a:ext cx="318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Myriad Pro" panose="020B0503030403020204" pitchFamily="34" charset="0"/>
              </a:rPr>
              <a:t>ENGINE SETUP</a:t>
            </a:r>
            <a:endParaRPr lang="en-US" sz="3600" b="1" dirty="0">
              <a:solidFill>
                <a:schemeClr val="bg1">
                  <a:lumMod val="65000"/>
                  <a:lumOff val="35000"/>
                </a:schemeClr>
              </a:solidFill>
              <a:latin typeface="Myriad Pro" panose="020B0503030403020204" pitchFamily="34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831" y="856731"/>
            <a:ext cx="4453137" cy="4572009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2084172" y="3142735"/>
            <a:ext cx="448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 smtClean="0">
                <a:solidFill>
                  <a:schemeClr val="accent2"/>
                </a:solidFill>
                <a:latin typeface="Myriad Pro" panose="020B0503030403020204" pitchFamily="34" charset="0"/>
              </a:rPr>
              <a:t>GAME</a:t>
            </a:r>
            <a:r>
              <a:rPr lang="nl-NL" sz="4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Myriad Pro" panose="020B0503030403020204" pitchFamily="34" charset="0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08694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GLU\2016-2017\Framework_Documentatie\setup_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3"/>
            <a:ext cx="12192000" cy="66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367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:\GLU\2016-2017\Framework_Documentatie\setup_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3"/>
            <a:ext cx="1219200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95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GLU\2016-2017\Framework_Documentatie\setup_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3893"/>
            <a:ext cx="12192001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08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:\GLU\2016-2017\Framework_Documentatie\setup_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3"/>
            <a:ext cx="1219200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37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E:\GLU\2016-2017\Framework_Documentatie\setup_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3"/>
            <a:ext cx="1219200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83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www.walldevil.com/wallpapers/w01/468917-cartoons-looney-tunes-porky-pig-text-the-end-warner-bros.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6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380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GLU\2016-2017\Framework_Documentatie\setup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3894"/>
            <a:ext cx="12192001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06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E:\GLU\2016-2017\Framework_Documentatie\setup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4"/>
            <a:ext cx="1219200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610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GLU\2016-2017\Framework_Documentatie\setup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3894"/>
            <a:ext cx="12191999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31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GLU\2016-2017\Framework_Documentatie\setup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4"/>
            <a:ext cx="1219200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28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GLU\2016-2017\Framework_Documentatie\setup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3894"/>
            <a:ext cx="12192001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5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:\GLU\2016-2017\Framework_Documentatie\setup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3894"/>
            <a:ext cx="12191999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24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GLU\2016-2017\Framework_Documentatie\setup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4"/>
            <a:ext cx="1219200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332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GLU\2016-2017\Framework_Documentatie\setup_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4"/>
            <a:ext cx="12192000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04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25</Words>
  <Application>Microsoft Office PowerPoint</Application>
  <PresentationFormat>Custom</PresentationFormat>
  <Paragraphs>18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Windows User</dc:creator>
  <cp:lastModifiedBy>Stijn</cp:lastModifiedBy>
  <cp:revision>24</cp:revision>
  <dcterms:created xsi:type="dcterms:W3CDTF">2015-08-28T14:35:10Z</dcterms:created>
  <dcterms:modified xsi:type="dcterms:W3CDTF">2017-09-04T20:36:27Z</dcterms:modified>
</cp:coreProperties>
</file>