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59B7-7CD6-41F1-A2DA-A5A5498E935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A6D3-4CDF-4761-9E4A-ABCCFF1B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6D3-4CDF-4761-9E4A-ABCCFF1B0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6D3-4CDF-4761-9E4A-ABCCFF1B0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112C-F1DA-492A-9D80-83DDBF58463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+mn-lt"/>
              </a:rPr>
              <a:t>C++MAN door Stijn </a:t>
            </a:r>
            <a:r>
              <a:rPr lang="en-US" sz="3600" b="1" dirty="0" err="1">
                <a:solidFill>
                  <a:schemeClr val="tx2"/>
                </a:solidFill>
                <a:latin typeface="+mn-lt"/>
              </a:rPr>
              <a:t>Dirickx</a:t>
            </a:r>
            <a:br>
              <a:rPr lang="en-US" sz="3600" b="1" dirty="0">
                <a:solidFill>
                  <a:schemeClr val="tx2"/>
                </a:solidFill>
                <a:latin typeface="+mn-lt"/>
              </a:rPr>
            </a:b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6-geavanceerde </a:t>
            </a:r>
            <a:r>
              <a:rPr lang="en-US" b="1" dirty="0" err="1">
                <a:solidFill>
                  <a:schemeClr val="tx2"/>
                </a:solidFill>
              </a:rPr>
              <a:t>programmeertechnieken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0467"/>
            <a:ext cx="12192000" cy="2277533"/>
          </a:xfrm>
          <a:prstGeom prst="rect">
            <a:avLst/>
          </a:prstGeom>
        </p:spPr>
      </p:pic>
      <p:pic>
        <p:nvPicPr>
          <p:cNvPr id="1026" name="Picture 2" descr="Image result for c++ logo">
            <a:extLst>
              <a:ext uri="{FF2B5EF4-FFF2-40B4-BE49-F238E27FC236}">
                <a16:creationId xmlns:a16="http://schemas.microsoft.com/office/drawing/2014/main" id="{5D41DDA6-A89D-4B41-AED2-90D6B1C6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32" y="311028"/>
            <a:ext cx="1783735" cy="20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dl2 logo">
            <a:extLst>
              <a:ext uri="{FF2B5EF4-FFF2-40B4-BE49-F238E27FC236}">
                <a16:creationId xmlns:a16="http://schemas.microsoft.com/office/drawing/2014/main" id="{5F84B91D-60C4-4A80-9B16-B8C335C3C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09" y="2793065"/>
            <a:ext cx="3083268" cy="178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C++Man </a:t>
            </a:r>
            <a:r>
              <a:rPr lang="en-US" sz="32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basis </a:t>
            </a:r>
            <a:r>
              <a:rPr lang="en-US" sz="3200" dirty="0" err="1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functionaliteiten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378639"/>
            <a:ext cx="5512937" cy="4800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Speler</a:t>
            </a:r>
            <a:r>
              <a:rPr lang="en-US" sz="2000" dirty="0"/>
              <a:t> is C, </a:t>
            </a:r>
            <a:r>
              <a:rPr lang="en-US" sz="2000" dirty="0" err="1"/>
              <a:t>zelfde</a:t>
            </a:r>
            <a:r>
              <a:rPr lang="en-US" sz="2000" dirty="0"/>
              <a:t> controls </a:t>
            </a:r>
            <a:r>
              <a:rPr lang="en-US" sz="2000" dirty="0" err="1"/>
              <a:t>pacman</a:t>
            </a:r>
            <a:endParaRPr lang="en-US" sz="2000" dirty="0"/>
          </a:p>
          <a:p>
            <a:r>
              <a:rPr lang="en-US" sz="2000" dirty="0" err="1"/>
              <a:t>Opzoek</a:t>
            </a:r>
            <a:r>
              <a:rPr lang="en-US" sz="2000" dirty="0"/>
              <a:t> </a:t>
            </a:r>
            <a:r>
              <a:rPr lang="en-US" sz="2000" dirty="0" err="1"/>
              <a:t>naar</a:t>
            </a:r>
            <a:r>
              <a:rPr lang="en-US" sz="2000" dirty="0"/>
              <a:t> </a:t>
            </a:r>
            <a:r>
              <a:rPr lang="en-US" sz="2000" dirty="0" err="1"/>
              <a:t>plusjes</a:t>
            </a:r>
            <a:endParaRPr lang="en-US" sz="2000" dirty="0"/>
          </a:p>
          <a:p>
            <a:r>
              <a:rPr lang="en-US" sz="2000" dirty="0"/>
              <a:t>Grote plus</a:t>
            </a:r>
          </a:p>
          <a:p>
            <a:pPr lvl="1"/>
            <a:r>
              <a:rPr lang="en-US" sz="1600" dirty="0" err="1"/>
              <a:t>Spookjes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flikkeren</a:t>
            </a:r>
            <a:endParaRPr lang="en-US" sz="1600" dirty="0"/>
          </a:p>
          <a:p>
            <a:pPr lvl="1"/>
            <a:r>
              <a:rPr lang="en-US" sz="1600" dirty="0" err="1"/>
              <a:t>Eetbaar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kooi</a:t>
            </a:r>
            <a:endParaRPr lang="en-US" sz="1600" dirty="0"/>
          </a:p>
          <a:p>
            <a:r>
              <a:rPr lang="en-US" sz="2000" dirty="0" err="1"/>
              <a:t>Tegenstanders</a:t>
            </a:r>
            <a:r>
              <a:rPr lang="en-US" sz="2000" dirty="0"/>
              <a:t> </a:t>
            </a:r>
            <a:r>
              <a:rPr lang="en-US" sz="2000" dirty="0" err="1"/>
              <a:t>jagen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bewegen</a:t>
            </a:r>
            <a:r>
              <a:rPr lang="en-US" sz="2000" dirty="0"/>
              <a:t> </a:t>
            </a:r>
            <a:r>
              <a:rPr lang="en-US" sz="2000" dirty="0" err="1"/>
              <a:t>willekeurig</a:t>
            </a:r>
            <a:endParaRPr lang="en-US" sz="2000" dirty="0"/>
          </a:p>
          <a:p>
            <a:r>
              <a:rPr lang="en-US" sz="2000" dirty="0" err="1"/>
              <a:t>Tegenstander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speler</a:t>
            </a:r>
            <a:r>
              <a:rPr lang="en-US" sz="2000" dirty="0">
                <a:sym typeface="Wingdings" panose="05000000000000000000" pitchFamily="2" charset="2"/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verliest</a:t>
            </a:r>
            <a:r>
              <a:rPr lang="en-US" sz="2000" dirty="0"/>
              <a:t> </a:t>
            </a:r>
            <a:r>
              <a:rPr lang="en-US" sz="2000" dirty="0" err="1"/>
              <a:t>leven</a:t>
            </a:r>
            <a:endParaRPr lang="en-US" sz="2000" dirty="0"/>
          </a:p>
          <a:p>
            <a:pPr lvl="1"/>
            <a:r>
              <a:rPr lang="en-US" sz="1600" dirty="0" err="1"/>
              <a:t>Geen</a:t>
            </a:r>
            <a:r>
              <a:rPr lang="en-US" sz="1600" dirty="0"/>
              <a:t> </a:t>
            </a:r>
            <a:r>
              <a:rPr lang="en-US" sz="1600" dirty="0" err="1"/>
              <a:t>levens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einde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/>
              <a:t>spel</a:t>
            </a:r>
            <a:endParaRPr lang="en-US" sz="1200" dirty="0"/>
          </a:p>
          <a:p>
            <a:r>
              <a:rPr lang="en-US" sz="2000" dirty="0"/>
              <a:t>Eclipse</a:t>
            </a:r>
          </a:p>
          <a:p>
            <a:r>
              <a:rPr lang="en-US" sz="2000" dirty="0" err="1"/>
              <a:t>Pauze</a:t>
            </a:r>
            <a:endParaRPr lang="en-US" sz="2000" dirty="0"/>
          </a:p>
          <a:p>
            <a:r>
              <a:rPr lang="en-US" sz="2000" dirty="0"/>
              <a:t>Info </a:t>
            </a:r>
            <a:r>
              <a:rPr lang="en-US" sz="2000" dirty="0" err="1"/>
              <a:t>dmv</a:t>
            </a:r>
            <a:r>
              <a:rPr lang="en-US" sz="2000" dirty="0"/>
              <a:t> </a:t>
            </a:r>
            <a:r>
              <a:rPr lang="en-US" sz="2000" dirty="0" err="1"/>
              <a:t>tekst</a:t>
            </a:r>
            <a:endParaRPr lang="en-US" sz="2000" dirty="0"/>
          </a:p>
          <a:p>
            <a:r>
              <a:rPr lang="en-US" sz="2000" dirty="0"/>
              <a:t>10000 score, extra </a:t>
            </a:r>
            <a:r>
              <a:rPr lang="en-US" sz="2000" dirty="0" err="1"/>
              <a:t>leven</a:t>
            </a:r>
            <a:endParaRPr lang="en-US" sz="2000" dirty="0"/>
          </a:p>
          <a:p>
            <a:r>
              <a:rPr lang="en-US" sz="2000" dirty="0"/>
              <a:t>Level </a:t>
            </a:r>
            <a:r>
              <a:rPr lang="en-US" sz="2000" dirty="0" err="1"/>
              <a:t>hoger</a:t>
            </a:r>
            <a:r>
              <a:rPr lang="en-US" sz="2000" dirty="0"/>
              <a:t>, minder </a:t>
            </a:r>
            <a:r>
              <a:rPr lang="en-US" sz="2000" dirty="0" err="1"/>
              <a:t>lang</a:t>
            </a:r>
            <a:r>
              <a:rPr lang="en-US" sz="2000" dirty="0"/>
              <a:t> </a:t>
            </a:r>
            <a:r>
              <a:rPr lang="en-US" sz="2000" dirty="0" err="1"/>
              <a:t>spookjes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C150BB-AF66-41CD-B4CD-A83CD0D55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94" y="365125"/>
            <a:ext cx="5512937" cy="62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072"/>
            <a:ext cx="10515600" cy="670045"/>
          </a:xfrm>
        </p:spPr>
        <p:txBody>
          <a:bodyPr/>
          <a:lstStyle/>
          <a:p>
            <a:r>
              <a:rPr lang="en-US" sz="3200" dirty="0" err="1">
                <a:solidFill>
                  <a:schemeClr val="tx2"/>
                </a:solidFill>
                <a:latin typeface="+mn-lt"/>
              </a:rPr>
              <a:t>Technisch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983"/>
            <a:ext cx="4005282" cy="1935713"/>
          </a:xfrm>
        </p:spPr>
        <p:txBody>
          <a:bodyPr>
            <a:normAutofit/>
          </a:bodyPr>
          <a:lstStyle/>
          <a:p>
            <a:r>
              <a:rPr lang="en-US" sz="2000" dirty="0"/>
              <a:t>Game </a:t>
            </a:r>
            <a:r>
              <a:rPr lang="en-US" sz="2000" dirty="0" err="1"/>
              <a:t>klasse</a:t>
            </a:r>
            <a:r>
              <a:rPr lang="en-US" sz="2000" dirty="0"/>
              <a:t> met while loop</a:t>
            </a:r>
          </a:p>
          <a:p>
            <a:pPr lvl="1"/>
            <a:r>
              <a:rPr lang="en-US" sz="1600" dirty="0"/>
              <a:t> interne </a:t>
            </a:r>
            <a:r>
              <a:rPr lang="en-US" sz="1600" dirty="0" err="1"/>
              <a:t>klok</a:t>
            </a:r>
            <a:endParaRPr lang="en-US" sz="1600" dirty="0"/>
          </a:p>
          <a:p>
            <a:r>
              <a:rPr lang="en-US" sz="2000" dirty="0"/>
              <a:t>Abstract factory </a:t>
            </a:r>
          </a:p>
          <a:p>
            <a:r>
              <a:rPr lang="en-US" sz="2000" dirty="0"/>
              <a:t>2 Namespaces</a:t>
            </a:r>
          </a:p>
          <a:p>
            <a:r>
              <a:rPr lang="en-US" sz="2000" dirty="0"/>
              <a:t>Collision – Entity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943600" y="12960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950190-3C6A-4FC1-8052-D45AC53F1679}"/>
              </a:ext>
            </a:extLst>
          </p:cNvPr>
          <p:cNvSpPr txBox="1">
            <a:spLocks/>
          </p:cNvSpPr>
          <p:nvPr/>
        </p:nvSpPr>
        <p:spPr>
          <a:xfrm>
            <a:off x="838200" y="3082876"/>
            <a:ext cx="10515600" cy="67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Assets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C36E90-321B-48DA-8834-C1747BB6AF17}"/>
              </a:ext>
            </a:extLst>
          </p:cNvPr>
          <p:cNvSpPr txBox="1">
            <a:spLocks/>
          </p:cNvSpPr>
          <p:nvPr/>
        </p:nvSpPr>
        <p:spPr>
          <a:xfrm>
            <a:off x="990600" y="3711921"/>
            <a:ext cx="10515600" cy="217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742737-A6FE-4245-8ECB-F63A1C1EC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92" y="585500"/>
            <a:ext cx="7189826" cy="4767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6E55EE-CDE9-4F0A-B373-2C61580FC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2715"/>
            <a:ext cx="3341914" cy="8304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A63006-3B98-4D41-AA6D-B6C80345D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7" y="4769986"/>
            <a:ext cx="5199974" cy="12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9"/>
            <a:ext cx="10515600" cy="2731722"/>
          </a:xfrm>
        </p:spPr>
        <p:txBody>
          <a:bodyPr>
            <a:normAutofit/>
          </a:bodyPr>
          <a:lstStyle/>
          <a:p>
            <a:r>
              <a:rPr lang="en-US" dirty="0"/>
              <a:t>Config</a:t>
            </a:r>
          </a:p>
          <a:p>
            <a:pPr lvl="1"/>
            <a:r>
              <a:rPr lang="en-US" dirty="0"/>
              <a:t>Map/sprites </a:t>
            </a:r>
            <a:r>
              <a:rPr lang="en-US" dirty="0" err="1"/>
              <a:t>locatie</a:t>
            </a:r>
            <a:endParaRPr lang="en-US" dirty="0"/>
          </a:p>
          <a:p>
            <a:pPr lvl="1"/>
            <a:r>
              <a:rPr lang="en-US" dirty="0" err="1"/>
              <a:t>Resolutie</a:t>
            </a:r>
            <a:r>
              <a:rPr lang="en-US" dirty="0"/>
              <a:t>, fps, </a:t>
            </a:r>
            <a:r>
              <a:rPr lang="en-US" dirty="0" err="1"/>
              <a:t>fpa</a:t>
            </a:r>
            <a:endParaRPr lang="en-US" dirty="0"/>
          </a:p>
          <a:p>
            <a:pPr lvl="1"/>
            <a:r>
              <a:rPr lang="en-US" dirty="0"/>
              <a:t>Enemies, lives, speed</a:t>
            </a:r>
          </a:p>
          <a:p>
            <a:r>
              <a:rPr lang="en-US" dirty="0" err="1"/>
              <a:t>Hiscore</a:t>
            </a:r>
            <a:endParaRPr lang="en-US" dirty="0"/>
          </a:p>
          <a:p>
            <a:r>
              <a:rPr lang="en-US" dirty="0"/>
              <a:t>Eigen twist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868CAE-0DFB-4C93-A671-93BBFDD4EAAF}"/>
              </a:ext>
            </a:extLst>
          </p:cNvPr>
          <p:cNvSpPr txBox="1">
            <a:spLocks/>
          </p:cNvSpPr>
          <p:nvPr/>
        </p:nvSpPr>
        <p:spPr>
          <a:xfrm>
            <a:off x="726056" y="4536780"/>
            <a:ext cx="10515600" cy="67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2"/>
                </a:solidFill>
                <a:latin typeface="+mn-lt"/>
              </a:rPr>
              <a:t>Niet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+mn-lt"/>
              </a:rPr>
              <a:t>gelukt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802532-058F-4566-A1CF-3AA5BC6B2268}"/>
              </a:ext>
            </a:extLst>
          </p:cNvPr>
          <p:cNvSpPr txBox="1">
            <a:spLocks/>
          </p:cNvSpPr>
          <p:nvPr/>
        </p:nvSpPr>
        <p:spPr>
          <a:xfrm>
            <a:off x="726056" y="5239687"/>
            <a:ext cx="10515600" cy="83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Geen</a:t>
            </a:r>
            <a:r>
              <a:rPr lang="en-US" dirty="0"/>
              <a:t> sprite: score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opeten</a:t>
            </a:r>
            <a:r>
              <a:rPr lang="en-US" dirty="0"/>
              <a:t> </a:t>
            </a:r>
            <a:r>
              <a:rPr lang="en-US" dirty="0" err="1"/>
              <a:t>tegenstander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98178"/>
            <a:ext cx="10515600" cy="67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238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113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C++MAN door Stijn Dirickx </vt:lpstr>
      <vt:lpstr>C++Man basis functionaliteiten</vt:lpstr>
      <vt:lpstr>Technisch</vt:lpstr>
      <vt:lpstr>Extra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programmeertechnieken: Pacman</dc:title>
  <dc:creator>Ruben .</dc:creator>
  <cp:lastModifiedBy>Stijn</cp:lastModifiedBy>
  <cp:revision>24</cp:revision>
  <dcterms:created xsi:type="dcterms:W3CDTF">2018-06-15T10:22:14Z</dcterms:created>
  <dcterms:modified xsi:type="dcterms:W3CDTF">2018-09-02T14:29:10Z</dcterms:modified>
</cp:coreProperties>
</file>