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31"/>
    <a:srgbClr val="EF2B8C"/>
    <a:srgbClr val="31849C"/>
    <a:srgbClr val="0A5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9"/>
    <p:restoredTop sz="94079"/>
  </p:normalViewPr>
  <p:slideViewPr>
    <p:cSldViewPr snapToGrid="0" snapToObjects="1">
      <p:cViewPr varScale="1">
        <p:scale>
          <a:sx n="77" d="100"/>
          <a:sy n="77" d="100"/>
        </p:scale>
        <p:origin x="4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4E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 userDrawn="1"/>
        </p:nvSpPr>
        <p:spPr bwMode="auto">
          <a:xfrm>
            <a:off x="48126" y="56657"/>
            <a:ext cx="9144000" cy="120032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7200" b="0" dirty="0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32e KEMPENOPTOCHT</a:t>
            </a:r>
          </a:p>
        </p:txBody>
      </p:sp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 rot="20081400">
            <a:off x="67752" y="3628367"/>
            <a:ext cx="8812562" cy="707886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b="0" dirty="0" err="1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Uitslag</a:t>
            </a:r>
            <a:r>
              <a:rPr lang="en-US" sz="4000" b="0" baseline="0" dirty="0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 </a:t>
            </a:r>
            <a:r>
              <a:rPr lang="en-US" sz="4000" b="0" baseline="0" dirty="0" err="1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KempenOptocht</a:t>
            </a:r>
            <a:r>
              <a:rPr lang="en-US" sz="4000" b="0" baseline="0" dirty="0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 2020.....</a:t>
            </a:r>
            <a:endParaRPr lang="en-US" sz="4000" b="0" dirty="0">
              <a:solidFill>
                <a:srgbClr val="EF2B8C"/>
              </a:solidFill>
              <a:latin typeface="Fontdinerdotcom Huggable" charset="0"/>
              <a:ea typeface="Fontdinerdotcom Huggable" charset="0"/>
              <a:cs typeface="Fontdinerdotcom Huggabl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95" y="3365054"/>
            <a:ext cx="2935705" cy="3492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639" y="1106620"/>
            <a:ext cx="2935705" cy="34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88889E-6 4.44444E-6 L 3.88889E-6 -0.07223 " pathEditMode="relative" rAng="0" ptsTypes="AA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tslag_1">
    <p:bg>
      <p:bgPr>
        <a:solidFill>
          <a:srgbClr val="F4E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09183" y="8531"/>
            <a:ext cx="7684941" cy="10156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b="0" u="none" dirty="0">
                <a:solidFill>
                  <a:srgbClr val="EF2B8C"/>
                </a:solidFill>
                <a:latin typeface="Fontdinerdotcom Huggable" charset="0"/>
              </a:rPr>
              <a:t>32e </a:t>
            </a:r>
            <a:r>
              <a:rPr lang="en-US" sz="6000" b="0" u="none" baseline="0" dirty="0">
                <a:solidFill>
                  <a:srgbClr val="EF2B8C"/>
                </a:solidFill>
                <a:latin typeface="Fontdinerdotcom Huggable" charset="0"/>
              </a:rPr>
              <a:t>KEMPENOPTOCHT</a:t>
            </a:r>
            <a:endParaRPr lang="en-US" sz="6000" b="0" u="none" dirty="0">
              <a:solidFill>
                <a:srgbClr val="EF2B8C"/>
              </a:solidFill>
              <a:latin typeface="Fontdinerdotcom Huggab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5664706"/>
            <a:ext cx="9061407" cy="566738"/>
          </a:xfrm>
        </p:spPr>
        <p:txBody>
          <a:bodyPr anchor="b">
            <a:noAutofit/>
          </a:bodyPr>
          <a:lstStyle>
            <a:lvl1pPr algn="ctr">
              <a:defRPr sz="3600" b="0">
                <a:solidFill>
                  <a:srgbClr val="0A5C98"/>
                </a:solidFill>
                <a:latin typeface="Fontdinerdotcom Huggable" charset="0"/>
                <a:ea typeface="Fontdinerdotcom Huggable" charset="0"/>
                <a:cs typeface="Fontdinerdotcom Huggable" charset="0"/>
              </a:defRPr>
            </a:lvl1pPr>
          </a:lstStyle>
          <a:p>
            <a:r>
              <a:rPr lang="en-US" dirty="0"/>
              <a:t>1: </a:t>
            </a:r>
            <a:r>
              <a:rPr lang="en-US" dirty="0" err="1"/>
              <a:t>naam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-43220" y="6208424"/>
            <a:ext cx="9061408" cy="578878"/>
          </a:xfrm>
        </p:spPr>
        <p:txBody>
          <a:bodyPr>
            <a:noAutofit/>
          </a:bodyPr>
          <a:lstStyle>
            <a:lvl1pPr marL="0" indent="0" algn="ctr">
              <a:buNone/>
              <a:defRPr sz="3600" b="0">
                <a:solidFill>
                  <a:schemeClr val="accent6">
                    <a:lumMod val="75000"/>
                  </a:schemeClr>
                </a:solidFill>
                <a:latin typeface="Fontdinerdotcom Huggable" charset="0"/>
                <a:ea typeface="Fontdinerdotcom Huggable" charset="0"/>
                <a:cs typeface="Fontdinerdotcom Huggabl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3: </a:t>
            </a:r>
            <a:r>
              <a:rPr lang="en-US" dirty="0" err="1"/>
              <a:t>plaats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11909" y="987425"/>
            <a:ext cx="4000500" cy="3775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06454" y="1592574"/>
            <a:ext cx="1825659" cy="702939"/>
          </a:xfrm>
        </p:spPr>
        <p:txBody>
          <a:bodyPr>
            <a:noAutofit/>
          </a:bodyPr>
          <a:lstStyle>
            <a:lvl1pPr marL="0" indent="0" algn="ctr">
              <a:buNone/>
              <a:defRPr sz="7200" b="0" u="none">
                <a:solidFill>
                  <a:schemeClr val="accent6">
                    <a:lumMod val="75000"/>
                  </a:schemeClr>
                </a:solidFill>
                <a:latin typeface="Fontdinerdotcom Huggable" charset="0"/>
                <a:ea typeface="Fontdinerdotcom Huggable" charset="0"/>
                <a:cs typeface="Fontdinerdotcom Huggable" charset="0"/>
              </a:defRPr>
            </a:lvl1pPr>
            <a:lvl2pPr>
              <a:defRPr sz="1600">
                <a:solidFill>
                  <a:schemeClr val="accent6">
                    <a:lumMod val="75000"/>
                  </a:schemeClr>
                </a:solidFill>
                <a:latin typeface="Comic Sans MS"/>
              </a:defRPr>
            </a:lvl2pPr>
            <a:lvl3pPr>
              <a:defRPr sz="1400">
                <a:solidFill>
                  <a:schemeClr val="accent6">
                    <a:lumMod val="75000"/>
                  </a:schemeClr>
                </a:solidFill>
                <a:latin typeface="Comic Sans MS"/>
              </a:defRPr>
            </a:lvl3pPr>
            <a:lvl4pPr>
              <a:defRPr sz="1200">
                <a:solidFill>
                  <a:schemeClr val="accent6">
                    <a:lumMod val="75000"/>
                  </a:schemeClr>
                </a:solidFill>
                <a:latin typeface="Comic Sans MS"/>
              </a:defRPr>
            </a:lvl4pPr>
            <a:lvl5pPr>
              <a:defRPr sz="1200">
                <a:solidFill>
                  <a:schemeClr val="accent6">
                    <a:lumMod val="75000"/>
                  </a:schemeClr>
                </a:solidFill>
                <a:latin typeface="Comic Sans MS"/>
              </a:defRPr>
            </a:lvl5pPr>
          </a:lstStyle>
          <a:p>
            <a:pPr lvl="0"/>
            <a:r>
              <a:rPr lang="en-US" dirty="0"/>
              <a:t>6: </a:t>
            </a:r>
            <a:r>
              <a:rPr lang="en-US" dirty="0" err="1"/>
              <a:t>plek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8509" y="574675"/>
            <a:ext cx="1406525" cy="2033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174736" y="2993513"/>
            <a:ext cx="1646069" cy="673436"/>
          </a:xfrm>
        </p:spPr>
        <p:txBody>
          <a:bodyPr>
            <a:noAutofit/>
          </a:bodyPr>
          <a:lstStyle>
            <a:lvl1pPr marL="0" indent="0" algn="ctr">
              <a:buNone/>
              <a:defRPr sz="3600" b="1" i="0">
                <a:solidFill>
                  <a:schemeClr val="accent5">
                    <a:lumMod val="75000"/>
                  </a:schemeClr>
                </a:solidFill>
                <a:latin typeface="Fontdinerdotcom Huggable" charset="0"/>
                <a:ea typeface="Fontdinerdotcom Huggable" charset="0"/>
                <a:cs typeface="Fontdinerdotcom Huggable" charset="0"/>
              </a:defRPr>
            </a:lvl1pPr>
          </a:lstStyle>
          <a:p>
            <a:pPr lvl="0"/>
            <a:r>
              <a:rPr lang="en-US" dirty="0"/>
              <a:t>5: </a:t>
            </a:r>
            <a:r>
              <a:rPr lang="en-US" dirty="0" err="1"/>
              <a:t>Punten</a:t>
            </a:r>
            <a:endParaRPr lang="en-US" dirty="0"/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-170708" y="2424040"/>
            <a:ext cx="2189327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0" i="1" u="none" dirty="0" err="1">
                <a:solidFill>
                  <a:schemeClr val="accent5">
                    <a:lumMod val="75000"/>
                  </a:schemeClr>
                </a:solidFill>
                <a:latin typeface="Fontdinerdotcom Huggable" charset="0"/>
              </a:rPr>
              <a:t>Punten</a:t>
            </a:r>
            <a:r>
              <a:rPr lang="en-US" sz="3600" b="0" i="1" u="none" dirty="0">
                <a:solidFill>
                  <a:schemeClr val="accent5">
                    <a:lumMod val="75000"/>
                  </a:schemeClr>
                </a:solidFill>
                <a:latin typeface="Fontdinerdotcom Huggable" charset="0"/>
              </a:rPr>
              <a:t>: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0" y="4998519"/>
            <a:ext cx="9061408" cy="578878"/>
          </a:xfrm>
        </p:spPr>
        <p:txBody>
          <a:bodyPr>
            <a:noAutofit/>
          </a:bodyPr>
          <a:lstStyle>
            <a:lvl1pPr marL="0" indent="0" algn="ctr">
              <a:buNone/>
              <a:defRPr sz="3600" b="0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2: </a:t>
            </a:r>
            <a:r>
              <a:rPr lang="en-US" dirty="0" err="1"/>
              <a:t>onderwerp</a:t>
            </a:r>
            <a:endParaRPr lang="en-US" dirty="0"/>
          </a:p>
        </p:txBody>
      </p:sp>
      <p:sp>
        <p:nvSpPr>
          <p:cNvPr id="15" name="Text Box 15"/>
          <p:cNvSpPr txBox="1">
            <a:spLocks noChangeArrowheads="1"/>
          </p:cNvSpPr>
          <p:nvPr userDrawn="1"/>
        </p:nvSpPr>
        <p:spPr bwMode="auto">
          <a:xfrm>
            <a:off x="7306454" y="1189751"/>
            <a:ext cx="1711734" cy="5847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1" u="none" dirty="0" err="1">
                <a:solidFill>
                  <a:srgbClr val="31849C"/>
                </a:solidFill>
                <a:latin typeface="Fontdinerdotcom Huggable" charset="0"/>
              </a:rPr>
              <a:t>Plaats</a:t>
            </a:r>
            <a:r>
              <a:rPr lang="en-US" sz="3200" b="0" i="1" u="none" dirty="0">
                <a:solidFill>
                  <a:srgbClr val="31849C"/>
                </a:solidFill>
                <a:latin typeface="Fontdinerdotcom Huggable" charset="0"/>
              </a:rPr>
              <a:t>: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267030"/>
            <a:ext cx="2059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#KO2020</a:t>
            </a:r>
          </a:p>
        </p:txBody>
      </p:sp>
    </p:spTree>
    <p:extLst>
      <p:ext uri="{BB962C8B-B14F-4D97-AF65-F5344CB8AC3E}">
        <p14:creationId xmlns:p14="http://schemas.microsoft.com/office/powerpoint/2010/main" val="2405401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tslag_tussen">
    <p:bg>
      <p:bgPr>
        <a:solidFill>
          <a:srgbClr val="F4E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09183" y="8531"/>
            <a:ext cx="7684941" cy="10156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b="0" u="none" dirty="0">
                <a:solidFill>
                  <a:srgbClr val="EF2B8C"/>
                </a:solidFill>
                <a:latin typeface="Fontdinerdotcom Huggable" charset="0"/>
              </a:rPr>
              <a:t>32e </a:t>
            </a:r>
            <a:r>
              <a:rPr lang="en-US" sz="6000" b="0" u="none" baseline="0" dirty="0">
                <a:solidFill>
                  <a:srgbClr val="EF2B8C"/>
                </a:solidFill>
                <a:latin typeface="Fontdinerdotcom Huggable" charset="0"/>
              </a:rPr>
              <a:t>KEMPENOPTOCHT</a:t>
            </a:r>
            <a:endParaRPr lang="en-US" sz="6000" b="0" u="none" dirty="0">
              <a:solidFill>
                <a:srgbClr val="EF2B8C"/>
              </a:solidFill>
              <a:latin typeface="Fontdinerdotcom Huggable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8509" y="574675"/>
            <a:ext cx="1406525" cy="2033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Box 15"/>
          <p:cNvSpPr txBox="1">
            <a:spLocks noChangeArrowheads="1"/>
          </p:cNvSpPr>
          <p:nvPr userDrawn="1"/>
        </p:nvSpPr>
        <p:spPr bwMode="auto">
          <a:xfrm>
            <a:off x="3262964" y="2860682"/>
            <a:ext cx="5881036" cy="1107996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600" b="0" i="0" u="none" dirty="0" err="1">
                <a:solidFill>
                  <a:schemeClr val="accent6">
                    <a:lumMod val="75000"/>
                  </a:schemeClr>
                </a:solidFill>
                <a:latin typeface="Fontdinerdotcom Huggable" charset="0"/>
              </a:rPr>
              <a:t>Gaat</a:t>
            </a:r>
            <a:r>
              <a:rPr lang="en-US" sz="6600" b="0" i="0" u="none" dirty="0">
                <a:solidFill>
                  <a:schemeClr val="accent6">
                    <a:lumMod val="75000"/>
                  </a:schemeClr>
                </a:solidFill>
                <a:latin typeface="Fontdinerdotcom Huggable" charset="0"/>
              </a:rPr>
              <a:t> </a:t>
            </a:r>
            <a:r>
              <a:rPr lang="en-US" sz="6600" b="0" i="0" u="none" dirty="0" err="1">
                <a:solidFill>
                  <a:schemeClr val="accent6">
                    <a:lumMod val="75000"/>
                  </a:schemeClr>
                </a:solidFill>
                <a:latin typeface="Fontdinerdotcom Huggable" charset="0"/>
              </a:rPr>
              <a:t>naar</a:t>
            </a:r>
            <a:r>
              <a:rPr lang="en-US" sz="6600" b="0" i="0" u="none" dirty="0">
                <a:solidFill>
                  <a:schemeClr val="accent6">
                    <a:lumMod val="75000"/>
                  </a:schemeClr>
                </a:solidFill>
                <a:latin typeface="Fontdinerdotcom Huggable" charset="0"/>
              </a:rPr>
              <a:t>….?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98383" y="5077097"/>
            <a:ext cx="8509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err="1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Laat</a:t>
            </a:r>
            <a:r>
              <a:rPr lang="en-US" sz="2400" b="0" dirty="0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 je </a:t>
            </a:r>
            <a:r>
              <a:rPr lang="en-US" sz="2400" b="0" dirty="0" err="1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horen</a:t>
            </a:r>
            <a:r>
              <a:rPr lang="en-US" sz="2400" b="0" dirty="0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 via Instagram</a:t>
            </a:r>
            <a:r>
              <a:rPr lang="en-US" sz="2400" b="0" baseline="0" dirty="0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 </a:t>
            </a:r>
            <a:r>
              <a:rPr lang="en-US" sz="2400" b="0" dirty="0" err="1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en</a:t>
            </a:r>
            <a:r>
              <a:rPr lang="en-US" sz="2400" b="0" dirty="0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 </a:t>
            </a:r>
            <a:r>
              <a:rPr lang="en-US" sz="2400" b="0" dirty="0" err="1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facebook</a:t>
            </a:r>
            <a:r>
              <a:rPr lang="en-US" sz="2400" b="0" dirty="0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 </a:t>
            </a:r>
          </a:p>
          <a:p>
            <a:pPr algn="ctr"/>
            <a:r>
              <a:rPr lang="en-US" sz="6000" b="0" dirty="0">
                <a:solidFill>
                  <a:srgbClr val="EF2B8C"/>
                </a:solidFill>
                <a:latin typeface="Fontdinerdotcom Huggable" charset="0"/>
                <a:ea typeface="Fontdinerdotcom Huggable" charset="0"/>
                <a:cs typeface="Fontdinerdotcom Huggable" charset="0"/>
              </a:rPr>
              <a:t>#KO2020  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FDA27D4-BA54-B147-BF51-65A3CBA8A0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4189" y="2860682"/>
            <a:ext cx="1614782" cy="1004083"/>
          </a:xfrm>
        </p:spPr>
        <p:txBody>
          <a:bodyPr>
            <a:noAutofit/>
          </a:bodyPr>
          <a:lstStyle>
            <a:lvl1pPr marL="0" indent="0" algn="ctr">
              <a:buNone/>
              <a:defRPr sz="6600" b="0" u="none">
                <a:solidFill>
                  <a:schemeClr val="accent6">
                    <a:lumMod val="75000"/>
                  </a:schemeClr>
                </a:solidFill>
                <a:latin typeface="Fontdinerdotcom Huggable" charset="0"/>
                <a:ea typeface="Fontdinerdotcom Huggable" charset="0"/>
                <a:cs typeface="Fontdinerdotcom Huggable" charset="0"/>
              </a:defRPr>
            </a:lvl1pPr>
            <a:lvl2pPr>
              <a:defRPr sz="1600">
                <a:solidFill>
                  <a:schemeClr val="accent6">
                    <a:lumMod val="75000"/>
                  </a:schemeClr>
                </a:solidFill>
                <a:latin typeface="Comic Sans MS"/>
              </a:defRPr>
            </a:lvl2pPr>
            <a:lvl3pPr>
              <a:defRPr sz="1400">
                <a:solidFill>
                  <a:schemeClr val="accent6">
                    <a:lumMod val="75000"/>
                  </a:schemeClr>
                </a:solidFill>
                <a:latin typeface="Comic Sans MS"/>
              </a:defRPr>
            </a:lvl3pPr>
            <a:lvl4pPr>
              <a:defRPr sz="1200">
                <a:solidFill>
                  <a:schemeClr val="accent6">
                    <a:lumMod val="75000"/>
                  </a:schemeClr>
                </a:solidFill>
                <a:latin typeface="Comic Sans MS"/>
              </a:defRPr>
            </a:lvl4pPr>
            <a:lvl5pPr>
              <a:defRPr sz="1200">
                <a:solidFill>
                  <a:schemeClr val="accent6">
                    <a:lumMod val="75000"/>
                  </a:schemeClr>
                </a:solidFill>
                <a:latin typeface="Comic Sans MS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D69ABC47-C78B-6F43-A338-FEC50321A0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73602" y="2860682"/>
            <a:ext cx="2747295" cy="1107996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600" b="0" i="0" u="none" dirty="0" err="1">
                <a:solidFill>
                  <a:schemeClr val="accent6">
                    <a:lumMod val="75000"/>
                  </a:schemeClr>
                </a:solidFill>
                <a:latin typeface="Fontdinerdotcom Huggable" charset="0"/>
              </a:rPr>
              <a:t>Plek</a:t>
            </a:r>
            <a:endParaRPr lang="en-US" sz="6600" b="0" i="0" u="none" dirty="0">
              <a:solidFill>
                <a:schemeClr val="accent6">
                  <a:lumMod val="75000"/>
                </a:schemeClr>
              </a:solidFill>
              <a:latin typeface="Fontdinerdotcom Huggab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15586" y="445927"/>
            <a:ext cx="6624637" cy="4213225"/>
          </a:xfrm>
        </p:spPr>
        <p:txBody>
          <a:bodyPr/>
          <a:lstStyle/>
          <a:p>
            <a:endParaRPr lang="en-US"/>
          </a:p>
        </p:txBody>
      </p:sp>
      <p:sp useBgFill="1">
        <p:nvSpPr>
          <p:cNvPr id="9" name="Text Box 15"/>
          <p:cNvSpPr txBox="1">
            <a:spLocks noChangeArrowheads="1"/>
          </p:cNvSpPr>
          <p:nvPr userDrawn="1"/>
        </p:nvSpPr>
        <p:spPr bwMode="auto">
          <a:xfrm>
            <a:off x="1115586" y="156208"/>
            <a:ext cx="7416800" cy="5794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solidFill>
                  <a:srgbClr val="990099"/>
                </a:solidFill>
                <a:latin typeface="Comic Sans MS" charset="0"/>
              </a:rPr>
              <a:t>32e KEMPENOPTOCHT</a:t>
            </a:r>
          </a:p>
        </p:txBody>
      </p:sp>
    </p:spTree>
    <p:extLst>
      <p:ext uri="{BB962C8B-B14F-4D97-AF65-F5344CB8AC3E}">
        <p14:creationId xmlns:p14="http://schemas.microsoft.com/office/powerpoint/2010/main" val="25087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layout_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07005" y="419924"/>
            <a:ext cx="6624637" cy="42132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0438" y="4933950"/>
            <a:ext cx="5638800" cy="104616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 useBgFill="1">
        <p:nvSpPr>
          <p:cNvPr id="9" name="Text Box 15"/>
          <p:cNvSpPr txBox="1">
            <a:spLocks noChangeArrowheads="1"/>
          </p:cNvSpPr>
          <p:nvPr userDrawn="1"/>
        </p:nvSpPr>
        <p:spPr bwMode="auto">
          <a:xfrm>
            <a:off x="1312179" y="130205"/>
            <a:ext cx="7416800" cy="5794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solidFill>
                  <a:srgbClr val="990099"/>
                </a:solidFill>
                <a:latin typeface="Comic Sans MS" charset="0"/>
              </a:rPr>
              <a:t>32e KEMPENOPTOCHT</a:t>
            </a:r>
          </a:p>
        </p:txBody>
      </p:sp>
    </p:spTree>
    <p:extLst>
      <p:ext uri="{BB962C8B-B14F-4D97-AF65-F5344CB8AC3E}">
        <p14:creationId xmlns:p14="http://schemas.microsoft.com/office/powerpoint/2010/main" val="240849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83B3-5047-B949-AFED-483FF6A5FBE5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D51-F559-9B48-B49E-8EDF271B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0" r:id="rId3"/>
    <p:sldLayoutId id="2147483658" r:id="rId4"/>
    <p:sldLayoutId id="214748365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646067"/>
      </p:ext>
    </p:extLst>
  </p:cSld>
  <p:clrMapOvr>
    <a:masterClrMapping/>
  </p:clrMapOvr>
</p:sld>
</file>

<file path=ppt/theme/theme1.xml><?xml version="1.0" encoding="utf-8"?>
<a:theme xmlns:a="http://schemas.openxmlformats.org/drawingml/2006/main" name="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Comic Sans MS</vt:lpstr>
      <vt:lpstr>Fontdinerdotcom Huggable</vt:lpstr>
      <vt:lpstr>KO_template</vt:lpstr>
      <vt:lpstr>PowerPoint Presentation</vt:lpstr>
    </vt:vector>
  </TitlesOfParts>
  <Company>UM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Stijn M</dc:creator>
  <cp:lastModifiedBy>Stijn M</cp:lastModifiedBy>
  <cp:revision>95</cp:revision>
  <dcterms:created xsi:type="dcterms:W3CDTF">2017-10-04T08:35:20Z</dcterms:created>
  <dcterms:modified xsi:type="dcterms:W3CDTF">2020-02-03T19:10:43Z</dcterms:modified>
</cp:coreProperties>
</file>