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56" autoAdjust="0"/>
  </p:normalViewPr>
  <p:slideViewPr>
    <p:cSldViewPr snapToObjects="1" showGuides="1">
      <p:cViewPr>
        <p:scale>
          <a:sx n="90" d="100"/>
          <a:sy n="90" d="100"/>
        </p:scale>
        <p:origin x="-1664" y="-736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11/12/13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11/12/13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11/12/13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11/12/13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latin typeface="Arial"/>
                <a:cs typeface="Arial"/>
              </a:rPr>
              <a:t>Identity Based Encryption for Online Social Networks</a:t>
            </a:r>
            <a:endParaRPr lang="nl-BE" dirty="0">
              <a:latin typeface="Arial"/>
              <a:cs typeface="Arial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latin typeface="Arial"/>
                <a:cs typeface="Arial"/>
              </a:rPr>
              <a:t>Bringing privacy control to Facebook users</a:t>
            </a:r>
            <a:endParaRPr lang="nl-B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latin typeface="Helvetica"/>
                <a:cs typeface="Helvetica"/>
              </a:rPr>
              <a:t>Presentation Outline</a:t>
            </a:r>
            <a:endParaRPr lang="nl-BE" dirty="0">
              <a:latin typeface="Helvetica"/>
              <a:cs typeface="Helvetica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Current Situation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latin typeface="Arial"/>
                <a:cs typeface="Arial"/>
              </a:rPr>
              <a:t>The world as it is today</a:t>
            </a:r>
            <a:endParaRPr lang="nl-B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The world as it is today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64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Issues with this situation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Facebook stores all data</a:t>
            </a:r>
          </a:p>
          <a:p>
            <a:r>
              <a:rPr lang="nl-BE" dirty="0" smtClean="0"/>
              <a:t>User has to rely on Facebook’s privacy policy</a:t>
            </a:r>
          </a:p>
          <a:p>
            <a:pPr lvl="1"/>
            <a:r>
              <a:rPr lang="nl-BE" dirty="0" smtClean="0"/>
              <a:t>Subject to changes</a:t>
            </a:r>
          </a:p>
          <a:p>
            <a:pPr lvl="1"/>
            <a:r>
              <a:rPr lang="nl-BE" dirty="0" smtClean="0"/>
              <a:t>Average user does not read this</a:t>
            </a:r>
          </a:p>
          <a:p>
            <a:r>
              <a:rPr lang="nl-BE" dirty="0" smtClean="0"/>
              <a:t>Facebook is a company</a:t>
            </a:r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240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nsa_cartoo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" b="462"/>
          <a:stretch/>
        </p:blipFill>
        <p:spPr>
          <a:xfrm>
            <a:off x="827584" y="533730"/>
            <a:ext cx="7632400" cy="5518191"/>
          </a:xfrm>
        </p:spPr>
      </p:pic>
    </p:spTree>
    <p:extLst>
      <p:ext uri="{BB962C8B-B14F-4D97-AF65-F5344CB8AC3E}">
        <p14:creationId xmlns:p14="http://schemas.microsoft.com/office/powerpoint/2010/main" val="209566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Utopic Situation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world as it should 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14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Security Model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649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Security Goals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User should determine who reads his messages</a:t>
            </a:r>
          </a:p>
          <a:p>
            <a:pPr lvl="2"/>
            <a:r>
              <a:rPr lang="nl-BE" dirty="0" smtClean="0"/>
              <a:t>= The recipients</a:t>
            </a:r>
          </a:p>
          <a:p>
            <a:r>
              <a:rPr lang="nl-BE" dirty="0" smtClean="0"/>
              <a:t>Third parties should not know who the recipients are</a:t>
            </a:r>
          </a:p>
          <a:p>
            <a:pPr lvl="2"/>
            <a:r>
              <a:rPr lang="nl-BE" dirty="0" smtClean="0"/>
              <a:t>= Everyone that is not in the recipient set</a:t>
            </a:r>
          </a:p>
          <a:p>
            <a:r>
              <a:rPr lang="nl-BE" dirty="0" smtClean="0"/>
              <a:t>Third parties should not see the difference between 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87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190</TotalTime>
  <Words>106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Corporate-KU Leuven-Liggend-Achtergrond Wit</vt:lpstr>
      <vt:lpstr>Corporate-KU Leuven-Liggend-Achtergrond Wit en Watermerk</vt:lpstr>
      <vt:lpstr>Identity Based Encryption for Online Social Networks</vt:lpstr>
      <vt:lpstr>Presentation Outline</vt:lpstr>
      <vt:lpstr>Current Situation</vt:lpstr>
      <vt:lpstr>The world as it is today</vt:lpstr>
      <vt:lpstr>Issues with this situation</vt:lpstr>
      <vt:lpstr>PowerPoint Presentation</vt:lpstr>
      <vt:lpstr>Utopic Situation</vt:lpstr>
      <vt:lpstr>Security Model</vt:lpstr>
      <vt:lpstr>Security Goals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Stijn Meul</cp:lastModifiedBy>
  <cp:revision>39</cp:revision>
  <dcterms:created xsi:type="dcterms:W3CDTF">2012-07-10T07:57:57Z</dcterms:created>
  <dcterms:modified xsi:type="dcterms:W3CDTF">2013-12-11T23:16:19Z</dcterms:modified>
</cp:coreProperties>
</file>