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0" r:id="rId18"/>
    <p:sldId id="273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C5F09-2E64-4204-85A4-7A6492C23F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CB2283C1-E425-46BE-9417-FD093C96FC8C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Portaal</a:t>
          </a:r>
          <a:endParaRPr lang="en-US"/>
        </a:p>
      </dgm:t>
    </dgm:pt>
    <dgm:pt modelId="{57A3367C-F2A7-41D1-A6FC-F84D4314A38E}" type="parTrans" cxnId="{A986C168-7A68-4C52-973E-6381390442B1}">
      <dgm:prSet/>
      <dgm:spPr/>
      <dgm:t>
        <a:bodyPr/>
        <a:lstStyle/>
        <a:p>
          <a:endParaRPr lang="en-US"/>
        </a:p>
      </dgm:t>
    </dgm:pt>
    <dgm:pt modelId="{625CCD63-8237-44BB-A756-DAFADB6037D8}" type="sibTrans" cxnId="{A986C168-7A68-4C52-973E-6381390442B1}">
      <dgm:prSet/>
      <dgm:spPr/>
      <dgm:t>
        <a:bodyPr/>
        <a:lstStyle/>
        <a:p>
          <a:endParaRPr lang="en-US"/>
        </a:p>
      </dgm:t>
    </dgm:pt>
    <dgm:pt modelId="{0150DB47-7C4A-4391-B971-5A3784EF9C33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Visueel</a:t>
          </a:r>
          <a:endParaRPr lang="en-US"/>
        </a:p>
      </dgm:t>
    </dgm:pt>
    <dgm:pt modelId="{EB459955-1ACE-4A32-9863-D1CEE3E16283}" type="parTrans" cxnId="{AC3C0E03-7725-4861-AA2B-9D8BDEB67738}">
      <dgm:prSet/>
      <dgm:spPr/>
      <dgm:t>
        <a:bodyPr/>
        <a:lstStyle/>
        <a:p>
          <a:endParaRPr lang="en-US"/>
        </a:p>
      </dgm:t>
    </dgm:pt>
    <dgm:pt modelId="{1CAE3BFA-994B-403C-8C03-B24E9C187EAA}" type="sibTrans" cxnId="{AC3C0E03-7725-4861-AA2B-9D8BDEB67738}">
      <dgm:prSet/>
      <dgm:spPr/>
      <dgm:t>
        <a:bodyPr/>
        <a:lstStyle/>
        <a:p>
          <a:endParaRPr lang="en-US"/>
        </a:p>
      </dgm:t>
    </dgm:pt>
    <dgm:pt modelId="{71C7D9F4-54BF-4A95-90CA-A51ACD1D8E71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Intuïtief</a:t>
          </a:r>
          <a:endParaRPr lang="en-US"/>
        </a:p>
      </dgm:t>
    </dgm:pt>
    <dgm:pt modelId="{217D22B6-64A5-4EA4-AE50-E0A0E957BE81}" type="parTrans" cxnId="{10771099-11CD-4EAC-89DE-A6F84F2F8EE5}">
      <dgm:prSet/>
      <dgm:spPr/>
      <dgm:t>
        <a:bodyPr/>
        <a:lstStyle/>
        <a:p>
          <a:endParaRPr lang="en-US"/>
        </a:p>
      </dgm:t>
    </dgm:pt>
    <dgm:pt modelId="{160B0083-9310-4977-AC3E-2CA4DE2E4449}" type="sibTrans" cxnId="{10771099-11CD-4EAC-89DE-A6F84F2F8EE5}">
      <dgm:prSet/>
      <dgm:spPr/>
      <dgm:t>
        <a:bodyPr/>
        <a:lstStyle/>
        <a:p>
          <a:endParaRPr lang="en-US"/>
        </a:p>
      </dgm:t>
    </dgm:pt>
    <dgm:pt modelId="{30199AB3-E5DF-4AA8-934C-182CF752A35D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Efficiënt</a:t>
          </a:r>
          <a:endParaRPr lang="en-US"/>
        </a:p>
      </dgm:t>
    </dgm:pt>
    <dgm:pt modelId="{FFFFAC2C-A908-4A29-A2C3-728747AE2D6B}" type="parTrans" cxnId="{84C9C118-9502-4894-905B-27713AC45E24}">
      <dgm:prSet/>
      <dgm:spPr/>
      <dgm:t>
        <a:bodyPr/>
        <a:lstStyle/>
        <a:p>
          <a:endParaRPr lang="en-US"/>
        </a:p>
      </dgm:t>
    </dgm:pt>
    <dgm:pt modelId="{F970195A-CD4D-4598-8164-3DE5BD5A1B78}" type="sibTrans" cxnId="{84C9C118-9502-4894-905B-27713AC45E24}">
      <dgm:prSet/>
      <dgm:spPr/>
      <dgm:t>
        <a:bodyPr/>
        <a:lstStyle/>
        <a:p>
          <a:endParaRPr lang="en-US"/>
        </a:p>
      </dgm:t>
    </dgm:pt>
    <dgm:pt modelId="{05F23AF1-0BB6-4BC1-84BD-1360A739D5AA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Relaties</a:t>
          </a:r>
          <a:endParaRPr lang="en-US"/>
        </a:p>
      </dgm:t>
    </dgm:pt>
    <dgm:pt modelId="{9572EECA-694D-47F1-9BD3-EACCA65E1191}" type="parTrans" cxnId="{A04B01B1-ABD8-450D-820B-66B67CDFDA2B}">
      <dgm:prSet/>
      <dgm:spPr/>
      <dgm:t>
        <a:bodyPr/>
        <a:lstStyle/>
        <a:p>
          <a:endParaRPr lang="en-US"/>
        </a:p>
      </dgm:t>
    </dgm:pt>
    <dgm:pt modelId="{D5A9E90D-0CF0-4B28-8D2E-279AE69E3968}" type="sibTrans" cxnId="{A04B01B1-ABD8-450D-820B-66B67CDFDA2B}">
      <dgm:prSet/>
      <dgm:spPr/>
      <dgm:t>
        <a:bodyPr/>
        <a:lstStyle/>
        <a:p>
          <a:endParaRPr lang="en-US"/>
        </a:p>
      </dgm:t>
    </dgm:pt>
    <dgm:pt modelId="{5ABF5632-9581-4361-9C11-783DCB871F1A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Personen </a:t>
          </a:r>
          <a:endParaRPr lang="en-US"/>
        </a:p>
      </dgm:t>
    </dgm:pt>
    <dgm:pt modelId="{5D512E8D-AA5A-4DF8-871B-EEFE016F3A8A}" type="parTrans" cxnId="{1935EE7B-D2C3-48AF-ADDA-2CA8F2A237B2}">
      <dgm:prSet/>
      <dgm:spPr/>
      <dgm:t>
        <a:bodyPr/>
        <a:lstStyle/>
        <a:p>
          <a:endParaRPr lang="en-US"/>
        </a:p>
      </dgm:t>
    </dgm:pt>
    <dgm:pt modelId="{C9DA8940-B2B1-4DDD-8B46-094C9A0928D0}" type="sibTrans" cxnId="{1935EE7B-D2C3-48AF-ADDA-2CA8F2A237B2}">
      <dgm:prSet/>
      <dgm:spPr/>
      <dgm:t>
        <a:bodyPr/>
        <a:lstStyle/>
        <a:p>
          <a:endParaRPr lang="en-US"/>
        </a:p>
      </dgm:t>
    </dgm:pt>
    <dgm:pt modelId="{AEE2B0F2-2500-4CB7-8901-9B7B4E18BEAF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documenten</a:t>
          </a:r>
          <a:endParaRPr lang="en-US"/>
        </a:p>
      </dgm:t>
    </dgm:pt>
    <dgm:pt modelId="{C8FBFCB1-DF6D-4287-8DBA-CD5F20DD7BE6}" type="parTrans" cxnId="{EA9E4EE2-93FA-4535-A4C6-D54FB1A04B9D}">
      <dgm:prSet/>
      <dgm:spPr/>
      <dgm:t>
        <a:bodyPr/>
        <a:lstStyle/>
        <a:p>
          <a:endParaRPr lang="en-US"/>
        </a:p>
      </dgm:t>
    </dgm:pt>
    <dgm:pt modelId="{F7566DC5-1936-4D00-9A33-9E42420CF79B}" type="sibTrans" cxnId="{EA9E4EE2-93FA-4535-A4C6-D54FB1A04B9D}">
      <dgm:prSet/>
      <dgm:spPr/>
      <dgm:t>
        <a:bodyPr/>
        <a:lstStyle/>
        <a:p>
          <a:endParaRPr lang="en-US"/>
        </a:p>
      </dgm:t>
    </dgm:pt>
    <dgm:pt modelId="{ED5B7ACC-E2C8-462E-BEA0-9B97BA6E3237}" type="pres">
      <dgm:prSet presAssocID="{F60C5F09-2E64-4204-85A4-7A6492C23FEA}" presName="root" presStyleCnt="0">
        <dgm:presLayoutVars>
          <dgm:dir/>
          <dgm:resizeHandles val="exact"/>
        </dgm:presLayoutVars>
      </dgm:prSet>
      <dgm:spPr/>
    </dgm:pt>
    <dgm:pt modelId="{8A39865C-CA15-46B1-9897-FF718EF8441E}" type="pres">
      <dgm:prSet presAssocID="{CB2283C1-E425-46BE-9417-FD093C96FC8C}" presName="compNode" presStyleCnt="0"/>
      <dgm:spPr/>
    </dgm:pt>
    <dgm:pt modelId="{81A29568-A7A0-4E8C-B71B-5AF7CD217B91}" type="pres">
      <dgm:prSet presAssocID="{CB2283C1-E425-46BE-9417-FD093C96FC8C}" presName="bgRect" presStyleLbl="bgShp" presStyleIdx="0" presStyleCnt="3"/>
      <dgm:spPr/>
    </dgm:pt>
    <dgm:pt modelId="{21ED3209-0A5A-4BD0-B811-97043525A449}" type="pres">
      <dgm:prSet presAssocID="{CB2283C1-E425-46BE-9417-FD093C96FC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FAC5FF4-552B-4C05-9FA4-5953E41D3FD4}" type="pres">
      <dgm:prSet presAssocID="{CB2283C1-E425-46BE-9417-FD093C96FC8C}" presName="spaceRect" presStyleCnt="0"/>
      <dgm:spPr/>
    </dgm:pt>
    <dgm:pt modelId="{2EBDBA44-6A6E-40CB-806A-23B1CAFFEDF6}" type="pres">
      <dgm:prSet presAssocID="{CB2283C1-E425-46BE-9417-FD093C96FC8C}" presName="parTx" presStyleLbl="revTx" presStyleIdx="0" presStyleCnt="5">
        <dgm:presLayoutVars>
          <dgm:chMax val="0"/>
          <dgm:chPref val="0"/>
        </dgm:presLayoutVars>
      </dgm:prSet>
      <dgm:spPr/>
    </dgm:pt>
    <dgm:pt modelId="{5D3A32BE-20E1-40C5-A3CD-9FF8ECD60C53}" type="pres">
      <dgm:prSet presAssocID="{625CCD63-8237-44BB-A756-DAFADB6037D8}" presName="sibTrans" presStyleCnt="0"/>
      <dgm:spPr/>
    </dgm:pt>
    <dgm:pt modelId="{620314D0-49F6-4E52-A113-AE25477D8A66}" type="pres">
      <dgm:prSet presAssocID="{0150DB47-7C4A-4391-B971-5A3784EF9C33}" presName="compNode" presStyleCnt="0"/>
      <dgm:spPr/>
    </dgm:pt>
    <dgm:pt modelId="{D3FA2C26-FC64-4EE6-B4E7-52996CB8B9CA}" type="pres">
      <dgm:prSet presAssocID="{0150DB47-7C4A-4391-B971-5A3784EF9C33}" presName="bgRect" presStyleLbl="bgShp" presStyleIdx="1" presStyleCnt="3"/>
      <dgm:spPr/>
    </dgm:pt>
    <dgm:pt modelId="{BCE9F5B3-0134-4263-8838-373139110992}" type="pres">
      <dgm:prSet presAssocID="{0150DB47-7C4A-4391-B971-5A3784EF9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0FE5B97-3B2F-463C-84D9-78CCC70AF2C5}" type="pres">
      <dgm:prSet presAssocID="{0150DB47-7C4A-4391-B971-5A3784EF9C33}" presName="spaceRect" presStyleCnt="0"/>
      <dgm:spPr/>
    </dgm:pt>
    <dgm:pt modelId="{BBD167B2-4499-4D87-92ED-D454DB6367B7}" type="pres">
      <dgm:prSet presAssocID="{0150DB47-7C4A-4391-B971-5A3784EF9C33}" presName="parTx" presStyleLbl="revTx" presStyleIdx="1" presStyleCnt="5">
        <dgm:presLayoutVars>
          <dgm:chMax val="0"/>
          <dgm:chPref val="0"/>
        </dgm:presLayoutVars>
      </dgm:prSet>
      <dgm:spPr/>
    </dgm:pt>
    <dgm:pt modelId="{7C742A5B-3928-451B-B207-EE0EBD2092AC}" type="pres">
      <dgm:prSet presAssocID="{0150DB47-7C4A-4391-B971-5A3784EF9C33}" presName="desTx" presStyleLbl="revTx" presStyleIdx="2" presStyleCnt="5">
        <dgm:presLayoutVars/>
      </dgm:prSet>
      <dgm:spPr/>
    </dgm:pt>
    <dgm:pt modelId="{AF0BDF12-3F12-4ED8-9E35-CDF40ED258F4}" type="pres">
      <dgm:prSet presAssocID="{1CAE3BFA-994B-403C-8C03-B24E9C187EAA}" presName="sibTrans" presStyleCnt="0"/>
      <dgm:spPr/>
    </dgm:pt>
    <dgm:pt modelId="{546DC4E1-25C6-4409-BC0F-D57E386A62EE}" type="pres">
      <dgm:prSet presAssocID="{05F23AF1-0BB6-4BC1-84BD-1360A739D5AA}" presName="compNode" presStyleCnt="0"/>
      <dgm:spPr/>
    </dgm:pt>
    <dgm:pt modelId="{B1D2A3C2-C235-4988-9909-1FE18809CD10}" type="pres">
      <dgm:prSet presAssocID="{05F23AF1-0BB6-4BC1-84BD-1360A739D5AA}" presName="bgRect" presStyleLbl="bgShp" presStyleIdx="2" presStyleCnt="3"/>
      <dgm:spPr/>
    </dgm:pt>
    <dgm:pt modelId="{CA34D5F9-88A8-4879-AFF6-79F32D0D97B2}" type="pres">
      <dgm:prSet presAssocID="{05F23AF1-0BB6-4BC1-84BD-1360A739D5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4FDDB91-E519-4B6C-8856-90B6FF1701E5}" type="pres">
      <dgm:prSet presAssocID="{05F23AF1-0BB6-4BC1-84BD-1360A739D5AA}" presName="spaceRect" presStyleCnt="0"/>
      <dgm:spPr/>
    </dgm:pt>
    <dgm:pt modelId="{702AA690-CBE1-4319-8F12-CC321633A890}" type="pres">
      <dgm:prSet presAssocID="{05F23AF1-0BB6-4BC1-84BD-1360A739D5AA}" presName="parTx" presStyleLbl="revTx" presStyleIdx="3" presStyleCnt="5">
        <dgm:presLayoutVars>
          <dgm:chMax val="0"/>
          <dgm:chPref val="0"/>
        </dgm:presLayoutVars>
      </dgm:prSet>
      <dgm:spPr/>
    </dgm:pt>
    <dgm:pt modelId="{0C1BEB28-CA18-4C7A-B49A-1AA12669ADFB}" type="pres">
      <dgm:prSet presAssocID="{05F23AF1-0BB6-4BC1-84BD-1360A739D5AA}" presName="desTx" presStyleLbl="revTx" presStyleIdx="4" presStyleCnt="5">
        <dgm:presLayoutVars/>
      </dgm:prSet>
      <dgm:spPr/>
    </dgm:pt>
  </dgm:ptLst>
  <dgm:cxnLst>
    <dgm:cxn modelId="{AC3C0E03-7725-4861-AA2B-9D8BDEB67738}" srcId="{F60C5F09-2E64-4204-85A4-7A6492C23FEA}" destId="{0150DB47-7C4A-4391-B971-5A3784EF9C33}" srcOrd="1" destOrd="0" parTransId="{EB459955-1ACE-4A32-9863-D1CEE3E16283}" sibTransId="{1CAE3BFA-994B-403C-8C03-B24E9C187EAA}"/>
    <dgm:cxn modelId="{84C9C118-9502-4894-905B-27713AC45E24}" srcId="{0150DB47-7C4A-4391-B971-5A3784EF9C33}" destId="{30199AB3-E5DF-4AA8-934C-182CF752A35D}" srcOrd="1" destOrd="0" parTransId="{FFFFAC2C-A908-4A29-A2C3-728747AE2D6B}" sibTransId="{F970195A-CD4D-4598-8164-3DE5BD5A1B78}"/>
    <dgm:cxn modelId="{14CFF318-3777-457B-B972-EBCEC4F40D1A}" type="presOf" srcId="{0150DB47-7C4A-4391-B971-5A3784EF9C33}" destId="{BBD167B2-4499-4D87-92ED-D454DB6367B7}" srcOrd="0" destOrd="0" presId="urn:microsoft.com/office/officeart/2018/2/layout/IconVerticalSolidList"/>
    <dgm:cxn modelId="{5273981F-3AA0-46F2-915B-C086F4C8CDC4}" type="presOf" srcId="{71C7D9F4-54BF-4A95-90CA-A51ACD1D8E71}" destId="{7C742A5B-3928-451B-B207-EE0EBD2092AC}" srcOrd="0" destOrd="0" presId="urn:microsoft.com/office/officeart/2018/2/layout/IconVerticalSolidList"/>
    <dgm:cxn modelId="{A986C168-7A68-4C52-973E-6381390442B1}" srcId="{F60C5F09-2E64-4204-85A4-7A6492C23FEA}" destId="{CB2283C1-E425-46BE-9417-FD093C96FC8C}" srcOrd="0" destOrd="0" parTransId="{57A3367C-F2A7-41D1-A6FC-F84D4314A38E}" sibTransId="{625CCD63-8237-44BB-A756-DAFADB6037D8}"/>
    <dgm:cxn modelId="{1935EE7B-D2C3-48AF-ADDA-2CA8F2A237B2}" srcId="{05F23AF1-0BB6-4BC1-84BD-1360A739D5AA}" destId="{5ABF5632-9581-4361-9C11-783DCB871F1A}" srcOrd="0" destOrd="0" parTransId="{5D512E8D-AA5A-4DF8-871B-EEFE016F3A8A}" sibTransId="{C9DA8940-B2B1-4DDD-8B46-094C9A0928D0}"/>
    <dgm:cxn modelId="{68D34587-9A80-47ED-AC42-F8D12C842D65}" type="presOf" srcId="{AEE2B0F2-2500-4CB7-8901-9B7B4E18BEAF}" destId="{0C1BEB28-CA18-4C7A-B49A-1AA12669ADFB}" srcOrd="0" destOrd="1" presId="urn:microsoft.com/office/officeart/2018/2/layout/IconVerticalSolidList"/>
    <dgm:cxn modelId="{10771099-11CD-4EAC-89DE-A6F84F2F8EE5}" srcId="{0150DB47-7C4A-4391-B971-5A3784EF9C33}" destId="{71C7D9F4-54BF-4A95-90CA-A51ACD1D8E71}" srcOrd="0" destOrd="0" parTransId="{217D22B6-64A5-4EA4-AE50-E0A0E957BE81}" sibTransId="{160B0083-9310-4977-AC3E-2CA4DE2E4449}"/>
    <dgm:cxn modelId="{367577AB-6E97-4464-B295-1605CF339D72}" type="presOf" srcId="{30199AB3-E5DF-4AA8-934C-182CF752A35D}" destId="{7C742A5B-3928-451B-B207-EE0EBD2092AC}" srcOrd="0" destOrd="1" presId="urn:microsoft.com/office/officeart/2018/2/layout/IconVerticalSolidList"/>
    <dgm:cxn modelId="{A04B01B1-ABD8-450D-820B-66B67CDFDA2B}" srcId="{F60C5F09-2E64-4204-85A4-7A6492C23FEA}" destId="{05F23AF1-0BB6-4BC1-84BD-1360A739D5AA}" srcOrd="2" destOrd="0" parTransId="{9572EECA-694D-47F1-9BD3-EACCA65E1191}" sibTransId="{D5A9E90D-0CF0-4B28-8D2E-279AE69E3968}"/>
    <dgm:cxn modelId="{C103A6CE-F086-4428-B93B-ECC46F04481B}" type="presOf" srcId="{CB2283C1-E425-46BE-9417-FD093C96FC8C}" destId="{2EBDBA44-6A6E-40CB-806A-23B1CAFFEDF6}" srcOrd="0" destOrd="0" presId="urn:microsoft.com/office/officeart/2018/2/layout/IconVerticalSolidList"/>
    <dgm:cxn modelId="{EA9E4EE2-93FA-4535-A4C6-D54FB1A04B9D}" srcId="{05F23AF1-0BB6-4BC1-84BD-1360A739D5AA}" destId="{AEE2B0F2-2500-4CB7-8901-9B7B4E18BEAF}" srcOrd="1" destOrd="0" parTransId="{C8FBFCB1-DF6D-4287-8DBA-CD5F20DD7BE6}" sibTransId="{F7566DC5-1936-4D00-9A33-9E42420CF79B}"/>
    <dgm:cxn modelId="{455EB2EF-4C78-4BDA-97B4-0975C374B9EF}" type="presOf" srcId="{05F23AF1-0BB6-4BC1-84BD-1360A739D5AA}" destId="{702AA690-CBE1-4319-8F12-CC321633A890}" srcOrd="0" destOrd="0" presId="urn:microsoft.com/office/officeart/2018/2/layout/IconVerticalSolidList"/>
    <dgm:cxn modelId="{7317E2EF-2DA2-446C-BF56-F8801271B2ED}" type="presOf" srcId="{5ABF5632-9581-4361-9C11-783DCB871F1A}" destId="{0C1BEB28-CA18-4C7A-B49A-1AA12669ADFB}" srcOrd="0" destOrd="0" presId="urn:microsoft.com/office/officeart/2018/2/layout/IconVerticalSolidList"/>
    <dgm:cxn modelId="{5B2ECBF2-C3E6-4A86-96F7-9E63C942C099}" type="presOf" srcId="{F60C5F09-2E64-4204-85A4-7A6492C23FEA}" destId="{ED5B7ACC-E2C8-462E-BEA0-9B97BA6E3237}" srcOrd="0" destOrd="0" presId="urn:microsoft.com/office/officeart/2018/2/layout/IconVerticalSolidList"/>
    <dgm:cxn modelId="{876FFE79-E3CB-409D-A14E-38735EDC5D26}" type="presParOf" srcId="{ED5B7ACC-E2C8-462E-BEA0-9B97BA6E3237}" destId="{8A39865C-CA15-46B1-9897-FF718EF8441E}" srcOrd="0" destOrd="0" presId="urn:microsoft.com/office/officeart/2018/2/layout/IconVerticalSolidList"/>
    <dgm:cxn modelId="{D1260ECC-8285-452F-9052-304BF17D3436}" type="presParOf" srcId="{8A39865C-CA15-46B1-9897-FF718EF8441E}" destId="{81A29568-A7A0-4E8C-B71B-5AF7CD217B91}" srcOrd="0" destOrd="0" presId="urn:microsoft.com/office/officeart/2018/2/layout/IconVerticalSolidList"/>
    <dgm:cxn modelId="{A0AE14EF-9362-43B4-9BD7-1BC61FE86431}" type="presParOf" srcId="{8A39865C-CA15-46B1-9897-FF718EF8441E}" destId="{21ED3209-0A5A-4BD0-B811-97043525A449}" srcOrd="1" destOrd="0" presId="urn:microsoft.com/office/officeart/2018/2/layout/IconVerticalSolidList"/>
    <dgm:cxn modelId="{F733D65C-1399-4E30-9E92-1279E5F69DFC}" type="presParOf" srcId="{8A39865C-CA15-46B1-9897-FF718EF8441E}" destId="{5FAC5FF4-552B-4C05-9FA4-5953E41D3FD4}" srcOrd="2" destOrd="0" presId="urn:microsoft.com/office/officeart/2018/2/layout/IconVerticalSolidList"/>
    <dgm:cxn modelId="{287873C6-2F7E-40A0-A95C-E34CD2E89E5C}" type="presParOf" srcId="{8A39865C-CA15-46B1-9897-FF718EF8441E}" destId="{2EBDBA44-6A6E-40CB-806A-23B1CAFFEDF6}" srcOrd="3" destOrd="0" presId="urn:microsoft.com/office/officeart/2018/2/layout/IconVerticalSolidList"/>
    <dgm:cxn modelId="{8422B8D1-88F4-48B6-83CF-901F7599E415}" type="presParOf" srcId="{ED5B7ACC-E2C8-462E-BEA0-9B97BA6E3237}" destId="{5D3A32BE-20E1-40C5-A3CD-9FF8ECD60C53}" srcOrd="1" destOrd="0" presId="urn:microsoft.com/office/officeart/2018/2/layout/IconVerticalSolidList"/>
    <dgm:cxn modelId="{9D6D88D1-6D82-4171-AF7E-BED991ACBB3C}" type="presParOf" srcId="{ED5B7ACC-E2C8-462E-BEA0-9B97BA6E3237}" destId="{620314D0-49F6-4E52-A113-AE25477D8A66}" srcOrd="2" destOrd="0" presId="urn:microsoft.com/office/officeart/2018/2/layout/IconVerticalSolidList"/>
    <dgm:cxn modelId="{97E8B7F0-0AD7-40E2-82A3-A2A86C4F2ACE}" type="presParOf" srcId="{620314D0-49F6-4E52-A113-AE25477D8A66}" destId="{D3FA2C26-FC64-4EE6-B4E7-52996CB8B9CA}" srcOrd="0" destOrd="0" presId="urn:microsoft.com/office/officeart/2018/2/layout/IconVerticalSolidList"/>
    <dgm:cxn modelId="{54C3AB0D-636A-44D2-9A1A-2A6ECD7596A4}" type="presParOf" srcId="{620314D0-49F6-4E52-A113-AE25477D8A66}" destId="{BCE9F5B3-0134-4263-8838-373139110992}" srcOrd="1" destOrd="0" presId="urn:microsoft.com/office/officeart/2018/2/layout/IconVerticalSolidList"/>
    <dgm:cxn modelId="{1C4AEFFA-2C10-4081-AD15-6D1E3510D3A7}" type="presParOf" srcId="{620314D0-49F6-4E52-A113-AE25477D8A66}" destId="{20FE5B97-3B2F-463C-84D9-78CCC70AF2C5}" srcOrd="2" destOrd="0" presId="urn:microsoft.com/office/officeart/2018/2/layout/IconVerticalSolidList"/>
    <dgm:cxn modelId="{E879ECF1-1CCB-46CC-B7BE-C6F9FCB27327}" type="presParOf" srcId="{620314D0-49F6-4E52-A113-AE25477D8A66}" destId="{BBD167B2-4499-4D87-92ED-D454DB6367B7}" srcOrd="3" destOrd="0" presId="urn:microsoft.com/office/officeart/2018/2/layout/IconVerticalSolidList"/>
    <dgm:cxn modelId="{2FF49CE0-5330-43ED-9A6F-FD23A4B13413}" type="presParOf" srcId="{620314D0-49F6-4E52-A113-AE25477D8A66}" destId="{7C742A5B-3928-451B-B207-EE0EBD2092AC}" srcOrd="4" destOrd="0" presId="urn:microsoft.com/office/officeart/2018/2/layout/IconVerticalSolidList"/>
    <dgm:cxn modelId="{95B6DFCD-4D52-4D27-A1B7-A880D0A9981E}" type="presParOf" srcId="{ED5B7ACC-E2C8-462E-BEA0-9B97BA6E3237}" destId="{AF0BDF12-3F12-4ED8-9E35-CDF40ED258F4}" srcOrd="3" destOrd="0" presId="urn:microsoft.com/office/officeart/2018/2/layout/IconVerticalSolidList"/>
    <dgm:cxn modelId="{7FACD053-6C4E-48D2-924E-F5E7B795A96C}" type="presParOf" srcId="{ED5B7ACC-E2C8-462E-BEA0-9B97BA6E3237}" destId="{546DC4E1-25C6-4409-BC0F-D57E386A62EE}" srcOrd="4" destOrd="0" presId="urn:microsoft.com/office/officeart/2018/2/layout/IconVerticalSolidList"/>
    <dgm:cxn modelId="{7B5D4A5A-602D-485B-8EEE-0DB0577AF7BE}" type="presParOf" srcId="{546DC4E1-25C6-4409-BC0F-D57E386A62EE}" destId="{B1D2A3C2-C235-4988-9909-1FE18809CD10}" srcOrd="0" destOrd="0" presId="urn:microsoft.com/office/officeart/2018/2/layout/IconVerticalSolidList"/>
    <dgm:cxn modelId="{D89BD2C6-016D-4DDF-A500-17058AD07A9A}" type="presParOf" srcId="{546DC4E1-25C6-4409-BC0F-D57E386A62EE}" destId="{CA34D5F9-88A8-4879-AFF6-79F32D0D97B2}" srcOrd="1" destOrd="0" presId="urn:microsoft.com/office/officeart/2018/2/layout/IconVerticalSolidList"/>
    <dgm:cxn modelId="{6EDDA90F-0B3F-4A59-BAEF-69EB7162B73A}" type="presParOf" srcId="{546DC4E1-25C6-4409-BC0F-D57E386A62EE}" destId="{04FDDB91-E519-4B6C-8856-90B6FF1701E5}" srcOrd="2" destOrd="0" presId="urn:microsoft.com/office/officeart/2018/2/layout/IconVerticalSolidList"/>
    <dgm:cxn modelId="{E05E6801-8FE7-4441-92C2-2170AA7AA169}" type="presParOf" srcId="{546DC4E1-25C6-4409-BC0F-D57E386A62EE}" destId="{702AA690-CBE1-4319-8F12-CC321633A890}" srcOrd="3" destOrd="0" presId="urn:microsoft.com/office/officeart/2018/2/layout/IconVerticalSolidList"/>
    <dgm:cxn modelId="{71E1D305-D2D1-4977-A903-23E82895208A}" type="presParOf" srcId="{546DC4E1-25C6-4409-BC0F-D57E386A62EE}" destId="{0C1BEB28-CA18-4C7A-B49A-1AA12669ADF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DA8B3-B948-4FF0-BC41-2D13CE0C73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B02BA0F-AF52-4A39-ABCE-AAE8AB94B20F}">
      <dgm:prSet/>
      <dgm:spPr/>
      <dgm:t>
        <a:bodyPr/>
        <a:lstStyle/>
        <a:p>
          <a:pPr>
            <a:defRPr cap="all"/>
          </a:pPr>
          <a:r>
            <a:rPr lang="nl-BE"/>
            <a:t>Databronnen</a:t>
          </a:r>
          <a:endParaRPr lang="en-US"/>
        </a:p>
      </dgm:t>
    </dgm:pt>
    <dgm:pt modelId="{767A747A-911F-4DCB-94E1-42DB8BF46DF5}" type="parTrans" cxnId="{3B1654B0-46B1-468E-A898-4C3192A45C50}">
      <dgm:prSet/>
      <dgm:spPr/>
      <dgm:t>
        <a:bodyPr/>
        <a:lstStyle/>
        <a:p>
          <a:endParaRPr lang="en-US"/>
        </a:p>
      </dgm:t>
    </dgm:pt>
    <dgm:pt modelId="{8D238EED-106A-42BA-AC3F-F12FEACAD209}" type="sibTrans" cxnId="{3B1654B0-46B1-468E-A898-4C3192A45C50}">
      <dgm:prSet/>
      <dgm:spPr/>
      <dgm:t>
        <a:bodyPr/>
        <a:lstStyle/>
        <a:p>
          <a:endParaRPr lang="en-US"/>
        </a:p>
      </dgm:t>
    </dgm:pt>
    <dgm:pt modelId="{DD3BFC3F-4C22-44D6-BF28-A751FE81FE1E}">
      <dgm:prSet/>
      <dgm:spPr/>
      <dgm:t>
        <a:bodyPr/>
        <a:lstStyle/>
        <a:p>
          <a:pPr>
            <a:defRPr cap="all"/>
          </a:pPr>
          <a:r>
            <a:rPr lang="nl-BE"/>
            <a:t>Tussentaal</a:t>
          </a:r>
          <a:endParaRPr lang="en-US"/>
        </a:p>
      </dgm:t>
    </dgm:pt>
    <dgm:pt modelId="{836A17CF-0243-4E68-A2EB-0C9799F2CDCF}" type="parTrans" cxnId="{AED15373-4A51-4C99-9B12-B8CE85F4A3ED}">
      <dgm:prSet/>
      <dgm:spPr/>
      <dgm:t>
        <a:bodyPr/>
        <a:lstStyle/>
        <a:p>
          <a:endParaRPr lang="en-US"/>
        </a:p>
      </dgm:t>
    </dgm:pt>
    <dgm:pt modelId="{D138E698-FDCF-4BCA-95E8-BD37C6D3773B}" type="sibTrans" cxnId="{AED15373-4A51-4C99-9B12-B8CE85F4A3ED}">
      <dgm:prSet/>
      <dgm:spPr/>
      <dgm:t>
        <a:bodyPr/>
        <a:lstStyle/>
        <a:p>
          <a:endParaRPr lang="en-US"/>
        </a:p>
      </dgm:t>
    </dgm:pt>
    <dgm:pt modelId="{4DB6FA30-A0E4-44E7-BC08-AAC7373101DB}">
      <dgm:prSet/>
      <dgm:spPr/>
      <dgm:t>
        <a:bodyPr/>
        <a:lstStyle/>
        <a:p>
          <a:pPr>
            <a:defRPr cap="all"/>
          </a:pPr>
          <a:r>
            <a:rPr lang="nl-BE"/>
            <a:t>Visualisatie</a:t>
          </a:r>
          <a:endParaRPr lang="en-US"/>
        </a:p>
      </dgm:t>
    </dgm:pt>
    <dgm:pt modelId="{312E5C8C-548A-4AFB-BA34-19465145C2DA}" type="parTrans" cxnId="{2CAC3B2C-6764-4759-AD66-75927ACDBD33}">
      <dgm:prSet/>
      <dgm:spPr/>
      <dgm:t>
        <a:bodyPr/>
        <a:lstStyle/>
        <a:p>
          <a:endParaRPr lang="en-US"/>
        </a:p>
      </dgm:t>
    </dgm:pt>
    <dgm:pt modelId="{A1012311-E3F0-426F-B345-BF71EE201BBC}" type="sibTrans" cxnId="{2CAC3B2C-6764-4759-AD66-75927ACDBD33}">
      <dgm:prSet/>
      <dgm:spPr/>
      <dgm:t>
        <a:bodyPr/>
        <a:lstStyle/>
        <a:p>
          <a:endParaRPr lang="en-US"/>
        </a:p>
      </dgm:t>
    </dgm:pt>
    <dgm:pt modelId="{B19997C4-5F9A-4804-AD20-EFBE37B6DBE7}" type="pres">
      <dgm:prSet presAssocID="{D83DA8B3-B948-4FF0-BC41-2D13CE0C73B1}" presName="root" presStyleCnt="0">
        <dgm:presLayoutVars>
          <dgm:dir/>
          <dgm:resizeHandles val="exact"/>
        </dgm:presLayoutVars>
      </dgm:prSet>
      <dgm:spPr/>
    </dgm:pt>
    <dgm:pt modelId="{6070DD20-3283-41D6-BE08-4EEE31B1B8DF}" type="pres">
      <dgm:prSet presAssocID="{EB02BA0F-AF52-4A39-ABCE-AAE8AB94B20F}" presName="compNode" presStyleCnt="0"/>
      <dgm:spPr/>
    </dgm:pt>
    <dgm:pt modelId="{334FAA98-8511-4393-99B3-A252187F0B1F}" type="pres">
      <dgm:prSet presAssocID="{EB02BA0F-AF52-4A39-ABCE-AAE8AB94B20F}" presName="iconBgRect" presStyleLbl="bgShp" presStyleIdx="0" presStyleCnt="3"/>
      <dgm:spPr/>
    </dgm:pt>
    <dgm:pt modelId="{D4819FC0-A0F3-4AA7-A80B-136844561276}" type="pres">
      <dgm:prSet presAssocID="{EB02BA0F-AF52-4A39-ABCE-AAE8AB94B2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131B8A9-61B4-4B3C-B289-5374FECD1F96}" type="pres">
      <dgm:prSet presAssocID="{EB02BA0F-AF52-4A39-ABCE-AAE8AB94B20F}" presName="spaceRect" presStyleCnt="0"/>
      <dgm:spPr/>
    </dgm:pt>
    <dgm:pt modelId="{E1EB0FE3-A7DD-4658-948E-5C463C41DCD2}" type="pres">
      <dgm:prSet presAssocID="{EB02BA0F-AF52-4A39-ABCE-AAE8AB94B20F}" presName="textRect" presStyleLbl="revTx" presStyleIdx="0" presStyleCnt="3">
        <dgm:presLayoutVars>
          <dgm:chMax val="1"/>
          <dgm:chPref val="1"/>
        </dgm:presLayoutVars>
      </dgm:prSet>
      <dgm:spPr/>
    </dgm:pt>
    <dgm:pt modelId="{731C240C-A306-4611-9E64-5D6EA4B0BFA5}" type="pres">
      <dgm:prSet presAssocID="{8D238EED-106A-42BA-AC3F-F12FEACAD209}" presName="sibTrans" presStyleCnt="0"/>
      <dgm:spPr/>
    </dgm:pt>
    <dgm:pt modelId="{36D8C5E9-22AE-4061-9919-7A0F5ED0B479}" type="pres">
      <dgm:prSet presAssocID="{DD3BFC3F-4C22-44D6-BF28-A751FE81FE1E}" presName="compNode" presStyleCnt="0"/>
      <dgm:spPr/>
    </dgm:pt>
    <dgm:pt modelId="{E4968885-1EDD-43E0-BE5A-AF0CF933B679}" type="pres">
      <dgm:prSet presAssocID="{DD3BFC3F-4C22-44D6-BF28-A751FE81FE1E}" presName="iconBgRect" presStyleLbl="bgShp" presStyleIdx="1" presStyleCnt="3"/>
      <dgm:spPr/>
    </dgm:pt>
    <dgm:pt modelId="{B58FA702-47EF-4290-B18B-903DF36F8132}" type="pres">
      <dgm:prSet presAssocID="{DD3BFC3F-4C22-44D6-BF28-A751FE81FE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4CDA64A-F6B6-4BBE-BF49-804C7890D25E}" type="pres">
      <dgm:prSet presAssocID="{DD3BFC3F-4C22-44D6-BF28-A751FE81FE1E}" presName="spaceRect" presStyleCnt="0"/>
      <dgm:spPr/>
    </dgm:pt>
    <dgm:pt modelId="{32AFC739-D8FC-4ADF-BA15-4D8899AB792B}" type="pres">
      <dgm:prSet presAssocID="{DD3BFC3F-4C22-44D6-BF28-A751FE81FE1E}" presName="textRect" presStyleLbl="revTx" presStyleIdx="1" presStyleCnt="3">
        <dgm:presLayoutVars>
          <dgm:chMax val="1"/>
          <dgm:chPref val="1"/>
        </dgm:presLayoutVars>
      </dgm:prSet>
      <dgm:spPr/>
    </dgm:pt>
    <dgm:pt modelId="{D826A6EA-9D0B-4666-A815-C69D5EA1388D}" type="pres">
      <dgm:prSet presAssocID="{D138E698-FDCF-4BCA-95E8-BD37C6D3773B}" presName="sibTrans" presStyleCnt="0"/>
      <dgm:spPr/>
    </dgm:pt>
    <dgm:pt modelId="{6DE01096-09AF-4AFD-BE38-6BCBA80E60A8}" type="pres">
      <dgm:prSet presAssocID="{4DB6FA30-A0E4-44E7-BC08-AAC7373101DB}" presName="compNode" presStyleCnt="0"/>
      <dgm:spPr/>
    </dgm:pt>
    <dgm:pt modelId="{628A7975-B799-4370-8208-477155F3D10F}" type="pres">
      <dgm:prSet presAssocID="{4DB6FA30-A0E4-44E7-BC08-AAC7373101DB}" presName="iconBgRect" presStyleLbl="bgShp" presStyleIdx="2" presStyleCnt="3"/>
      <dgm:spPr/>
    </dgm:pt>
    <dgm:pt modelId="{B85BDFA5-FFAA-409E-AA48-AF7714395D91}" type="pres">
      <dgm:prSet presAssocID="{4DB6FA30-A0E4-44E7-BC08-AAC7373101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E58E9D4A-535E-4A3C-90AA-16AC7D2F152B}" type="pres">
      <dgm:prSet presAssocID="{4DB6FA30-A0E4-44E7-BC08-AAC7373101DB}" presName="spaceRect" presStyleCnt="0"/>
      <dgm:spPr/>
    </dgm:pt>
    <dgm:pt modelId="{A918A747-57BE-4FA4-9E6B-3261F9DC86F1}" type="pres">
      <dgm:prSet presAssocID="{4DB6FA30-A0E4-44E7-BC08-AAC7373101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97DF29-9591-43D4-97B5-37B4645CB733}" type="presOf" srcId="{D83DA8B3-B948-4FF0-BC41-2D13CE0C73B1}" destId="{B19997C4-5F9A-4804-AD20-EFBE37B6DBE7}" srcOrd="0" destOrd="0" presId="urn:microsoft.com/office/officeart/2018/5/layout/IconCircleLabelList"/>
    <dgm:cxn modelId="{2CAC3B2C-6764-4759-AD66-75927ACDBD33}" srcId="{D83DA8B3-B948-4FF0-BC41-2D13CE0C73B1}" destId="{4DB6FA30-A0E4-44E7-BC08-AAC7373101DB}" srcOrd="2" destOrd="0" parTransId="{312E5C8C-548A-4AFB-BA34-19465145C2DA}" sibTransId="{A1012311-E3F0-426F-B345-BF71EE201BBC}"/>
    <dgm:cxn modelId="{AED15373-4A51-4C99-9B12-B8CE85F4A3ED}" srcId="{D83DA8B3-B948-4FF0-BC41-2D13CE0C73B1}" destId="{DD3BFC3F-4C22-44D6-BF28-A751FE81FE1E}" srcOrd="1" destOrd="0" parTransId="{836A17CF-0243-4E68-A2EB-0C9799F2CDCF}" sibTransId="{D138E698-FDCF-4BCA-95E8-BD37C6D3773B}"/>
    <dgm:cxn modelId="{BFE00990-712E-428E-85BA-1D4D577880DA}" type="presOf" srcId="{EB02BA0F-AF52-4A39-ABCE-AAE8AB94B20F}" destId="{E1EB0FE3-A7DD-4658-948E-5C463C41DCD2}" srcOrd="0" destOrd="0" presId="urn:microsoft.com/office/officeart/2018/5/layout/IconCircleLabelList"/>
    <dgm:cxn modelId="{983A89AD-F2AE-4D8B-94E9-0F894589536C}" type="presOf" srcId="{4DB6FA30-A0E4-44E7-BC08-AAC7373101DB}" destId="{A918A747-57BE-4FA4-9E6B-3261F9DC86F1}" srcOrd="0" destOrd="0" presId="urn:microsoft.com/office/officeart/2018/5/layout/IconCircleLabelList"/>
    <dgm:cxn modelId="{3B1654B0-46B1-468E-A898-4C3192A45C50}" srcId="{D83DA8B3-B948-4FF0-BC41-2D13CE0C73B1}" destId="{EB02BA0F-AF52-4A39-ABCE-AAE8AB94B20F}" srcOrd="0" destOrd="0" parTransId="{767A747A-911F-4DCB-94E1-42DB8BF46DF5}" sibTransId="{8D238EED-106A-42BA-AC3F-F12FEACAD209}"/>
    <dgm:cxn modelId="{CA4877CE-5248-42E6-9654-1F41A8CEE61D}" type="presOf" srcId="{DD3BFC3F-4C22-44D6-BF28-A751FE81FE1E}" destId="{32AFC739-D8FC-4ADF-BA15-4D8899AB792B}" srcOrd="0" destOrd="0" presId="urn:microsoft.com/office/officeart/2018/5/layout/IconCircleLabelList"/>
    <dgm:cxn modelId="{1D6CF253-D266-42B8-BC06-01218F7FA403}" type="presParOf" srcId="{B19997C4-5F9A-4804-AD20-EFBE37B6DBE7}" destId="{6070DD20-3283-41D6-BE08-4EEE31B1B8DF}" srcOrd="0" destOrd="0" presId="urn:microsoft.com/office/officeart/2018/5/layout/IconCircleLabelList"/>
    <dgm:cxn modelId="{FD17FFD3-F37C-42F4-821E-9EB6C7134664}" type="presParOf" srcId="{6070DD20-3283-41D6-BE08-4EEE31B1B8DF}" destId="{334FAA98-8511-4393-99B3-A252187F0B1F}" srcOrd="0" destOrd="0" presId="urn:microsoft.com/office/officeart/2018/5/layout/IconCircleLabelList"/>
    <dgm:cxn modelId="{22885F69-28B9-48F8-97D9-4438DC879341}" type="presParOf" srcId="{6070DD20-3283-41D6-BE08-4EEE31B1B8DF}" destId="{D4819FC0-A0F3-4AA7-A80B-136844561276}" srcOrd="1" destOrd="0" presId="urn:microsoft.com/office/officeart/2018/5/layout/IconCircleLabelList"/>
    <dgm:cxn modelId="{DE446194-9FC6-47FD-8710-825987B53043}" type="presParOf" srcId="{6070DD20-3283-41D6-BE08-4EEE31B1B8DF}" destId="{E131B8A9-61B4-4B3C-B289-5374FECD1F96}" srcOrd="2" destOrd="0" presId="urn:microsoft.com/office/officeart/2018/5/layout/IconCircleLabelList"/>
    <dgm:cxn modelId="{35FCAF46-7D74-40F4-8858-92282E15E2EF}" type="presParOf" srcId="{6070DD20-3283-41D6-BE08-4EEE31B1B8DF}" destId="{E1EB0FE3-A7DD-4658-948E-5C463C41DCD2}" srcOrd="3" destOrd="0" presId="urn:microsoft.com/office/officeart/2018/5/layout/IconCircleLabelList"/>
    <dgm:cxn modelId="{78574429-D3DE-4065-83FD-F3240C2A2A69}" type="presParOf" srcId="{B19997C4-5F9A-4804-AD20-EFBE37B6DBE7}" destId="{731C240C-A306-4611-9E64-5D6EA4B0BFA5}" srcOrd="1" destOrd="0" presId="urn:microsoft.com/office/officeart/2018/5/layout/IconCircleLabelList"/>
    <dgm:cxn modelId="{AD608B77-56B5-405F-BC01-6A399BCB1D1A}" type="presParOf" srcId="{B19997C4-5F9A-4804-AD20-EFBE37B6DBE7}" destId="{36D8C5E9-22AE-4061-9919-7A0F5ED0B479}" srcOrd="2" destOrd="0" presId="urn:microsoft.com/office/officeart/2018/5/layout/IconCircleLabelList"/>
    <dgm:cxn modelId="{3B9592C4-D6EB-4F24-95C6-BA585380FCD6}" type="presParOf" srcId="{36D8C5E9-22AE-4061-9919-7A0F5ED0B479}" destId="{E4968885-1EDD-43E0-BE5A-AF0CF933B679}" srcOrd="0" destOrd="0" presId="urn:microsoft.com/office/officeart/2018/5/layout/IconCircleLabelList"/>
    <dgm:cxn modelId="{8259B15D-4203-488F-8C63-B6154A0925AC}" type="presParOf" srcId="{36D8C5E9-22AE-4061-9919-7A0F5ED0B479}" destId="{B58FA702-47EF-4290-B18B-903DF36F8132}" srcOrd="1" destOrd="0" presId="urn:microsoft.com/office/officeart/2018/5/layout/IconCircleLabelList"/>
    <dgm:cxn modelId="{8FDC0CD1-759A-4074-BC1E-ABD9A26ABBBA}" type="presParOf" srcId="{36D8C5E9-22AE-4061-9919-7A0F5ED0B479}" destId="{A4CDA64A-F6B6-4BBE-BF49-804C7890D25E}" srcOrd="2" destOrd="0" presId="urn:microsoft.com/office/officeart/2018/5/layout/IconCircleLabelList"/>
    <dgm:cxn modelId="{F9EB1EE8-4D89-4E11-904B-F0EDDF000594}" type="presParOf" srcId="{36D8C5E9-22AE-4061-9919-7A0F5ED0B479}" destId="{32AFC739-D8FC-4ADF-BA15-4D8899AB792B}" srcOrd="3" destOrd="0" presId="urn:microsoft.com/office/officeart/2018/5/layout/IconCircleLabelList"/>
    <dgm:cxn modelId="{BBC76937-A867-4036-8194-33AC05529364}" type="presParOf" srcId="{B19997C4-5F9A-4804-AD20-EFBE37B6DBE7}" destId="{D826A6EA-9D0B-4666-A815-C69D5EA1388D}" srcOrd="3" destOrd="0" presId="urn:microsoft.com/office/officeart/2018/5/layout/IconCircleLabelList"/>
    <dgm:cxn modelId="{693BDDDD-78A9-47BD-BB20-6EA62062B37E}" type="presParOf" srcId="{B19997C4-5F9A-4804-AD20-EFBE37B6DBE7}" destId="{6DE01096-09AF-4AFD-BE38-6BCBA80E60A8}" srcOrd="4" destOrd="0" presId="urn:microsoft.com/office/officeart/2018/5/layout/IconCircleLabelList"/>
    <dgm:cxn modelId="{D23EE540-28A9-4D23-A1A1-13238FF8150D}" type="presParOf" srcId="{6DE01096-09AF-4AFD-BE38-6BCBA80E60A8}" destId="{628A7975-B799-4370-8208-477155F3D10F}" srcOrd="0" destOrd="0" presId="urn:microsoft.com/office/officeart/2018/5/layout/IconCircleLabelList"/>
    <dgm:cxn modelId="{F9512A06-E03F-4F58-9971-8489CCD372EA}" type="presParOf" srcId="{6DE01096-09AF-4AFD-BE38-6BCBA80E60A8}" destId="{B85BDFA5-FFAA-409E-AA48-AF7714395D91}" srcOrd="1" destOrd="0" presId="urn:microsoft.com/office/officeart/2018/5/layout/IconCircleLabelList"/>
    <dgm:cxn modelId="{B611BC64-3A6E-4A76-8CD2-D9D4089D9213}" type="presParOf" srcId="{6DE01096-09AF-4AFD-BE38-6BCBA80E60A8}" destId="{E58E9D4A-535E-4A3C-90AA-16AC7D2F152B}" srcOrd="2" destOrd="0" presId="urn:microsoft.com/office/officeart/2018/5/layout/IconCircleLabelList"/>
    <dgm:cxn modelId="{1436EC17-68A7-46FD-A275-75E9D0CED153}" type="presParOf" srcId="{6DE01096-09AF-4AFD-BE38-6BCBA80E60A8}" destId="{A918A747-57BE-4FA4-9E6B-3261F9DC86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29568-A7A0-4E8C-B71B-5AF7CD217B91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D3209-0A5A-4BD0-B811-97043525A44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DBA44-6A6E-40CB-806A-23B1CAFFEDF6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Portaal</a:t>
          </a:r>
          <a:endParaRPr lang="en-US" sz="2500" kern="1200"/>
        </a:p>
      </dsp:txBody>
      <dsp:txXfrm>
        <a:off x="1816103" y="671"/>
        <a:ext cx="4447536" cy="1572384"/>
      </dsp:txXfrm>
    </dsp:sp>
    <dsp:sp modelId="{D3FA2C26-FC64-4EE6-B4E7-52996CB8B9CA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9F5B3-0134-4263-8838-37313911099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67B2-4499-4D87-92ED-D454DB6367B7}">
      <dsp:nvSpPr>
        <dsp:cNvPr id="0" name=""/>
        <dsp:cNvSpPr/>
      </dsp:nvSpPr>
      <dsp:spPr>
        <a:xfrm>
          <a:off x="1816103" y="1966151"/>
          <a:ext cx="281863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Visueel</a:t>
          </a:r>
          <a:endParaRPr lang="en-US" sz="2500" kern="1200"/>
        </a:p>
      </dsp:txBody>
      <dsp:txXfrm>
        <a:off x="1816103" y="1966151"/>
        <a:ext cx="2818638" cy="1572384"/>
      </dsp:txXfrm>
    </dsp:sp>
    <dsp:sp modelId="{7C742A5B-3928-451B-B207-EE0EBD2092AC}">
      <dsp:nvSpPr>
        <dsp:cNvPr id="0" name=""/>
        <dsp:cNvSpPr/>
      </dsp:nvSpPr>
      <dsp:spPr>
        <a:xfrm>
          <a:off x="4634741" y="1966151"/>
          <a:ext cx="162889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/>
            <a:t>Intuïtief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/>
            <a:t>Efficiënt</a:t>
          </a:r>
          <a:endParaRPr lang="en-US" sz="1800" kern="1200"/>
        </a:p>
      </dsp:txBody>
      <dsp:txXfrm>
        <a:off x="4634741" y="1966151"/>
        <a:ext cx="1628898" cy="1572384"/>
      </dsp:txXfrm>
    </dsp:sp>
    <dsp:sp modelId="{B1D2A3C2-C235-4988-9909-1FE18809CD1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4D5F9-88A8-4879-AFF6-79F32D0D97B2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AA690-CBE1-4319-8F12-CC321633A890}">
      <dsp:nvSpPr>
        <dsp:cNvPr id="0" name=""/>
        <dsp:cNvSpPr/>
      </dsp:nvSpPr>
      <dsp:spPr>
        <a:xfrm>
          <a:off x="1816103" y="3931632"/>
          <a:ext cx="281863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Relaties</a:t>
          </a:r>
          <a:endParaRPr lang="en-US" sz="2500" kern="1200"/>
        </a:p>
      </dsp:txBody>
      <dsp:txXfrm>
        <a:off x="1816103" y="3931632"/>
        <a:ext cx="2818638" cy="1572384"/>
      </dsp:txXfrm>
    </dsp:sp>
    <dsp:sp modelId="{0C1BEB28-CA18-4C7A-B49A-1AA12669ADFB}">
      <dsp:nvSpPr>
        <dsp:cNvPr id="0" name=""/>
        <dsp:cNvSpPr/>
      </dsp:nvSpPr>
      <dsp:spPr>
        <a:xfrm>
          <a:off x="4634741" y="3931632"/>
          <a:ext cx="162889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/>
            <a:t>Personen 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/>
            <a:t>documenten</a:t>
          </a:r>
          <a:endParaRPr lang="en-US" sz="1800" kern="1200"/>
        </a:p>
      </dsp:txBody>
      <dsp:txXfrm>
        <a:off x="4634741" y="3931632"/>
        <a:ext cx="1628898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AA98-8511-4393-99B3-A252187F0B1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19FC0-A0F3-4AA7-A80B-13684456127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B0FE3-A7DD-4658-948E-5C463C41DCD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3800" kern="1200"/>
            <a:t>Databronnen</a:t>
          </a:r>
          <a:endParaRPr lang="en-US" sz="3800" kern="1200"/>
        </a:p>
      </dsp:txBody>
      <dsp:txXfrm>
        <a:off x="75768" y="3053169"/>
        <a:ext cx="3093750" cy="720000"/>
      </dsp:txXfrm>
    </dsp:sp>
    <dsp:sp modelId="{E4968885-1EDD-43E0-BE5A-AF0CF933B67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FA702-47EF-4290-B18B-903DF36F813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FC739-D8FC-4ADF-BA15-4D8899AB792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3800" kern="1200"/>
            <a:t>Tussentaal</a:t>
          </a:r>
          <a:endParaRPr lang="en-US" sz="3800" kern="1200"/>
        </a:p>
      </dsp:txBody>
      <dsp:txXfrm>
        <a:off x="3710925" y="3053169"/>
        <a:ext cx="3093750" cy="720000"/>
      </dsp:txXfrm>
    </dsp:sp>
    <dsp:sp modelId="{628A7975-B799-4370-8208-477155F3D10F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BDFA5-FFAA-409E-AA48-AF7714395D9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8A747-57BE-4FA4-9E6B-3261F9DC86F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3800" kern="1200"/>
            <a:t>Visualisatie</a:t>
          </a:r>
          <a:endParaRPr lang="en-US" sz="38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A90E0-E03B-41D1-9384-C843A5F1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E2AB64-EDC6-4294-9C0B-EB862CC8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5483A7-A83F-48D0-B8DB-F0ED1C13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B4F568-643F-43CA-AE30-F6C8DC18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49FBB7-2645-436A-818A-DF22E743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91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9E150-270D-4810-8566-13818C96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0F92F39-2E11-4093-B57D-594FB654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62A344-71FC-4E42-87B5-A9FB90D9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AB2AB9-D6A8-45EB-8717-B6E31832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6F40DD-A1FE-4B54-A5FE-E60D9BF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8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9CDECC4-5AA7-4BB3-B69E-2EE581612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3125E9-EA51-4639-A673-4AF86C84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E723A2-E4E3-4683-9530-5DEFC69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25E3E8-00DC-43CC-BE81-0D010463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8F07B3-9B84-4A3B-844E-5E55F7C8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5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C0DAD-6220-4963-8B09-4310CBBC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75B0EC-A98D-457B-9933-C75C9F00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010C68-2736-47B1-BCAB-F281B451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E8E8F0-A899-4B4C-B34A-146D0EF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9AFB54-F13D-4450-965E-0C0FEF72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AA0DE-9B7D-41BC-B00A-C9BCDC8B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B13EC4-1D01-421A-9E9B-CC3ED87F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D01284-A629-4B37-A4C5-3009BF84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9CB1AC-3EDD-44C7-84AE-D4E03BF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38F4C1-EF45-4E77-8AB5-1B87D5EC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039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2847D-9858-4D3A-97B4-A9DC9B3E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2DB433-A069-41C0-A004-C0146CD1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BCE8BA-BC76-4A82-9295-F2CFED69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F9637A-2A75-4599-BB11-496360E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DE2831-C6CF-44DF-A72C-1AD1F586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D987D5-24B1-4F2F-96F7-BBF3F00E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6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9DA81-4CEA-45D7-9D45-BAFCFFE5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4D2B2E-C466-427F-81DA-51C44EF7F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B0A818-700F-449C-8243-21A1C1F0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AC8914-A697-4D87-8C17-86218120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48B9FF-93E0-4293-B982-3F0E0C103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90E66A1-6B72-4347-9793-DAA965E2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1241F8-D5B0-4D11-94A0-8C3A989B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4CDA3C3-3A17-4978-B5C7-532C9AAD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74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D2DA9-0D20-4B26-BC18-D58C5951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D1B779-AAD3-4EDD-B5E7-67C5C883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1E3A068-A1A3-4AD4-B518-5321604B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9FC8B-A71C-47D6-9C1C-7DD4F95E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84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03FDAE-720A-4D6A-86E0-570F182C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DC0328-8629-4FFF-BCF6-F6094494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4D5D2A-F956-4F03-93EF-E347E29A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8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09BA6-9948-48B7-9688-7760A1CF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183E47-DBFA-46A8-BCA7-47619DA0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66B5F9-1E8A-4C42-ADF0-47BC7B0E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4B5885-37D1-41FE-8DD9-54B830AA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10D87B-1331-4DFE-8D61-F7BBB3AA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AB6BA48-8348-4102-A65E-0C7AB7E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4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D199-A55A-4436-B49D-411B4FAA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B44036-B45C-4CEC-99CD-3B37E82D9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8A11D98-1A76-409C-A7B4-64EA751D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09A4EB-D656-457D-8808-420D2824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9E6DE2-FC59-40EF-98A7-E89E4DE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EA5197-9A78-4755-AAA2-9FE59324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791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182B2-C8F2-48C3-81EF-4209090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941C64-B750-4FEF-A56F-994BED2A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E248EE-3159-4933-99DF-9A490DC1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F017-9082-4294-B478-4B749DDE550A}" type="datetimeFigureOut">
              <a:rPr lang="nl-BE" smtClean="0"/>
              <a:t>5/03/2020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C04159-D254-4510-BE43-5E266BDCC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FF74E0-2FB5-42CF-8E50-42236B0A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028-2ABF-47ED-AE66-C9167C333A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5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D96EA7-318B-4438-9511-8364A204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Afstudeerproject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7E56A6-3AB4-4162-A95A-7A350AD5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Clustering zoekresultaten afkomstig van verschillende documentbeheerssystemen in een visuele omgeving</a:t>
            </a:r>
          </a:p>
        </p:txBody>
      </p:sp>
    </p:spTree>
    <p:extLst>
      <p:ext uri="{BB962C8B-B14F-4D97-AF65-F5344CB8AC3E}">
        <p14:creationId xmlns:p14="http://schemas.microsoft.com/office/powerpoint/2010/main" val="242822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E2042-B0AE-45C8-95E4-40A1BBC0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4A12575-5840-42A2-B22F-0CF51F25DC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855" y="591614"/>
            <a:ext cx="5634290" cy="56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3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2FE1F-77F6-479E-A75E-2050FEF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2E746-B94F-42A7-9329-B83A852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91F42A-E7B7-4F09-B97A-D7E023180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7931" y="182562"/>
            <a:ext cx="767613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432C4E-3F8C-4B51-BF6A-0FE76A0A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474292-D269-4093-A84F-B7F4B5DA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Doelstelling: Asynchrone webapplicatie</a:t>
            </a:r>
          </a:p>
          <a:p>
            <a:r>
              <a:rPr lang="nl-BE" sz="2400">
                <a:solidFill>
                  <a:srgbClr val="000000"/>
                </a:solidFill>
              </a:rPr>
              <a:t>Huidige werkwijze maakt dit zeer moeilijk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</a:rPr>
              <a:t>	-&gt; Heroriënteren</a:t>
            </a:r>
          </a:p>
          <a:p>
            <a:pPr marL="0" indent="0">
              <a:buNone/>
            </a:pPr>
            <a:endParaRPr lang="nl-BE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B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8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E29DE2-655E-4BBF-BA2E-2F5D4FB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Oplossing: Flask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F8125-5A36-4938-9189-1E73A787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Microframework</a:t>
            </a:r>
            <a:r>
              <a:rPr lang="nl-BE" sz="2400" dirty="0">
                <a:solidFill>
                  <a:srgbClr val="000000"/>
                </a:solidFill>
              </a:rPr>
              <a:t> voor webservers</a:t>
            </a:r>
          </a:p>
          <a:p>
            <a:r>
              <a:rPr lang="nl-BE" sz="2400" dirty="0" err="1">
                <a:solidFill>
                  <a:srgbClr val="000000"/>
                </a:solidFill>
              </a:rPr>
              <a:t>Lightweight</a:t>
            </a:r>
            <a:endParaRPr lang="nl-BE" sz="2400" dirty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Snel op te stellen</a:t>
            </a:r>
          </a:p>
          <a:p>
            <a:r>
              <a:rPr lang="nl-BE" sz="2400" dirty="0">
                <a:solidFill>
                  <a:srgbClr val="000000"/>
                </a:solidFill>
              </a:rPr>
              <a:t>Werkt met routes (/index)</a:t>
            </a:r>
          </a:p>
          <a:p>
            <a:r>
              <a:rPr lang="nl-BE" sz="2400" dirty="0">
                <a:solidFill>
                  <a:srgbClr val="000000"/>
                </a:solidFill>
              </a:rPr>
              <a:t>Werkt met </a:t>
            </a:r>
            <a:r>
              <a:rPr lang="nl-BE" sz="2400" dirty="0" err="1">
                <a:solidFill>
                  <a:srgbClr val="000000"/>
                </a:solidFill>
              </a:rPr>
              <a:t>SQLAlchemy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2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B0DF7-0B20-44BB-8230-E3863FE4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034F2D-7CE2-45AC-8875-5E61218A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CC185F-4616-41E9-9EF8-A338A2D9A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0959" y="1425378"/>
            <a:ext cx="10602841" cy="40072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6B45E61-F6D6-448C-8690-7DD3F824CE9F}"/>
              </a:ext>
            </a:extLst>
          </p:cNvPr>
          <p:cNvSpPr/>
          <p:nvPr/>
        </p:nvSpPr>
        <p:spPr>
          <a:xfrm>
            <a:off x="10363200" y="2446141"/>
            <a:ext cx="256674" cy="3048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649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CA235-85D5-4066-98EF-A06AF315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F8B8B2A-C24D-4615-84AB-D4950DD52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46" y="2074005"/>
            <a:ext cx="12265091" cy="2253408"/>
          </a:xfrm>
        </p:spPr>
      </p:pic>
    </p:spTree>
    <p:extLst>
      <p:ext uri="{BB962C8B-B14F-4D97-AF65-F5344CB8AC3E}">
        <p14:creationId xmlns:p14="http://schemas.microsoft.com/office/powerpoint/2010/main" val="248348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3EE2-EFF0-45BF-A904-57325D6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2CAFDB-6199-4D6D-8D3D-0795F8AC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FA53CFE-EFE7-4166-A92C-900AFEC5F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786" y="169965"/>
            <a:ext cx="11312124" cy="62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6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91744E-7CBA-4B6F-81B9-30DEE619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Advies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E36D09-1C0C-4059-AF30-814236B3A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Probleemstelling en requirements</a:t>
            </a:r>
          </a:p>
          <a:p>
            <a:r>
              <a:rPr lang="nl-BE" sz="2400">
                <a:solidFill>
                  <a:srgbClr val="000000"/>
                </a:solidFill>
              </a:rPr>
              <a:t>In wat tijd investeren?</a:t>
            </a:r>
          </a:p>
          <a:p>
            <a:r>
              <a:rPr lang="nl-BE" sz="2400">
                <a:solidFill>
                  <a:srgbClr val="000000"/>
                </a:solidFill>
              </a:rPr>
              <a:t>Op tijd aan front end denken</a:t>
            </a:r>
          </a:p>
          <a:p>
            <a:r>
              <a:rPr lang="nl-BE" sz="2400">
                <a:solidFill>
                  <a:srgbClr val="000000"/>
                </a:solidFill>
              </a:rPr>
              <a:t>Nodige componten controleren</a:t>
            </a:r>
          </a:p>
        </p:txBody>
      </p:sp>
    </p:spTree>
    <p:extLst>
      <p:ext uri="{BB962C8B-B14F-4D97-AF65-F5344CB8AC3E}">
        <p14:creationId xmlns:p14="http://schemas.microsoft.com/office/powerpoint/2010/main" val="1834226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D9DF0E-FC69-4F5B-9A50-E86B0219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Vragen?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CCD3-58CB-41D4-B4B4-618CEE0B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nl-BE" dirty="0"/>
              <a:t>Probleem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71D6718-A7CA-4504-9F9A-DF1F9470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5479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2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66470-29EC-4FEC-8845-0CA730CF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dirty="0"/>
              <a:t>Oplossing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C9B7B5C-65CB-4B20-A1D6-FD1B84AA0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27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D97C2E-B17B-43DD-8955-BFDABE1E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DEMO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137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binnen, computer, laptop, tafel&#10;&#10;Automatisch gegenereerde beschrijving">
            <a:extLst>
              <a:ext uri="{FF2B5EF4-FFF2-40B4-BE49-F238E27FC236}">
                <a16:creationId xmlns:a16="http://schemas.microsoft.com/office/drawing/2014/main" id="{1F6F61A0-EB31-4021-84B2-745E53BD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000"/>
          </a:xfrm>
        </p:spPr>
      </p:pic>
    </p:spTree>
    <p:extLst>
      <p:ext uri="{BB962C8B-B14F-4D97-AF65-F5344CB8AC3E}">
        <p14:creationId xmlns:p14="http://schemas.microsoft.com/office/powerpoint/2010/main" val="3313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B8D174E-99DC-408C-B4AD-980E1739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06" y="0"/>
            <a:ext cx="941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5265D3C-E736-4563-864E-D26CF35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19" y="0"/>
            <a:ext cx="703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E282EB-107B-439C-A939-52317230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Backend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9705A-59B4-4695-999E-0D84806F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Data van DB naar D3</a:t>
            </a:r>
          </a:p>
          <a:p>
            <a:r>
              <a:rPr lang="nl-BE" sz="2400">
                <a:solidFill>
                  <a:srgbClr val="000000"/>
                </a:solidFill>
              </a:rPr>
              <a:t>Oorsprong: POC visualisatie</a:t>
            </a:r>
          </a:p>
          <a:p>
            <a:r>
              <a:rPr lang="nl-BE" sz="2400">
                <a:solidFill>
                  <a:srgbClr val="000000"/>
                </a:solidFill>
              </a:rPr>
              <a:t>Probleemstelling: DB connectie, query, transformeren naar gewenste datastructuur</a:t>
            </a:r>
          </a:p>
          <a:p>
            <a:r>
              <a:rPr lang="nl-BE" sz="2400">
                <a:solidFill>
                  <a:srgbClr val="000000"/>
                </a:solidFill>
              </a:rPr>
              <a:t>Aanpak: Lokale testdb, pyodbc, pandas, json </a:t>
            </a:r>
          </a:p>
        </p:txBody>
      </p:sp>
    </p:spTree>
    <p:extLst>
      <p:ext uri="{BB962C8B-B14F-4D97-AF65-F5344CB8AC3E}">
        <p14:creationId xmlns:p14="http://schemas.microsoft.com/office/powerpoint/2010/main" val="164672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31AAE-57E9-44BB-89E3-B543316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5B1939-C9DA-4874-976C-D81031FA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A07125F-AC77-4B34-9D64-69EDE58272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2749" y="503617"/>
            <a:ext cx="7629838" cy="104857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85AFC7-EC10-44A3-93EC-AE7F037087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9599" y="1825625"/>
            <a:ext cx="7652988" cy="456908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89F941CF-4D37-48D0-AAA4-5D35536BB691}"/>
              </a:ext>
            </a:extLst>
          </p:cNvPr>
          <p:cNvSpPr/>
          <p:nvPr/>
        </p:nvSpPr>
        <p:spPr>
          <a:xfrm>
            <a:off x="6529137" y="1042737"/>
            <a:ext cx="673768" cy="3048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1835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109</Words>
  <Application>Microsoft Office PowerPoint</Application>
  <PresentationFormat>Breedbeeld</PresentationFormat>
  <Paragraphs>36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Afstudeerproject</vt:lpstr>
      <vt:lpstr>Probleem</vt:lpstr>
      <vt:lpstr>Oplossing</vt:lpstr>
      <vt:lpstr>DEMO</vt:lpstr>
      <vt:lpstr>PowerPoint-presentatie</vt:lpstr>
      <vt:lpstr>PowerPoint-presentatie</vt:lpstr>
      <vt:lpstr>PowerPoint-presentatie</vt:lpstr>
      <vt:lpstr>Backend</vt:lpstr>
      <vt:lpstr>PowerPoint-presentatie</vt:lpstr>
      <vt:lpstr>PowerPoint-presentatie</vt:lpstr>
      <vt:lpstr>PowerPoint-presentatie</vt:lpstr>
      <vt:lpstr>Probleem</vt:lpstr>
      <vt:lpstr>Oplossing: Flask</vt:lpstr>
      <vt:lpstr>PowerPoint-presentatie</vt:lpstr>
      <vt:lpstr>PowerPoint-presentatie</vt:lpstr>
      <vt:lpstr>PowerPoint-presentatie</vt:lpstr>
      <vt:lpstr>Advies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Afstudeerproject</dc:title>
  <dc:creator>Arin</dc:creator>
  <cp:lastModifiedBy>Arin</cp:lastModifiedBy>
  <cp:revision>2</cp:revision>
  <dcterms:created xsi:type="dcterms:W3CDTF">2020-03-05T10:09:03Z</dcterms:created>
  <dcterms:modified xsi:type="dcterms:W3CDTF">2020-03-06T17:22:58Z</dcterms:modified>
</cp:coreProperties>
</file>