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5" r:id="rId5"/>
    <p:sldId id="310" r:id="rId6"/>
    <p:sldId id="311" r:id="rId7"/>
    <p:sldId id="317" r:id="rId8"/>
    <p:sldId id="312" r:id="rId9"/>
    <p:sldId id="313" r:id="rId10"/>
    <p:sldId id="314" r:id="rId11"/>
    <p:sldId id="316" r:id="rId12"/>
  </p:sldIdLst>
  <p:sldSz cx="12188825" cy="6858000"/>
  <p:notesSz cx="6858000" cy="9144000"/>
  <p:custDataLst>
    <p:tags r:id="rId15"/>
  </p:custDataLst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57" d="100"/>
          <a:sy n="57" d="100"/>
        </p:scale>
        <p:origin x="108" y="12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7E04FE1-D115-48E0-9987-FBEDDAC377FE}" type="datetime1">
              <a:rPr lang="nl-NL" smtClean="0"/>
              <a:t>13-2-2020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nl-NL" smtClean="0"/>
              <a:pPr algn="r"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036ED8C-C32A-42A9-8F2D-FCFA3F3FF542}" type="datetime1">
              <a:rPr lang="nl-NL" smtClean="0"/>
              <a:pPr/>
              <a:t>13-2-2020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925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0397FCB-EAD7-4E01-A24C-81980316FDE6}" type="datetime1">
              <a:rPr lang="nl-NL" noProof="0" smtClean="0"/>
              <a:pPr/>
              <a:t>13-2-2020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1DFC32-EAF3-4FEE-B58A-C5CE79901296}" type="datetime1">
              <a:rPr lang="nl-NL" smtClean="0"/>
              <a:pPr/>
              <a:t>13-2-2020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94198B-7604-4823-A2B2-E00C4DAAF232}" type="datetime1">
              <a:rPr lang="nl-NL" smtClean="0"/>
              <a:pPr/>
              <a:t>13-2-2020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EF1C8-B324-4DE1-9001-A012F185C502}" type="datetime1">
              <a:rPr lang="nl-NL" smtClean="0"/>
              <a:pPr/>
              <a:t>13-2-2020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46F9E0-3E6B-4ABE-B91D-461D88959A2B}" type="datetime1">
              <a:rPr lang="nl-NL" smtClean="0"/>
              <a:pPr/>
              <a:t>13-2-2020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9C2732-C85D-4EA1-BF45-A6DED9FA3C67}" type="datetime1">
              <a:rPr lang="nl-NL" smtClean="0"/>
              <a:pPr/>
              <a:t>13-2-2020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2D1A15-5AEC-41D7-A941-22B17E415009}" type="datetime1">
              <a:rPr lang="nl-NL" smtClean="0"/>
              <a:pPr/>
              <a:t>13-2-2020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9D4B0DC-6099-4551-903D-D0E38B91A69A}" type="datetime1">
              <a:rPr lang="nl-NL" smtClean="0"/>
              <a:pPr/>
              <a:t>13-2-2020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7C09E3-03FC-4276-95A2-80103FC6B84A}" type="datetime1">
              <a:rPr lang="nl-NL" smtClean="0"/>
              <a:pPr/>
              <a:t>13-2-2020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98FEDA-6EC5-44EE-8A0B-4C469F5148E7}" type="datetime1">
              <a:rPr lang="nl-NL" smtClean="0"/>
              <a:pPr/>
              <a:t>13-2-2020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23DD-619C-42F0-9368-093A6C48B9EC}" type="datetime1">
              <a:rPr lang="nl-NL" smtClean="0"/>
              <a:pPr/>
              <a:t>13-2-2020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BE" dirty="0">
                <a:solidFill>
                  <a:srgbClr val="56C5FF"/>
                </a:solidFill>
              </a:rPr>
              <a:t>A</a:t>
            </a:r>
            <a:r>
              <a:rPr lang="nl-BE" dirty="0">
                <a:solidFill>
                  <a:srgbClr val="56C5FF"/>
                </a:solidFill>
              </a:rPr>
              <a:t>f</a:t>
            </a:r>
            <a:r>
              <a:rPr lang="en-BE" dirty="0">
                <a:solidFill>
                  <a:srgbClr val="56C5FF"/>
                </a:solidFill>
              </a:rPr>
              <a:t>s</a:t>
            </a:r>
            <a:r>
              <a:rPr lang="nl-BE" dirty="0">
                <a:solidFill>
                  <a:srgbClr val="56C5FF"/>
                </a:solidFill>
              </a:rPr>
              <a:t>t</a:t>
            </a:r>
            <a:r>
              <a:rPr lang="en-BE" dirty="0">
                <a:solidFill>
                  <a:srgbClr val="56C5FF"/>
                </a:solidFill>
              </a:rPr>
              <a:t>u</a:t>
            </a:r>
            <a:r>
              <a:rPr lang="nl-BE" dirty="0">
                <a:solidFill>
                  <a:srgbClr val="56C5FF"/>
                </a:solidFill>
              </a:rPr>
              <a:t>d</a:t>
            </a:r>
            <a:r>
              <a:rPr lang="en-BE" dirty="0">
                <a:solidFill>
                  <a:srgbClr val="56C5FF"/>
                </a:solidFill>
              </a:rPr>
              <a:t>e</a:t>
            </a:r>
            <a:r>
              <a:rPr lang="nl-BE" dirty="0">
                <a:solidFill>
                  <a:srgbClr val="56C5FF"/>
                </a:solidFill>
              </a:rPr>
              <a:t>e</a:t>
            </a:r>
            <a:r>
              <a:rPr lang="en-BE" dirty="0">
                <a:solidFill>
                  <a:srgbClr val="56C5FF"/>
                </a:solidFill>
              </a:rPr>
              <a:t>r</a:t>
            </a:r>
            <a:r>
              <a:rPr lang="nl-BE" dirty="0">
                <a:solidFill>
                  <a:srgbClr val="56C5FF"/>
                </a:solidFill>
              </a:rPr>
              <a:t>p</a:t>
            </a:r>
            <a:r>
              <a:rPr lang="en-BE" dirty="0">
                <a:solidFill>
                  <a:srgbClr val="56C5FF"/>
                </a:solidFill>
              </a:rPr>
              <a:t>r</a:t>
            </a:r>
            <a:r>
              <a:rPr lang="nl-BE" dirty="0">
                <a:solidFill>
                  <a:srgbClr val="56C5FF"/>
                </a:solidFill>
              </a:rPr>
              <a:t>o</a:t>
            </a:r>
            <a:r>
              <a:rPr lang="en-BE" dirty="0">
                <a:solidFill>
                  <a:srgbClr val="56C5FF"/>
                </a:solidFill>
              </a:rPr>
              <a:t>j</a:t>
            </a:r>
            <a:r>
              <a:rPr lang="nl-BE" dirty="0">
                <a:solidFill>
                  <a:srgbClr val="56C5FF"/>
                </a:solidFill>
              </a:rPr>
              <a:t>e</a:t>
            </a:r>
            <a:r>
              <a:rPr lang="en-BE" dirty="0">
                <a:solidFill>
                  <a:srgbClr val="56C5FF"/>
                </a:solidFill>
              </a:rPr>
              <a:t>c</a:t>
            </a:r>
            <a:r>
              <a:rPr lang="nl-BE" dirty="0">
                <a:solidFill>
                  <a:srgbClr val="56C5FF"/>
                </a:solidFill>
              </a:rPr>
              <a:t>t</a:t>
            </a:r>
            <a:endParaRPr lang="nl-NL" dirty="0">
              <a:solidFill>
                <a:srgbClr val="56C5FF"/>
              </a:solidFill>
            </a:endParaRPr>
          </a:p>
        </p:txBody>
      </p:sp>
      <p:sp>
        <p:nvSpPr>
          <p:cNvPr id="4" name="Subtitel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nl-BE" dirty="0">
                <a:solidFill>
                  <a:schemeClr val="tx1"/>
                </a:solidFill>
              </a:rPr>
              <a:t>Clustering zoekresultaten afkomstig van verschillende documentbeheerssystemen in een visuele omgeving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BE" dirty="0"/>
              <a:t>I</a:t>
            </a:r>
            <a:r>
              <a:rPr lang="nl-BE" dirty="0"/>
              <a:t>n</a:t>
            </a:r>
            <a:r>
              <a:rPr lang="en-BE" dirty="0" err="1"/>
              <a:t>houdstafel</a:t>
            </a:r>
            <a:endParaRPr lang="nl-NL" dirty="0"/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n-BE" dirty="0"/>
              <a:t>P</a:t>
            </a:r>
            <a:r>
              <a:rPr lang="nl-BE" dirty="0"/>
              <a:t>r</a:t>
            </a:r>
            <a:r>
              <a:rPr lang="en-BE" dirty="0"/>
              <a:t>o</a:t>
            </a:r>
            <a:r>
              <a:rPr lang="nl-BE" dirty="0"/>
              <a:t>b</a:t>
            </a:r>
            <a:r>
              <a:rPr lang="en-BE" dirty="0"/>
              <a:t>l</a:t>
            </a:r>
            <a:r>
              <a:rPr lang="nl-BE" dirty="0"/>
              <a:t>e</a:t>
            </a:r>
            <a:r>
              <a:rPr lang="en-BE" dirty="0"/>
              <a:t>e</a:t>
            </a:r>
            <a:r>
              <a:rPr lang="nl-BE" dirty="0"/>
              <a:t>m</a:t>
            </a:r>
            <a:endParaRPr lang="en-BE" dirty="0"/>
          </a:p>
          <a:p>
            <a:pPr rtl="0"/>
            <a:r>
              <a:rPr lang="en-BE" dirty="0"/>
              <a:t>T</a:t>
            </a:r>
            <a:r>
              <a:rPr lang="nl-BE" dirty="0"/>
              <a:t>e</a:t>
            </a:r>
            <a:r>
              <a:rPr lang="en-BE" dirty="0"/>
              <a:t>c</a:t>
            </a:r>
            <a:r>
              <a:rPr lang="nl-BE" dirty="0"/>
              <a:t>h</a:t>
            </a:r>
            <a:r>
              <a:rPr lang="en-BE" dirty="0"/>
              <a:t>n</a:t>
            </a:r>
            <a:r>
              <a:rPr lang="nl-BE" dirty="0"/>
              <a:t>o</a:t>
            </a:r>
            <a:r>
              <a:rPr lang="en-BE" dirty="0"/>
              <a:t>l</a:t>
            </a:r>
            <a:r>
              <a:rPr lang="nl-BE" dirty="0"/>
              <a:t>o</a:t>
            </a:r>
            <a:r>
              <a:rPr lang="en-BE" dirty="0"/>
              <a:t>g</a:t>
            </a:r>
            <a:r>
              <a:rPr lang="nl-BE" dirty="0"/>
              <a:t>i</a:t>
            </a:r>
            <a:r>
              <a:rPr lang="en-BE" dirty="0"/>
              <a:t>e</a:t>
            </a:r>
            <a:r>
              <a:rPr lang="nl-BE" dirty="0"/>
              <a:t>ë</a:t>
            </a:r>
            <a:r>
              <a:rPr lang="en-BE" dirty="0"/>
              <a:t>n</a:t>
            </a:r>
            <a:endParaRPr lang="nl-NL" dirty="0"/>
          </a:p>
          <a:p>
            <a:pPr rtl="0"/>
            <a:r>
              <a:rPr lang="nl-BE" dirty="0"/>
              <a:t>O</a:t>
            </a:r>
            <a:r>
              <a:rPr lang="en-BE" dirty="0"/>
              <a:t>n</a:t>
            </a:r>
            <a:r>
              <a:rPr lang="nl-BE" dirty="0" err="1"/>
              <a:t>z</a:t>
            </a:r>
            <a:r>
              <a:rPr lang="en-BE" dirty="0"/>
              <a:t>e </a:t>
            </a:r>
            <a:r>
              <a:rPr lang="nl-BE" dirty="0"/>
              <a:t>op</a:t>
            </a:r>
            <a:r>
              <a:rPr lang="en-BE" dirty="0"/>
              <a:t>l</a:t>
            </a:r>
            <a:r>
              <a:rPr lang="nl-BE" dirty="0"/>
              <a:t>o</a:t>
            </a:r>
            <a:r>
              <a:rPr lang="en-BE" dirty="0"/>
              <a:t>s</a:t>
            </a:r>
            <a:r>
              <a:rPr lang="nl-BE" dirty="0"/>
              <a:t>s</a:t>
            </a:r>
            <a:r>
              <a:rPr lang="en-BE" dirty="0" err="1"/>
              <a:t>i</a:t>
            </a:r>
            <a:r>
              <a:rPr lang="nl-BE" dirty="0"/>
              <a:t>n</a:t>
            </a:r>
            <a:r>
              <a:rPr lang="en-BE" dirty="0"/>
              <a:t>g</a:t>
            </a:r>
            <a:endParaRPr lang="nl-NL" dirty="0"/>
          </a:p>
          <a:p>
            <a:pPr rtl="0"/>
            <a:r>
              <a:rPr lang="nl-BE" dirty="0"/>
              <a:t>F</a:t>
            </a:r>
            <a:r>
              <a:rPr lang="en-BE" dirty="0"/>
              <a:t>u</a:t>
            </a:r>
            <a:r>
              <a:rPr lang="nl-BE" dirty="0"/>
              <a:t>n</a:t>
            </a:r>
            <a:r>
              <a:rPr lang="en-BE" dirty="0"/>
              <a:t>c</a:t>
            </a:r>
            <a:r>
              <a:rPr lang="nl-BE" dirty="0"/>
              <a:t>t</a:t>
            </a:r>
            <a:r>
              <a:rPr lang="en-BE" dirty="0" err="1"/>
              <a:t>i</a:t>
            </a:r>
            <a:r>
              <a:rPr lang="nl-BE" dirty="0"/>
              <a:t>o</a:t>
            </a:r>
            <a:r>
              <a:rPr lang="en-BE" dirty="0"/>
              <a:t>n</a:t>
            </a:r>
            <a:r>
              <a:rPr lang="nl-BE" dirty="0"/>
              <a:t>e</a:t>
            </a:r>
            <a:r>
              <a:rPr lang="en-BE" dirty="0"/>
              <a:t>le ana</a:t>
            </a:r>
            <a:r>
              <a:rPr lang="nl-BE" dirty="0"/>
              <a:t>l</a:t>
            </a:r>
            <a:r>
              <a:rPr lang="en-BE" dirty="0"/>
              <a:t>y</a:t>
            </a:r>
            <a:r>
              <a:rPr lang="nl-BE" dirty="0"/>
              <a:t>s</a:t>
            </a:r>
            <a:r>
              <a:rPr lang="en-BE" dirty="0"/>
              <a:t>e</a:t>
            </a:r>
          </a:p>
          <a:p>
            <a:pPr rtl="0"/>
            <a:r>
              <a:rPr lang="en-BE" dirty="0" err="1"/>
              <a:t>Techn</a:t>
            </a:r>
            <a:r>
              <a:rPr lang="nl-BE" dirty="0"/>
              <a:t>i</a:t>
            </a:r>
            <a:r>
              <a:rPr lang="en-BE" dirty="0"/>
              <a:t>s</a:t>
            </a:r>
            <a:r>
              <a:rPr lang="nl-BE" dirty="0"/>
              <a:t>c</a:t>
            </a:r>
            <a:r>
              <a:rPr lang="en-BE" dirty="0"/>
              <a:t>h</a:t>
            </a:r>
            <a:r>
              <a:rPr lang="nl-BE" dirty="0"/>
              <a:t>e</a:t>
            </a:r>
            <a:r>
              <a:rPr lang="en-BE" dirty="0"/>
              <a:t> </a:t>
            </a:r>
            <a:r>
              <a:rPr lang="nl-BE" dirty="0"/>
              <a:t>a</a:t>
            </a:r>
            <a:r>
              <a:rPr lang="en-BE" dirty="0"/>
              <a:t>n</a:t>
            </a:r>
            <a:r>
              <a:rPr lang="nl-BE" dirty="0"/>
              <a:t>a</a:t>
            </a:r>
            <a:r>
              <a:rPr lang="en-BE" dirty="0"/>
              <a:t>l</a:t>
            </a:r>
            <a:r>
              <a:rPr lang="nl-BE" dirty="0"/>
              <a:t>y</a:t>
            </a:r>
            <a:r>
              <a:rPr lang="en-BE" dirty="0"/>
              <a:t>s</a:t>
            </a:r>
            <a:r>
              <a:rPr lang="nl-BE" dirty="0"/>
              <a:t>e</a:t>
            </a:r>
            <a:endParaRPr lang="en-BE" dirty="0"/>
          </a:p>
          <a:p>
            <a:pPr rtl="0"/>
            <a:r>
              <a:rPr lang="en-BE" dirty="0"/>
              <a:t>Wat we al </a:t>
            </a:r>
            <a:r>
              <a:rPr lang="en-BE" dirty="0" err="1"/>
              <a:t>hebben</a:t>
            </a:r>
            <a:endParaRPr lang="en-BE" dirty="0"/>
          </a:p>
          <a:p>
            <a:pPr rtl="0"/>
            <a:r>
              <a:rPr lang="en-BE" dirty="0"/>
              <a:t>P</a:t>
            </a:r>
            <a:r>
              <a:rPr lang="nl-BE" dirty="0"/>
              <a:t>l</a:t>
            </a:r>
            <a:r>
              <a:rPr lang="en-BE" dirty="0"/>
              <a:t>an v</a:t>
            </a:r>
            <a:r>
              <a:rPr lang="nl-BE" dirty="0"/>
              <a:t>a</a:t>
            </a:r>
            <a:r>
              <a:rPr lang="en-BE" dirty="0"/>
              <a:t>n </a:t>
            </a:r>
            <a:r>
              <a:rPr lang="en-BE" dirty="0" err="1"/>
              <a:t>aanpak</a:t>
            </a:r>
            <a:r>
              <a:rPr lang="en-BE" dirty="0"/>
              <a:t> - </a:t>
            </a:r>
            <a:r>
              <a:rPr lang="nl-BE" dirty="0"/>
              <a:t>G</a:t>
            </a:r>
            <a:r>
              <a:rPr lang="en-BE" dirty="0"/>
              <a:t>a</a:t>
            </a:r>
            <a:r>
              <a:rPr lang="nl-BE" dirty="0"/>
              <a:t>n</a:t>
            </a:r>
            <a:r>
              <a:rPr lang="en-BE" dirty="0"/>
              <a:t>t</a:t>
            </a:r>
            <a:r>
              <a:rPr lang="nl-BE" dirty="0"/>
              <a:t>t</a:t>
            </a:r>
            <a:endParaRPr lang="en-BE" dirty="0"/>
          </a:p>
          <a:p>
            <a:pPr rtl="0"/>
            <a:r>
              <a:rPr lang="en-BE" dirty="0" err="1"/>
              <a:t>Vragen</a:t>
            </a:r>
            <a:endParaRPr lang="en-BE" dirty="0"/>
          </a:p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B9CC9-C477-4749-BC65-763ECACA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</a:t>
            </a:r>
            <a:r>
              <a:rPr lang="nl-BE" dirty="0"/>
              <a:t>r</a:t>
            </a:r>
            <a:r>
              <a:rPr lang="en-BE" dirty="0"/>
              <a:t>o</a:t>
            </a:r>
            <a:r>
              <a:rPr lang="nl-BE" dirty="0"/>
              <a:t>b</a:t>
            </a:r>
            <a:r>
              <a:rPr lang="en-BE" dirty="0"/>
              <a:t>l</a:t>
            </a:r>
            <a:r>
              <a:rPr lang="nl-BE" dirty="0"/>
              <a:t>e</a:t>
            </a:r>
            <a:r>
              <a:rPr lang="en-BE" dirty="0"/>
              <a:t>e</a:t>
            </a:r>
            <a:r>
              <a:rPr lang="nl-BE" dirty="0"/>
              <a:t>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BEBCB1-67A2-4433-841F-DB9930062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O</a:t>
            </a:r>
            <a:r>
              <a:rPr lang="nl-BE" dirty="0"/>
              <a:t>n</a:t>
            </a:r>
            <a:r>
              <a:rPr lang="en-BE" dirty="0" err="1"/>
              <a:t>gestructureerde</a:t>
            </a:r>
            <a:r>
              <a:rPr lang="en-BE" dirty="0"/>
              <a:t> data</a:t>
            </a:r>
          </a:p>
          <a:p>
            <a:pPr lvl="1"/>
            <a:r>
              <a:rPr lang="en-BE" dirty="0" err="1"/>
              <a:t>Manueel</a:t>
            </a:r>
            <a:endParaRPr lang="en-BE" dirty="0"/>
          </a:p>
          <a:p>
            <a:r>
              <a:rPr lang="en-BE" dirty="0" err="1"/>
              <a:t>Moeilijk</a:t>
            </a:r>
            <a:r>
              <a:rPr lang="en-BE" dirty="0"/>
              <a:t> om </a:t>
            </a:r>
            <a:r>
              <a:rPr lang="en-BE" dirty="0" err="1"/>
              <a:t>docume</a:t>
            </a:r>
            <a:r>
              <a:rPr lang="nl-BE" dirty="0"/>
              <a:t>n</a:t>
            </a:r>
            <a:r>
              <a:rPr lang="en-BE" dirty="0"/>
              <a:t>t</a:t>
            </a:r>
            <a:r>
              <a:rPr lang="nl-BE" dirty="0"/>
              <a:t>en</a:t>
            </a:r>
            <a:r>
              <a:rPr lang="en-BE" dirty="0"/>
              <a:t> </a:t>
            </a:r>
            <a:r>
              <a:rPr lang="nl-BE" dirty="0"/>
              <a:t>t</a:t>
            </a:r>
            <a:r>
              <a:rPr lang="en-BE" dirty="0"/>
              <a:t>e</a:t>
            </a:r>
            <a:r>
              <a:rPr lang="nl-BE" dirty="0"/>
              <a:t>r</a:t>
            </a:r>
            <a:r>
              <a:rPr lang="en-BE" dirty="0"/>
              <a:t>u</a:t>
            </a:r>
            <a:r>
              <a:rPr lang="nl-BE" dirty="0"/>
              <a:t>g</a:t>
            </a:r>
            <a:r>
              <a:rPr lang="en-BE" dirty="0"/>
              <a:t> </a:t>
            </a:r>
            <a:r>
              <a:rPr lang="nl-BE" dirty="0"/>
              <a:t>t</a:t>
            </a:r>
            <a:r>
              <a:rPr lang="en-BE" dirty="0"/>
              <a:t>e </a:t>
            </a:r>
            <a:r>
              <a:rPr lang="nl-BE" dirty="0"/>
              <a:t>v</a:t>
            </a:r>
            <a:r>
              <a:rPr lang="en-BE" dirty="0" err="1"/>
              <a:t>inden</a:t>
            </a:r>
            <a:endParaRPr lang="en-BE" dirty="0"/>
          </a:p>
          <a:p>
            <a:r>
              <a:rPr lang="en-BE" dirty="0" err="1"/>
              <a:t>Opvraging</a:t>
            </a:r>
            <a:r>
              <a:rPr lang="en-BE" dirty="0"/>
              <a:t> data </a:t>
            </a:r>
          </a:p>
          <a:p>
            <a:r>
              <a:rPr lang="en-BE" dirty="0"/>
              <a:t>JSON - String</a:t>
            </a:r>
          </a:p>
          <a:p>
            <a:pPr marL="0" indent="0">
              <a:buNone/>
            </a:pPr>
            <a:endParaRPr lang="en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8607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48B3E-E33A-417D-8BAF-3D5F9F48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Technologieën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C3D685-8621-455E-A00D-5587C0583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nl-BE" dirty="0"/>
              <a:t>Q</a:t>
            </a:r>
            <a:r>
              <a:rPr lang="en-BE" dirty="0"/>
              <a:t>L da</a:t>
            </a:r>
            <a:r>
              <a:rPr lang="nl-BE" dirty="0"/>
              <a:t>t</a:t>
            </a:r>
            <a:r>
              <a:rPr lang="en-BE" dirty="0"/>
              <a:t>abase </a:t>
            </a:r>
            <a:r>
              <a:rPr lang="nl-BE" dirty="0"/>
              <a:t>o</a:t>
            </a:r>
            <a:r>
              <a:rPr lang="en-BE" dirty="0"/>
              <a:t>v</a:t>
            </a:r>
            <a:r>
              <a:rPr lang="nl-BE" dirty="0"/>
              <a:t>e</a:t>
            </a:r>
            <a:r>
              <a:rPr lang="en-BE" dirty="0"/>
              <a:t>r </a:t>
            </a:r>
            <a:r>
              <a:rPr lang="en-BE" dirty="0" err="1"/>
              <a:t>klanten</a:t>
            </a:r>
            <a:r>
              <a:rPr lang="en-BE" dirty="0"/>
              <a:t> </a:t>
            </a:r>
            <a:r>
              <a:rPr lang="en-BE" dirty="0" err="1"/>
              <a:t>en</a:t>
            </a:r>
            <a:r>
              <a:rPr lang="en-BE" dirty="0"/>
              <a:t> </a:t>
            </a:r>
            <a:r>
              <a:rPr lang="en-BE" dirty="0" err="1"/>
              <a:t>clië</a:t>
            </a:r>
            <a:r>
              <a:rPr lang="nl-BE" dirty="0" err="1"/>
              <a:t>nte</a:t>
            </a:r>
            <a:r>
              <a:rPr lang="en-BE" dirty="0"/>
              <a:t>e</a:t>
            </a:r>
            <a:r>
              <a:rPr lang="nl-BE" dirty="0"/>
              <a:t>l</a:t>
            </a:r>
            <a:endParaRPr lang="en-BE" dirty="0"/>
          </a:p>
          <a:p>
            <a:pPr lvl="1"/>
            <a:r>
              <a:rPr lang="en-BE" dirty="0"/>
              <a:t>JSON</a:t>
            </a:r>
          </a:p>
          <a:p>
            <a:r>
              <a:rPr lang="en-BE" dirty="0"/>
              <a:t> </a:t>
            </a:r>
            <a:r>
              <a:rPr lang="nl-BE" dirty="0"/>
              <a:t>A</a:t>
            </a:r>
            <a:r>
              <a:rPr lang="en-BE" dirty="0" err="1"/>
              <a:t>zure</a:t>
            </a:r>
            <a:r>
              <a:rPr lang="en-BE" dirty="0"/>
              <a:t> A</a:t>
            </a:r>
            <a:r>
              <a:rPr lang="nl-BE" dirty="0"/>
              <a:t>D</a:t>
            </a:r>
            <a:r>
              <a:rPr lang="en-BE" dirty="0"/>
              <a:t> </a:t>
            </a:r>
            <a:r>
              <a:rPr lang="nl-BE" dirty="0"/>
              <a:t>m</a:t>
            </a:r>
            <a:r>
              <a:rPr lang="en-BE" dirty="0"/>
              <a:t>e</a:t>
            </a:r>
            <a:r>
              <a:rPr lang="nl-BE" dirty="0"/>
              <a:t>t</a:t>
            </a:r>
            <a:r>
              <a:rPr lang="en-BE" dirty="0"/>
              <a:t> </a:t>
            </a:r>
            <a:r>
              <a:rPr lang="nl-BE" dirty="0"/>
              <a:t>p</a:t>
            </a:r>
            <a:r>
              <a:rPr lang="en-BE" dirty="0"/>
              <a:t>e</a:t>
            </a:r>
            <a:r>
              <a:rPr lang="nl-BE" dirty="0"/>
              <a:t>r</a:t>
            </a:r>
            <a:r>
              <a:rPr lang="en-BE" dirty="0"/>
              <a:t>m</a:t>
            </a:r>
            <a:r>
              <a:rPr lang="nl-BE" dirty="0"/>
              <a:t>i</a:t>
            </a:r>
            <a:r>
              <a:rPr lang="en-BE" dirty="0"/>
              <a:t>s</a:t>
            </a:r>
            <a:r>
              <a:rPr lang="nl-BE" dirty="0"/>
              <a:t>s</a:t>
            </a:r>
            <a:r>
              <a:rPr lang="en-BE" dirty="0" err="1"/>
              <a:t>i</a:t>
            </a:r>
            <a:r>
              <a:rPr lang="nl-BE" dirty="0"/>
              <a:t>e</a:t>
            </a:r>
            <a:r>
              <a:rPr lang="en-BE" dirty="0"/>
              <a:t>s </a:t>
            </a:r>
            <a:r>
              <a:rPr lang="nl-BE" dirty="0"/>
              <a:t>v</a:t>
            </a:r>
            <a:r>
              <a:rPr lang="en-BE" dirty="0"/>
              <a:t>a</a:t>
            </a:r>
            <a:r>
              <a:rPr lang="nl-BE" dirty="0"/>
              <a:t>n</a:t>
            </a:r>
            <a:r>
              <a:rPr lang="en-BE" dirty="0"/>
              <a:t> </a:t>
            </a:r>
            <a:r>
              <a:rPr lang="nl-BE" dirty="0"/>
              <a:t>k</a:t>
            </a:r>
            <a:r>
              <a:rPr lang="en-BE" dirty="0"/>
              <a:t>l</a:t>
            </a:r>
            <a:r>
              <a:rPr lang="nl-BE" dirty="0"/>
              <a:t>a</a:t>
            </a:r>
            <a:r>
              <a:rPr lang="en-BE" dirty="0"/>
              <a:t>n</a:t>
            </a:r>
            <a:r>
              <a:rPr lang="nl-BE" dirty="0"/>
              <a:t>t</a:t>
            </a:r>
            <a:r>
              <a:rPr lang="en-BE" dirty="0"/>
              <a:t>e</a:t>
            </a:r>
            <a:r>
              <a:rPr lang="nl-BE" dirty="0"/>
              <a:t>n</a:t>
            </a:r>
            <a:r>
              <a:rPr lang="en-BE" dirty="0"/>
              <a:t> </a:t>
            </a:r>
            <a:r>
              <a:rPr lang="nl-BE" dirty="0"/>
              <a:t>e</a:t>
            </a:r>
            <a:r>
              <a:rPr lang="en-BE" dirty="0"/>
              <a:t>n </a:t>
            </a:r>
            <a:r>
              <a:rPr lang="nl-BE" dirty="0"/>
              <a:t>c</a:t>
            </a:r>
            <a:r>
              <a:rPr lang="en-BE" dirty="0"/>
              <a:t>l</a:t>
            </a:r>
            <a:r>
              <a:rPr lang="nl-BE" dirty="0"/>
              <a:t>i</a:t>
            </a:r>
            <a:r>
              <a:rPr lang="en-BE" dirty="0"/>
              <a:t>ë</a:t>
            </a:r>
            <a:r>
              <a:rPr lang="nl-BE" dirty="0"/>
              <a:t>n</a:t>
            </a:r>
            <a:r>
              <a:rPr lang="en-BE" dirty="0"/>
              <a:t>t</a:t>
            </a:r>
            <a:r>
              <a:rPr lang="nl-BE" dirty="0"/>
              <a:t>e</a:t>
            </a:r>
            <a:r>
              <a:rPr lang="en-BE" dirty="0"/>
              <a:t>e</a:t>
            </a:r>
            <a:r>
              <a:rPr lang="nl-BE" dirty="0"/>
              <a:t>l</a:t>
            </a:r>
            <a:endParaRPr lang="en-BE" dirty="0"/>
          </a:p>
          <a:p>
            <a:r>
              <a:rPr lang="en-BE" dirty="0"/>
              <a:t>Sha</a:t>
            </a:r>
            <a:r>
              <a:rPr lang="nl-BE" dirty="0"/>
              <a:t>r</a:t>
            </a:r>
            <a:r>
              <a:rPr lang="en-BE" dirty="0"/>
              <a:t>e</a:t>
            </a:r>
            <a:r>
              <a:rPr lang="nl-BE" dirty="0"/>
              <a:t>p</a:t>
            </a:r>
            <a:r>
              <a:rPr lang="en-BE" dirty="0" err="1"/>
              <a:t>oint</a:t>
            </a:r>
            <a:r>
              <a:rPr lang="en-BE" dirty="0"/>
              <a:t> me</a:t>
            </a:r>
            <a:r>
              <a:rPr lang="nl-BE" dirty="0"/>
              <a:t>t</a:t>
            </a:r>
            <a:r>
              <a:rPr lang="en-BE" dirty="0"/>
              <a:t> </a:t>
            </a:r>
            <a:r>
              <a:rPr lang="nl-BE" dirty="0"/>
              <a:t>d</a:t>
            </a:r>
            <a:r>
              <a:rPr lang="en-BE" dirty="0" err="1"/>
              <a:t>ocum</a:t>
            </a:r>
            <a:r>
              <a:rPr lang="nl-BE" dirty="0"/>
              <a:t>e</a:t>
            </a:r>
            <a:r>
              <a:rPr lang="en-BE" dirty="0"/>
              <a:t>n</a:t>
            </a:r>
            <a:r>
              <a:rPr lang="nl-BE" dirty="0"/>
              <a:t>t</a:t>
            </a:r>
            <a:r>
              <a:rPr lang="en-BE" dirty="0" err="1"/>
              <a:t>en</a:t>
            </a:r>
            <a:r>
              <a:rPr lang="en-BE" dirty="0"/>
              <a:t> van </a:t>
            </a:r>
            <a:r>
              <a:rPr lang="en-BE" dirty="0" err="1"/>
              <a:t>klanten</a:t>
            </a:r>
            <a:r>
              <a:rPr lang="en-BE" dirty="0"/>
              <a:t> </a:t>
            </a:r>
            <a:r>
              <a:rPr lang="en-BE" dirty="0" err="1"/>
              <a:t>en</a:t>
            </a:r>
            <a:r>
              <a:rPr lang="en-BE" dirty="0"/>
              <a:t> </a:t>
            </a:r>
            <a:r>
              <a:rPr lang="en-BE" dirty="0" err="1"/>
              <a:t>clië</a:t>
            </a:r>
            <a:r>
              <a:rPr lang="nl-BE" dirty="0" err="1"/>
              <a:t>nte</a:t>
            </a:r>
            <a:r>
              <a:rPr lang="en-BE" dirty="0"/>
              <a:t>e</a:t>
            </a:r>
            <a:r>
              <a:rPr lang="nl-BE" dirty="0"/>
              <a:t>l</a:t>
            </a:r>
            <a:endParaRPr lang="en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0772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0DEAD-7B89-4A0A-B6D5-C02AB6B9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Onze</a:t>
            </a:r>
            <a:r>
              <a:rPr lang="en-BE" dirty="0"/>
              <a:t> o</a:t>
            </a:r>
            <a:r>
              <a:rPr lang="nl-BE" dirty="0"/>
              <a:t>p</a:t>
            </a:r>
            <a:r>
              <a:rPr lang="en-BE" dirty="0"/>
              <a:t>l</a:t>
            </a:r>
            <a:r>
              <a:rPr lang="nl-BE" dirty="0"/>
              <a:t>o</a:t>
            </a:r>
            <a:r>
              <a:rPr lang="en-BE" dirty="0"/>
              <a:t>s</a:t>
            </a:r>
            <a:r>
              <a:rPr lang="nl-BE" dirty="0"/>
              <a:t>s</a:t>
            </a:r>
            <a:r>
              <a:rPr lang="en-BE" dirty="0" err="1"/>
              <a:t>i</a:t>
            </a:r>
            <a:r>
              <a:rPr lang="nl-BE" dirty="0"/>
              <a:t>n</a:t>
            </a:r>
            <a:r>
              <a:rPr lang="en-BE" dirty="0"/>
              <a:t>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9A1980-5B24-4EBE-BA4E-B9A6BD47C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err="1"/>
              <a:t>Tussentaal</a:t>
            </a:r>
            <a:r>
              <a:rPr lang="en-BE" dirty="0"/>
              <a:t> </a:t>
            </a:r>
          </a:p>
          <a:p>
            <a:pPr lvl="1"/>
            <a:r>
              <a:rPr lang="en-BE" dirty="0" err="1"/>
              <a:t>Visu</a:t>
            </a:r>
            <a:r>
              <a:rPr lang="nl-BE" dirty="0"/>
              <a:t>a</a:t>
            </a:r>
            <a:r>
              <a:rPr lang="en-BE" dirty="0"/>
              <a:t>l</a:t>
            </a:r>
            <a:r>
              <a:rPr lang="nl-BE" dirty="0"/>
              <a:t>i</a:t>
            </a:r>
            <a:r>
              <a:rPr lang="en-BE" dirty="0" err="1"/>
              <a:t>satie</a:t>
            </a:r>
            <a:r>
              <a:rPr lang="en-BE" dirty="0"/>
              <a:t> op </a:t>
            </a:r>
            <a:r>
              <a:rPr lang="en-BE" dirty="0" err="1"/>
              <a:t>uniforme</a:t>
            </a:r>
            <a:r>
              <a:rPr lang="en-BE" dirty="0"/>
              <a:t> </a:t>
            </a:r>
            <a:r>
              <a:rPr lang="en-BE" dirty="0" err="1"/>
              <a:t>manier</a:t>
            </a:r>
            <a:endParaRPr lang="en-BE" dirty="0"/>
          </a:p>
          <a:p>
            <a:r>
              <a:rPr lang="en-BE" dirty="0"/>
              <a:t>I</a:t>
            </a:r>
            <a:r>
              <a:rPr lang="nl-BE" dirty="0"/>
              <a:t>n</a:t>
            </a:r>
            <a:r>
              <a:rPr lang="en-BE" dirty="0" err="1"/>
              <a:t>teractieve</a:t>
            </a:r>
            <a:r>
              <a:rPr lang="en-BE" dirty="0"/>
              <a:t>, </a:t>
            </a:r>
            <a:r>
              <a:rPr lang="en-BE" dirty="0" err="1"/>
              <a:t>ge</a:t>
            </a:r>
            <a:r>
              <a:rPr lang="nl-BE" dirty="0"/>
              <a:t>b</a:t>
            </a:r>
            <a:r>
              <a:rPr lang="en-BE" dirty="0"/>
              <a:t>r</a:t>
            </a:r>
            <a:r>
              <a:rPr lang="nl-BE" dirty="0"/>
              <a:t>u</a:t>
            </a:r>
            <a:r>
              <a:rPr lang="en-BE" dirty="0" err="1"/>
              <a:t>i</a:t>
            </a:r>
            <a:r>
              <a:rPr lang="nl-BE" dirty="0"/>
              <a:t>k</a:t>
            </a:r>
            <a:r>
              <a:rPr lang="en-BE" dirty="0"/>
              <a:t>s</a:t>
            </a:r>
            <a:r>
              <a:rPr lang="nl-BE" dirty="0"/>
              <a:t>v</a:t>
            </a:r>
            <a:r>
              <a:rPr lang="en-BE" dirty="0" err="1"/>
              <a:t>riendel</a:t>
            </a:r>
            <a:r>
              <a:rPr lang="nl-BE" dirty="0"/>
              <a:t>i</a:t>
            </a:r>
            <a:r>
              <a:rPr lang="en-BE" dirty="0"/>
              <a:t>j</a:t>
            </a:r>
            <a:r>
              <a:rPr lang="nl-BE" dirty="0"/>
              <a:t>k</a:t>
            </a:r>
            <a:r>
              <a:rPr lang="en-BE" dirty="0"/>
              <a:t> </a:t>
            </a:r>
            <a:r>
              <a:rPr lang="nl-BE" dirty="0"/>
              <a:t>e</a:t>
            </a:r>
            <a:r>
              <a:rPr lang="en-BE" dirty="0"/>
              <a:t>n </a:t>
            </a:r>
            <a:r>
              <a:rPr lang="nl-BE" dirty="0"/>
              <a:t>o</a:t>
            </a:r>
            <a:r>
              <a:rPr lang="en-BE" dirty="0"/>
              <a:t>v</a:t>
            </a:r>
            <a:r>
              <a:rPr lang="nl-BE" dirty="0"/>
              <a:t>e</a:t>
            </a:r>
            <a:r>
              <a:rPr lang="en-BE" dirty="0"/>
              <a:t>r</a:t>
            </a:r>
            <a:r>
              <a:rPr lang="nl-BE" dirty="0" err="1"/>
              <a:t>z</a:t>
            </a:r>
            <a:r>
              <a:rPr lang="en-BE" dirty="0" err="1"/>
              <a:t>i</a:t>
            </a:r>
            <a:r>
              <a:rPr lang="nl-BE" dirty="0"/>
              <a:t>c</a:t>
            </a:r>
            <a:r>
              <a:rPr lang="en-BE" dirty="0"/>
              <a:t>h</a:t>
            </a:r>
            <a:r>
              <a:rPr lang="nl-BE" dirty="0"/>
              <a:t>t</a:t>
            </a:r>
            <a:r>
              <a:rPr lang="en-BE" dirty="0"/>
              <a:t>e</a:t>
            </a:r>
            <a:r>
              <a:rPr lang="nl-BE" dirty="0"/>
              <a:t>l</a:t>
            </a:r>
            <a:r>
              <a:rPr lang="en-BE" dirty="0" err="1"/>
              <a:t>i</a:t>
            </a:r>
            <a:r>
              <a:rPr lang="nl-BE" dirty="0"/>
              <a:t>j</a:t>
            </a:r>
            <a:r>
              <a:rPr lang="en-BE" dirty="0"/>
              <a:t>k</a:t>
            </a:r>
            <a:r>
              <a:rPr lang="nl-BE" dirty="0"/>
              <a:t>e</a:t>
            </a:r>
            <a:r>
              <a:rPr lang="en-BE" dirty="0"/>
              <a:t> </a:t>
            </a:r>
            <a:r>
              <a:rPr lang="en-BE" dirty="0" err="1"/>
              <a:t>manier</a:t>
            </a:r>
            <a:r>
              <a:rPr lang="en-BE" dirty="0"/>
              <a:t> op </a:t>
            </a:r>
            <a:r>
              <a:rPr lang="en-BE" dirty="0" err="1"/>
              <a:t>relaties</a:t>
            </a:r>
            <a:r>
              <a:rPr lang="en-BE" dirty="0"/>
              <a:t> </a:t>
            </a:r>
            <a:r>
              <a:rPr lang="en-BE" dirty="0" err="1"/>
              <a:t>weer</a:t>
            </a:r>
            <a:r>
              <a:rPr lang="en-BE" dirty="0"/>
              <a:t> </a:t>
            </a:r>
            <a:r>
              <a:rPr lang="en-BE" dirty="0" err="1"/>
              <a:t>te</a:t>
            </a:r>
            <a:r>
              <a:rPr lang="en-BE" dirty="0"/>
              <a:t> </a:t>
            </a:r>
            <a:r>
              <a:rPr lang="en-BE" dirty="0" err="1"/>
              <a:t>geven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2017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ABE98-C11A-4517-9E15-428711DA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</a:t>
            </a:r>
            <a:r>
              <a:rPr lang="en-BE" dirty="0"/>
              <a:t>e</a:t>
            </a:r>
            <a:r>
              <a:rPr lang="nl-BE" dirty="0"/>
              <a:t>c</a:t>
            </a:r>
            <a:r>
              <a:rPr lang="en-BE" dirty="0"/>
              <a:t>h</a:t>
            </a:r>
            <a:r>
              <a:rPr lang="nl-BE" dirty="0"/>
              <a:t>n</a:t>
            </a:r>
            <a:r>
              <a:rPr lang="en-BE" dirty="0" err="1"/>
              <a:t>i</a:t>
            </a:r>
            <a:r>
              <a:rPr lang="nl-BE" dirty="0"/>
              <a:t>s</a:t>
            </a:r>
            <a:r>
              <a:rPr lang="en-BE" dirty="0"/>
              <a:t>c</a:t>
            </a:r>
            <a:r>
              <a:rPr lang="nl-BE" dirty="0"/>
              <a:t>h</a:t>
            </a:r>
            <a:r>
              <a:rPr lang="en-BE" dirty="0"/>
              <a:t>e </a:t>
            </a:r>
            <a:r>
              <a:rPr lang="nl-BE" dirty="0"/>
              <a:t>a</a:t>
            </a:r>
            <a:r>
              <a:rPr lang="en-BE" dirty="0"/>
              <a:t>n</a:t>
            </a:r>
            <a:r>
              <a:rPr lang="nl-BE" dirty="0"/>
              <a:t>a</a:t>
            </a:r>
            <a:r>
              <a:rPr lang="en-BE" dirty="0" err="1"/>
              <a:t>lys</a:t>
            </a:r>
            <a:r>
              <a:rPr lang="nl-BE" dirty="0"/>
              <a:t>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FF4075-2D2E-4668-96AB-C50A2715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</a:t>
            </a:r>
            <a:r>
              <a:rPr lang="nl-BE" dirty="0"/>
              <a:t>a</a:t>
            </a:r>
            <a:r>
              <a:rPr lang="en-BE" dirty="0"/>
              <a:t>ta </a:t>
            </a:r>
            <a:r>
              <a:rPr lang="en-BE" dirty="0" err="1"/>
              <a:t>uit</a:t>
            </a:r>
            <a:r>
              <a:rPr lang="en-BE" dirty="0"/>
              <a:t> databank via </a:t>
            </a:r>
            <a:r>
              <a:rPr lang="en-BE" dirty="0" err="1"/>
              <a:t>Py</a:t>
            </a:r>
            <a:r>
              <a:rPr lang="nl-BE" dirty="0"/>
              <a:t>t</a:t>
            </a:r>
            <a:r>
              <a:rPr lang="en-BE" dirty="0"/>
              <a:t>h</a:t>
            </a:r>
            <a:r>
              <a:rPr lang="nl-BE" dirty="0"/>
              <a:t>o</a:t>
            </a:r>
            <a:r>
              <a:rPr lang="en-BE" dirty="0"/>
              <a:t>n </a:t>
            </a:r>
            <a:r>
              <a:rPr lang="nl-BE" dirty="0"/>
              <a:t>e</a:t>
            </a:r>
            <a:r>
              <a:rPr lang="en-BE" dirty="0"/>
              <a:t>n </a:t>
            </a:r>
            <a:r>
              <a:rPr lang="nl-BE" dirty="0"/>
              <a:t>P</a:t>
            </a:r>
            <a:r>
              <a:rPr lang="en-BE" dirty="0"/>
              <a:t>y</a:t>
            </a:r>
            <a:r>
              <a:rPr lang="nl-BE" dirty="0"/>
              <a:t>o</a:t>
            </a:r>
            <a:r>
              <a:rPr lang="en-BE" dirty="0"/>
              <a:t>d</a:t>
            </a:r>
            <a:r>
              <a:rPr lang="nl-BE" dirty="0"/>
              <a:t>b</a:t>
            </a:r>
            <a:r>
              <a:rPr lang="en-BE" dirty="0"/>
              <a:t>c</a:t>
            </a:r>
          </a:p>
          <a:p>
            <a:r>
              <a:rPr lang="en-BE" dirty="0"/>
              <a:t>Python library om queries </a:t>
            </a:r>
            <a:r>
              <a:rPr lang="en-BE" dirty="0" err="1"/>
              <a:t>naar</a:t>
            </a:r>
            <a:r>
              <a:rPr lang="en-BE" dirty="0"/>
              <a:t> JSON om </a:t>
            </a:r>
            <a:r>
              <a:rPr lang="en-BE" dirty="0" err="1"/>
              <a:t>te</a:t>
            </a:r>
            <a:r>
              <a:rPr lang="en-BE" dirty="0"/>
              <a:t> </a:t>
            </a:r>
            <a:r>
              <a:rPr lang="en-BE" dirty="0" err="1"/>
              <a:t>zette</a:t>
            </a:r>
            <a:r>
              <a:rPr lang="nl-BE" dirty="0"/>
              <a:t>n</a:t>
            </a:r>
            <a:endParaRPr lang="en-BE" dirty="0"/>
          </a:p>
          <a:p>
            <a:r>
              <a:rPr lang="en-BE" dirty="0" err="1"/>
              <a:t>Visualisatie</a:t>
            </a:r>
            <a:r>
              <a:rPr lang="en-BE" dirty="0"/>
              <a:t> (</a:t>
            </a:r>
            <a:r>
              <a:rPr lang="nl-BE" dirty="0"/>
              <a:t>n</a:t>
            </a:r>
            <a:r>
              <a:rPr lang="en-BE" dirty="0"/>
              <a:t>e</a:t>
            </a:r>
            <a:r>
              <a:rPr lang="nl-BE" dirty="0"/>
              <a:t>t</a:t>
            </a:r>
            <a:r>
              <a:rPr lang="en-BE" dirty="0"/>
              <a:t>w</a:t>
            </a:r>
            <a:r>
              <a:rPr lang="nl-BE" dirty="0"/>
              <a:t>e</a:t>
            </a:r>
            <a:r>
              <a:rPr lang="en-BE" dirty="0"/>
              <a:t>r</a:t>
            </a:r>
            <a:r>
              <a:rPr lang="nl-BE" dirty="0"/>
              <a:t>k</a:t>
            </a:r>
            <a:r>
              <a:rPr lang="en-BE" dirty="0"/>
              <a:t> </a:t>
            </a:r>
            <a:r>
              <a:rPr lang="nl-BE" dirty="0"/>
              <a:t>d</a:t>
            </a:r>
            <a:r>
              <a:rPr lang="en-BE" dirty="0" err="1"/>
              <a:t>i</a:t>
            </a:r>
            <a:r>
              <a:rPr lang="nl-BE" dirty="0"/>
              <a:t>a</a:t>
            </a:r>
            <a:r>
              <a:rPr lang="en-BE" dirty="0"/>
              <a:t>g</a:t>
            </a:r>
            <a:r>
              <a:rPr lang="nl-BE" dirty="0"/>
              <a:t>r</a:t>
            </a:r>
            <a:r>
              <a:rPr lang="en-BE" dirty="0"/>
              <a:t>a</a:t>
            </a:r>
            <a:r>
              <a:rPr lang="nl-BE" dirty="0"/>
              <a:t>m</a:t>
            </a:r>
            <a:r>
              <a:rPr lang="en-BE" dirty="0"/>
              <a:t>) door D3.</a:t>
            </a:r>
            <a:r>
              <a:rPr lang="nl-BE" dirty="0"/>
              <a:t>j</a:t>
            </a:r>
            <a:r>
              <a:rPr lang="en-BE" dirty="0"/>
              <a:t>s </a:t>
            </a:r>
          </a:p>
        </p:txBody>
      </p:sp>
    </p:spTree>
    <p:extLst>
      <p:ext uri="{BB962C8B-B14F-4D97-AF65-F5344CB8AC3E}">
        <p14:creationId xmlns:p14="http://schemas.microsoft.com/office/powerpoint/2010/main" val="414686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B88C6-D00B-4FA7-B6C2-7FF7470B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BE" dirty="0"/>
              <a:t>P</a:t>
            </a:r>
            <a:r>
              <a:rPr lang="nl-BE" dirty="0"/>
              <a:t>l</a:t>
            </a:r>
            <a:r>
              <a:rPr lang="en-BE" dirty="0"/>
              <a:t>a</a:t>
            </a:r>
            <a:r>
              <a:rPr lang="nl-BE" dirty="0"/>
              <a:t>n</a:t>
            </a:r>
            <a:r>
              <a:rPr lang="en-BE" dirty="0"/>
              <a:t> </a:t>
            </a:r>
            <a:r>
              <a:rPr lang="nl-BE" dirty="0"/>
              <a:t>v</a:t>
            </a:r>
            <a:r>
              <a:rPr lang="en-BE" dirty="0"/>
              <a:t>a</a:t>
            </a:r>
            <a:r>
              <a:rPr lang="nl-BE" dirty="0"/>
              <a:t>n</a:t>
            </a:r>
            <a:r>
              <a:rPr lang="en-BE" dirty="0"/>
              <a:t> </a:t>
            </a:r>
            <a:r>
              <a:rPr lang="nl-BE" dirty="0"/>
              <a:t>a</a:t>
            </a:r>
            <a:r>
              <a:rPr lang="en-BE" dirty="0"/>
              <a:t>a</a:t>
            </a:r>
            <a:r>
              <a:rPr lang="nl-BE" dirty="0"/>
              <a:t>n</a:t>
            </a:r>
            <a:r>
              <a:rPr lang="en-BE" dirty="0" err="1"/>
              <a:t>pak</a:t>
            </a:r>
            <a:endParaRPr lang="nl-BE" dirty="0"/>
          </a:p>
        </p:txBody>
      </p:sp>
      <p:pic>
        <p:nvPicPr>
          <p:cNvPr id="5" name="Tijdelijke aanduiding voor inhoud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23162E93-7126-4DC3-BFCD-D3662F680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57" y="1904999"/>
            <a:ext cx="8994102" cy="41148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51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47152-921D-4C85-A0BC-3F6A04DE2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BE" dirty="0"/>
              <a:t>V</a:t>
            </a:r>
            <a:r>
              <a:rPr lang="nl-BE" dirty="0"/>
              <a:t>r</a:t>
            </a:r>
            <a:r>
              <a:rPr lang="en-BE" dirty="0"/>
              <a:t>a</a:t>
            </a:r>
            <a:r>
              <a:rPr lang="nl-BE" dirty="0"/>
              <a:t>g</a:t>
            </a:r>
            <a:r>
              <a:rPr lang="en-BE" dirty="0"/>
              <a:t>e</a:t>
            </a:r>
            <a:r>
              <a:rPr lang="nl-BE" dirty="0"/>
              <a:t>n</a:t>
            </a:r>
            <a:r>
              <a:rPr lang="en-BE" dirty="0"/>
              <a:t>?</a:t>
            </a:r>
            <a:endParaRPr lang="nl-BE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710F01B-D1F1-4B0B-82B7-E3687BF8C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3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e blauwe tunnel (16x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7_TF02895261_TF02895261" id="{0B855642-7EAE-4A4A-9145-AB5D7B071D58}" vid="{77C4AD61-F75F-44AE-887F-9787EDA8FFAA}"/>
    </a:ext>
  </a:extLst>
</a:theme>
</file>

<file path=ppt/theme/theme2.xml><?xml version="1.0" encoding="utf-8"?>
<a:theme xmlns:a="http://schemas.openxmlformats.org/drawingml/2006/main" name="Office-thema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Office PowerPoint</Application>
  <PresentationFormat>Aangepast</PresentationFormat>
  <Paragraphs>33</Paragraphs>
  <Slides>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Arial</vt:lpstr>
      <vt:lpstr>Corbel</vt:lpstr>
      <vt:lpstr>Digitale blauwe tunnel (16x9)</vt:lpstr>
      <vt:lpstr>Afstudeerproject</vt:lpstr>
      <vt:lpstr>Inhoudstafel</vt:lpstr>
      <vt:lpstr>Probleem</vt:lpstr>
      <vt:lpstr>Technologieën</vt:lpstr>
      <vt:lpstr>Onze oplossing</vt:lpstr>
      <vt:lpstr>Technische analyse</vt:lpstr>
      <vt:lpstr>Plan van aanpak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2020-02-13T09:40:01Z</dcterms:created>
  <dcterms:modified xsi:type="dcterms:W3CDTF">2020-02-13T09:47:03Z</dcterms:modified>
</cp:coreProperties>
</file>