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FA66D-F853-D149-8F20-ACBC937E1C33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A2A-2B07-6342-9280-89B8EAC6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Site Purpose-through photos and travel blogs and light paragraphs</a:t>
            </a:r>
            <a:r>
              <a:rPr lang="en-US" baseline="0" dirty="0" smtClean="0"/>
              <a:t> my client hopes to attract their key demographic: millennials and young travelers.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2A2A-2B07-6342-9280-89B8EAC62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Colours</a:t>
            </a:r>
            <a:r>
              <a:rPr lang="en-US" baseline="0" dirty="0" smtClean="0"/>
              <a:t> are black and white for this purpose. My client wanted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 that would appeal and attract young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2A2A-2B07-6342-9280-89B8EAC62F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they settle into their full time careers they want to travel abroad. The site shows and describes to them all that they can see and do in </a:t>
            </a:r>
            <a:r>
              <a:rPr lang="en-US" baseline="0" dirty="0" err="1" smtClean="0"/>
              <a:t>Birdieland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They use the internet everyday for their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2A2A-2B07-6342-9280-89B8EAC62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2AFA-A0E5-B749-B315-C3429303C927}" type="datetimeFigureOut">
              <a:rPr lang="en-US" smtClean="0"/>
              <a:t>18-04-24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98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LIB2024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Final Assignment</a:t>
            </a:r>
            <a:br>
              <a:rPr lang="en-US" b="1" dirty="0" smtClean="0">
                <a:latin typeface="Arial"/>
                <a:cs typeface="Arial"/>
              </a:rPr>
            </a:b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39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2" y="2069452"/>
            <a:ext cx="8525189" cy="457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923"/>
            <a:ext cx="8229600" cy="2316377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rial"/>
                <a:cs typeface="Arial"/>
              </a:rPr>
              <a:t>B I R D I E L A N D</a:t>
            </a:r>
            <a:endParaRPr lang="en-US" sz="6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80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729" y="248861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rial"/>
                <a:cs typeface="Arial"/>
              </a:rPr>
              <a:t>Vision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86" y="1718886"/>
            <a:ext cx="6400800" cy="1752600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Promote travel and tourism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05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71" y="314567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rial"/>
                <a:cs typeface="Arial"/>
              </a:rPr>
              <a:t>Structure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71" y="1635475"/>
            <a:ext cx="8229600" cy="2950243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Clean lines</a:t>
            </a:r>
          </a:p>
          <a:p>
            <a:r>
              <a:rPr lang="en-US" dirty="0" smtClean="0">
                <a:latin typeface="Arial"/>
                <a:cs typeface="Arial"/>
              </a:rPr>
              <a:t>Simplistic </a:t>
            </a:r>
            <a:r>
              <a:rPr lang="en-US" dirty="0">
                <a:latin typeface="Arial"/>
                <a:cs typeface="Arial"/>
              </a:rPr>
              <a:t>navigation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Minimalistic</a:t>
            </a:r>
          </a:p>
          <a:p>
            <a:r>
              <a:rPr lang="en-US" dirty="0" smtClean="0">
                <a:latin typeface="Arial"/>
                <a:cs typeface="Arial"/>
              </a:rPr>
              <a:t>Eye catching</a:t>
            </a:r>
          </a:p>
        </p:txBody>
      </p:sp>
    </p:spTree>
    <p:extLst>
      <p:ext uri="{BB962C8B-B14F-4D97-AF65-F5344CB8AC3E}">
        <p14:creationId xmlns:p14="http://schemas.microsoft.com/office/powerpoint/2010/main" val="208357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Arial"/>
                <a:cs typeface="Arial"/>
              </a:rPr>
              <a:t>Persona of Users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Post-secondary, Post-grad</a:t>
            </a:r>
          </a:p>
          <a:p>
            <a:r>
              <a:rPr lang="en-US" dirty="0">
                <a:latin typeface="Arial"/>
                <a:cs typeface="Arial"/>
              </a:rPr>
              <a:t>Under 30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Travel and Adventure seekers</a:t>
            </a:r>
          </a:p>
          <a:p>
            <a:r>
              <a:rPr lang="en-US" dirty="0" smtClean="0">
                <a:latin typeface="Arial"/>
                <a:cs typeface="Arial"/>
              </a:rPr>
              <a:t>Competent web users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90512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35</TotalTime>
  <Words>130</Words>
  <Application>Microsoft Macintosh PowerPoint</Application>
  <PresentationFormat>On-screen Show (4:3)</PresentationFormat>
  <Paragraphs>21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</vt:lpstr>
      <vt:lpstr>LIB2024 Final Assignment </vt:lpstr>
      <vt:lpstr>B I R D I E L A N D</vt:lpstr>
      <vt:lpstr>Vision</vt:lpstr>
      <vt:lpstr>Structure</vt:lpstr>
      <vt:lpstr>Persona of Users</vt:lpstr>
    </vt:vector>
  </TitlesOfParts>
  <Company>Vandalay Industries 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Celina Stillman</dc:creator>
  <cp:lastModifiedBy>Celina Stillman</cp:lastModifiedBy>
  <cp:revision>16</cp:revision>
  <dcterms:created xsi:type="dcterms:W3CDTF">2018-04-24T22:47:52Z</dcterms:created>
  <dcterms:modified xsi:type="dcterms:W3CDTF">2018-04-24T23:25:10Z</dcterms:modified>
</cp:coreProperties>
</file>