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anrope"/>
      <p:regular r:id="rId15"/>
      <p:bold r:id="rId16"/>
    </p:embeddedFont>
    <p:embeddedFont>
      <p:font typeface="Assistant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anrope-regular.fntdata"/><Relationship Id="rId14" Type="http://schemas.openxmlformats.org/officeDocument/2006/relationships/slide" Target="slides/slide9.xml"/><Relationship Id="rId17" Type="http://schemas.openxmlformats.org/officeDocument/2006/relationships/font" Target="fonts/Assistant-regular.fntdata"/><Relationship Id="rId16" Type="http://schemas.openxmlformats.org/officeDocument/2006/relationships/font" Target="fonts/Manrope-bold.fntdata"/><Relationship Id="rId18" Type="http://schemas.openxmlformats.org/officeDocument/2006/relationships/font" Target="fonts/Assistan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5e91b589b_4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65e91b589b_4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5e91b589b_4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5e91b589b_4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5e91b589b_4_1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65e91b589b_4_1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6053ab7d8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66053ab7d8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66053ab7d8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66053ab7d8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365e91b589b_4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365e91b589b_4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65e91b589b_4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365e91b589b_4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365e91b589b_4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365e91b589b_4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982800" y="3797875"/>
            <a:ext cx="3521700" cy="2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600">
                <a:latin typeface="Assistant"/>
                <a:ea typeface="Assistant"/>
                <a:cs typeface="Assistant"/>
                <a:sym typeface="Assistan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606450" y="-81675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641300" y="3252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717925" y="440342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hasCustomPrompt="1" type="title"/>
          </p:nvPr>
        </p:nvSpPr>
        <p:spPr>
          <a:xfrm>
            <a:off x="1965450" y="1432963"/>
            <a:ext cx="5213100" cy="119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r>
              <a:t>xx%</a:t>
            </a:r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1965450" y="3272913"/>
            <a:ext cx="5213100" cy="3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11"/>
          <p:cNvSpPr/>
          <p:nvPr/>
        </p:nvSpPr>
        <p:spPr>
          <a:xfrm>
            <a:off x="-616725" y="3310800"/>
            <a:ext cx="2415900" cy="24159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8041875" y="259525"/>
            <a:ext cx="1601100" cy="16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/>
          <p:nvPr/>
        </p:nvSpPr>
        <p:spPr>
          <a:xfrm>
            <a:off x="2863800" y="-11042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1"/>
          <p:cNvSpPr/>
          <p:nvPr/>
        </p:nvSpPr>
        <p:spPr>
          <a:xfrm>
            <a:off x="5789875" y="4488825"/>
            <a:ext cx="1115700" cy="11157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705938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0" name="Google Shape;70;p13"/>
          <p:cNvSpPr txBox="1"/>
          <p:nvPr>
            <p:ph idx="2" type="subTitle"/>
          </p:nvPr>
        </p:nvSpPr>
        <p:spPr>
          <a:xfrm>
            <a:off x="793838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subTitle"/>
          </p:nvPr>
        </p:nvSpPr>
        <p:spPr>
          <a:xfrm>
            <a:off x="2662713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2" name="Google Shape;72;p13"/>
          <p:cNvSpPr txBox="1"/>
          <p:nvPr>
            <p:ph idx="4" type="subTitle"/>
          </p:nvPr>
        </p:nvSpPr>
        <p:spPr>
          <a:xfrm>
            <a:off x="2750613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5" type="subTitle"/>
          </p:nvPr>
        </p:nvSpPr>
        <p:spPr>
          <a:xfrm>
            <a:off x="4619488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4" name="Google Shape;74;p13"/>
          <p:cNvSpPr txBox="1"/>
          <p:nvPr>
            <p:ph idx="6" type="subTitle"/>
          </p:nvPr>
        </p:nvSpPr>
        <p:spPr>
          <a:xfrm>
            <a:off x="4707388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7" type="subTitle"/>
          </p:nvPr>
        </p:nvSpPr>
        <p:spPr>
          <a:xfrm>
            <a:off x="6576262" y="2946200"/>
            <a:ext cx="1861800" cy="74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76" name="Google Shape;76;p13"/>
          <p:cNvSpPr txBox="1"/>
          <p:nvPr>
            <p:ph idx="8" type="subTitle"/>
          </p:nvPr>
        </p:nvSpPr>
        <p:spPr>
          <a:xfrm>
            <a:off x="6664162" y="3687224"/>
            <a:ext cx="1686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hasCustomPrompt="1" idx="9" type="title"/>
          </p:nvPr>
        </p:nvSpPr>
        <p:spPr>
          <a:xfrm>
            <a:off x="1056038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13" type="title"/>
          </p:nvPr>
        </p:nvSpPr>
        <p:spPr>
          <a:xfrm>
            <a:off x="3012813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14" type="title"/>
          </p:nvPr>
        </p:nvSpPr>
        <p:spPr>
          <a:xfrm>
            <a:off x="4969588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15" type="title"/>
          </p:nvPr>
        </p:nvSpPr>
        <p:spPr>
          <a:xfrm>
            <a:off x="6926362" y="2108552"/>
            <a:ext cx="11616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/>
          <p:nvPr/>
        </p:nvSpPr>
        <p:spPr>
          <a:xfrm>
            <a:off x="4897000" y="-861775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0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4448279" y="2595350"/>
            <a:ext cx="3982800" cy="4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4448279" y="756250"/>
            <a:ext cx="3982800" cy="168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idx="1" type="subTitle"/>
          </p:nvPr>
        </p:nvSpPr>
        <p:spPr>
          <a:xfrm>
            <a:off x="2494467" y="2278700"/>
            <a:ext cx="28182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89" name="Google Shape;89;p15"/>
          <p:cNvSpPr txBox="1"/>
          <p:nvPr>
            <p:ph idx="2" type="subTitle"/>
          </p:nvPr>
        </p:nvSpPr>
        <p:spPr>
          <a:xfrm>
            <a:off x="2494467" y="1498675"/>
            <a:ext cx="28182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3" type="subTitle"/>
          </p:nvPr>
        </p:nvSpPr>
        <p:spPr>
          <a:xfrm>
            <a:off x="2494467" y="3882875"/>
            <a:ext cx="28182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91" name="Google Shape;91;p15"/>
          <p:cNvSpPr txBox="1"/>
          <p:nvPr>
            <p:ph idx="4" type="subTitle"/>
          </p:nvPr>
        </p:nvSpPr>
        <p:spPr>
          <a:xfrm>
            <a:off x="2494467" y="3095675"/>
            <a:ext cx="2818200" cy="7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/>
          <p:nvPr/>
        </p:nvSpPr>
        <p:spPr>
          <a:xfrm>
            <a:off x="-647250" y="3935350"/>
            <a:ext cx="1986000" cy="19860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7902900" y="3901375"/>
            <a:ext cx="1774500" cy="17745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2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96" name="Google Shape;96;p16"/>
          <p:cNvSpPr txBox="1"/>
          <p:nvPr>
            <p:ph idx="1" type="body"/>
          </p:nvPr>
        </p:nvSpPr>
        <p:spPr>
          <a:xfrm>
            <a:off x="713125" y="1416351"/>
            <a:ext cx="36174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2" type="body"/>
          </p:nvPr>
        </p:nvSpPr>
        <p:spPr>
          <a:xfrm>
            <a:off x="4813500" y="1416351"/>
            <a:ext cx="36174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6"/>
          <p:cNvSpPr/>
          <p:nvPr/>
        </p:nvSpPr>
        <p:spPr>
          <a:xfrm>
            <a:off x="8575050" y="7709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-568950" y="41194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9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918075" y="2870000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2" type="subTitle"/>
          </p:nvPr>
        </p:nvSpPr>
        <p:spPr>
          <a:xfrm>
            <a:off x="918075" y="3354800"/>
            <a:ext cx="22071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3" type="subTitle"/>
          </p:nvPr>
        </p:nvSpPr>
        <p:spPr>
          <a:xfrm>
            <a:off x="3468450" y="2489000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4" type="subTitle"/>
          </p:nvPr>
        </p:nvSpPr>
        <p:spPr>
          <a:xfrm>
            <a:off x="3468450" y="2973800"/>
            <a:ext cx="22071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5" type="subTitle"/>
          </p:nvPr>
        </p:nvSpPr>
        <p:spPr>
          <a:xfrm>
            <a:off x="6018825" y="2870000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6" type="subTitle"/>
          </p:nvPr>
        </p:nvSpPr>
        <p:spPr>
          <a:xfrm>
            <a:off x="6018825" y="3354800"/>
            <a:ext cx="22071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/>
          <p:nvPr/>
        </p:nvSpPr>
        <p:spPr>
          <a:xfrm>
            <a:off x="8569200" y="28557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5869725" y="-9748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-1008775" y="4076700"/>
            <a:ext cx="2142000" cy="21420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6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5008203" y="1358991"/>
            <a:ext cx="29214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2" type="subTitle"/>
          </p:nvPr>
        </p:nvSpPr>
        <p:spPr>
          <a:xfrm>
            <a:off x="5008203" y="1700691"/>
            <a:ext cx="29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subTitle"/>
          </p:nvPr>
        </p:nvSpPr>
        <p:spPr>
          <a:xfrm>
            <a:off x="5008203" y="2493389"/>
            <a:ext cx="29214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4" type="subTitle"/>
          </p:nvPr>
        </p:nvSpPr>
        <p:spPr>
          <a:xfrm>
            <a:off x="5008203" y="2835089"/>
            <a:ext cx="29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5" type="subTitle"/>
          </p:nvPr>
        </p:nvSpPr>
        <p:spPr>
          <a:xfrm>
            <a:off x="5008203" y="3627788"/>
            <a:ext cx="29214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6" type="subTitle"/>
          </p:nvPr>
        </p:nvSpPr>
        <p:spPr>
          <a:xfrm>
            <a:off x="5008203" y="3969488"/>
            <a:ext cx="292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/>
          <p:nvPr/>
        </p:nvSpPr>
        <p:spPr>
          <a:xfrm>
            <a:off x="2595600" y="4645275"/>
            <a:ext cx="1528500" cy="15285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/>
          <p:nvPr/>
        </p:nvSpPr>
        <p:spPr>
          <a:xfrm>
            <a:off x="7220825" y="-1183125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8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843875" y="3205875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2" type="subTitle"/>
          </p:nvPr>
        </p:nvSpPr>
        <p:spPr>
          <a:xfrm>
            <a:off x="843875" y="36906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3" type="subTitle"/>
          </p:nvPr>
        </p:nvSpPr>
        <p:spPr>
          <a:xfrm>
            <a:off x="3468450" y="3205875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idx="4" type="subTitle"/>
          </p:nvPr>
        </p:nvSpPr>
        <p:spPr>
          <a:xfrm>
            <a:off x="3468450" y="36906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5" type="subTitle"/>
          </p:nvPr>
        </p:nvSpPr>
        <p:spPr>
          <a:xfrm>
            <a:off x="6093025" y="3205875"/>
            <a:ext cx="22071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6" type="subTitle"/>
          </p:nvPr>
        </p:nvSpPr>
        <p:spPr>
          <a:xfrm>
            <a:off x="6093025" y="3690675"/>
            <a:ext cx="220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8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1084344" y="3096125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2" name="Google Shape;132;p20"/>
          <p:cNvSpPr txBox="1"/>
          <p:nvPr>
            <p:ph idx="2" type="subTitle"/>
          </p:nvPr>
        </p:nvSpPr>
        <p:spPr>
          <a:xfrm>
            <a:off x="1084356" y="3514023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3" type="subTitle"/>
          </p:nvPr>
        </p:nvSpPr>
        <p:spPr>
          <a:xfrm>
            <a:off x="5969844" y="3096125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4" name="Google Shape;134;p20"/>
          <p:cNvSpPr txBox="1"/>
          <p:nvPr>
            <p:ph idx="4" type="subTitle"/>
          </p:nvPr>
        </p:nvSpPr>
        <p:spPr>
          <a:xfrm>
            <a:off x="5969856" y="3514023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5" type="subTitle"/>
          </p:nvPr>
        </p:nvSpPr>
        <p:spPr>
          <a:xfrm>
            <a:off x="1084344" y="1531574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6" name="Google Shape;136;p20"/>
          <p:cNvSpPr txBox="1"/>
          <p:nvPr>
            <p:ph idx="6" type="subTitle"/>
          </p:nvPr>
        </p:nvSpPr>
        <p:spPr>
          <a:xfrm>
            <a:off x="1084356" y="1949472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7" type="subTitle"/>
          </p:nvPr>
        </p:nvSpPr>
        <p:spPr>
          <a:xfrm>
            <a:off x="5969844" y="1531574"/>
            <a:ext cx="20898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38" name="Google Shape;138;p20"/>
          <p:cNvSpPr txBox="1"/>
          <p:nvPr>
            <p:ph idx="8" type="subTitle"/>
          </p:nvPr>
        </p:nvSpPr>
        <p:spPr>
          <a:xfrm>
            <a:off x="5969856" y="1949472"/>
            <a:ext cx="20898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/>
          <p:nvPr/>
        </p:nvSpPr>
        <p:spPr>
          <a:xfrm>
            <a:off x="4472500" y="-9087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8209225" y="220092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0"/>
          <p:cNvSpPr/>
          <p:nvPr/>
        </p:nvSpPr>
        <p:spPr>
          <a:xfrm>
            <a:off x="-1237375" y="375830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291725" y="2181200"/>
            <a:ext cx="3993600" cy="153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517675" y="972501"/>
            <a:ext cx="1541700" cy="8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291725" y="4063975"/>
            <a:ext cx="3993600" cy="4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"/>
          <p:cNvSpPr/>
          <p:nvPr/>
        </p:nvSpPr>
        <p:spPr>
          <a:xfrm>
            <a:off x="2857275" y="4459525"/>
            <a:ext cx="1341600" cy="13416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7992100" y="-466550"/>
            <a:ext cx="1676100" cy="1676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918075" y="3686097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subTitle"/>
          </p:nvPr>
        </p:nvSpPr>
        <p:spPr>
          <a:xfrm>
            <a:off x="918075" y="4071698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3" type="subTitle"/>
          </p:nvPr>
        </p:nvSpPr>
        <p:spPr>
          <a:xfrm>
            <a:off x="3468450" y="3686097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7" name="Google Shape;147;p21"/>
          <p:cNvSpPr txBox="1"/>
          <p:nvPr>
            <p:ph idx="4" type="subTitle"/>
          </p:nvPr>
        </p:nvSpPr>
        <p:spPr>
          <a:xfrm>
            <a:off x="3468450" y="4071698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5" type="subTitle"/>
          </p:nvPr>
        </p:nvSpPr>
        <p:spPr>
          <a:xfrm>
            <a:off x="6018825" y="3686097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49" name="Google Shape;149;p21"/>
          <p:cNvSpPr txBox="1"/>
          <p:nvPr>
            <p:ph idx="6" type="subTitle"/>
          </p:nvPr>
        </p:nvSpPr>
        <p:spPr>
          <a:xfrm>
            <a:off x="6018825" y="4071698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7" type="subTitle"/>
          </p:nvPr>
        </p:nvSpPr>
        <p:spPr>
          <a:xfrm>
            <a:off x="918075" y="1912625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1" name="Google Shape;151;p21"/>
          <p:cNvSpPr txBox="1"/>
          <p:nvPr>
            <p:ph idx="8" type="subTitle"/>
          </p:nvPr>
        </p:nvSpPr>
        <p:spPr>
          <a:xfrm>
            <a:off x="918075" y="2298226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9" type="subTitle"/>
          </p:nvPr>
        </p:nvSpPr>
        <p:spPr>
          <a:xfrm>
            <a:off x="3468450" y="1912625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3" name="Google Shape;153;p21"/>
          <p:cNvSpPr txBox="1"/>
          <p:nvPr>
            <p:ph idx="13" type="subTitle"/>
          </p:nvPr>
        </p:nvSpPr>
        <p:spPr>
          <a:xfrm>
            <a:off x="3468450" y="2298226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14" type="subTitle"/>
          </p:nvPr>
        </p:nvSpPr>
        <p:spPr>
          <a:xfrm>
            <a:off x="6018825" y="1912625"/>
            <a:ext cx="2207100" cy="4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155" name="Google Shape;155;p21"/>
          <p:cNvSpPr txBox="1"/>
          <p:nvPr>
            <p:ph idx="15" type="subTitle"/>
          </p:nvPr>
        </p:nvSpPr>
        <p:spPr>
          <a:xfrm>
            <a:off x="6018825" y="2298226"/>
            <a:ext cx="2207100" cy="5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1"/>
          <p:cNvSpPr/>
          <p:nvPr/>
        </p:nvSpPr>
        <p:spPr>
          <a:xfrm>
            <a:off x="7751025" y="-952100"/>
            <a:ext cx="2207100" cy="22068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1"/>
          <p:cNvSpPr/>
          <p:nvPr/>
        </p:nvSpPr>
        <p:spPr>
          <a:xfrm>
            <a:off x="5140100" y="4717775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-1133400" y="15801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7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61" name="Google Shape;161;p22"/>
          <p:cNvSpPr txBox="1"/>
          <p:nvPr>
            <p:ph idx="1" type="subTitle"/>
          </p:nvPr>
        </p:nvSpPr>
        <p:spPr>
          <a:xfrm>
            <a:off x="798100" y="3381547"/>
            <a:ext cx="22584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62" name="Google Shape;162;p22"/>
          <p:cNvSpPr txBox="1"/>
          <p:nvPr>
            <p:ph hasCustomPrompt="1" idx="2" type="title"/>
          </p:nvPr>
        </p:nvSpPr>
        <p:spPr>
          <a:xfrm>
            <a:off x="798100" y="2558525"/>
            <a:ext cx="2258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3" name="Google Shape;163;p22"/>
          <p:cNvSpPr txBox="1"/>
          <p:nvPr>
            <p:ph idx="3" type="subTitle"/>
          </p:nvPr>
        </p:nvSpPr>
        <p:spPr>
          <a:xfrm>
            <a:off x="3442800" y="3381547"/>
            <a:ext cx="22584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64" name="Google Shape;164;p22"/>
          <p:cNvSpPr txBox="1"/>
          <p:nvPr>
            <p:ph hasCustomPrompt="1" idx="4" type="title"/>
          </p:nvPr>
        </p:nvSpPr>
        <p:spPr>
          <a:xfrm>
            <a:off x="3442800" y="2558525"/>
            <a:ext cx="2258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5" name="Google Shape;165;p22"/>
          <p:cNvSpPr txBox="1"/>
          <p:nvPr>
            <p:ph idx="5" type="subTitle"/>
          </p:nvPr>
        </p:nvSpPr>
        <p:spPr>
          <a:xfrm>
            <a:off x="6087500" y="3381547"/>
            <a:ext cx="2258400" cy="42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Manrope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166" name="Google Shape;166;p22"/>
          <p:cNvSpPr txBox="1"/>
          <p:nvPr>
            <p:ph hasCustomPrompt="1" idx="6" type="title"/>
          </p:nvPr>
        </p:nvSpPr>
        <p:spPr>
          <a:xfrm>
            <a:off x="6087500" y="2558525"/>
            <a:ext cx="2258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/>
          <p:nvPr>
            <p:ph idx="7" type="subTitle"/>
          </p:nvPr>
        </p:nvSpPr>
        <p:spPr>
          <a:xfrm>
            <a:off x="798100" y="3806947"/>
            <a:ext cx="2258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8" type="subTitle"/>
          </p:nvPr>
        </p:nvSpPr>
        <p:spPr>
          <a:xfrm>
            <a:off x="3442800" y="3806947"/>
            <a:ext cx="2258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9" type="subTitle"/>
          </p:nvPr>
        </p:nvSpPr>
        <p:spPr>
          <a:xfrm>
            <a:off x="6087500" y="3806947"/>
            <a:ext cx="2258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6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13100" y="1314138"/>
            <a:ext cx="4269000" cy="16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713112" y="3052363"/>
            <a:ext cx="33081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/>
          <p:nvPr/>
        </p:nvSpPr>
        <p:spPr>
          <a:xfrm>
            <a:off x="-734531" y="35617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/>
          <p:nvPr>
            <p:ph type="title"/>
          </p:nvPr>
        </p:nvSpPr>
        <p:spPr>
          <a:xfrm>
            <a:off x="713125" y="1441338"/>
            <a:ext cx="32793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1" type="subTitle"/>
          </p:nvPr>
        </p:nvSpPr>
        <p:spPr>
          <a:xfrm>
            <a:off x="713100" y="2229762"/>
            <a:ext cx="3279300" cy="14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4"/>
          <p:cNvSpPr/>
          <p:nvPr/>
        </p:nvSpPr>
        <p:spPr>
          <a:xfrm>
            <a:off x="-520150" y="-554697"/>
            <a:ext cx="1656900" cy="16569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3060700" y="4029525"/>
            <a:ext cx="1872600" cy="18726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" type="body"/>
          </p:nvPr>
        </p:nvSpPr>
        <p:spPr>
          <a:xfrm>
            <a:off x="713100" y="1356250"/>
            <a:ext cx="7717800" cy="10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2" name="Google Shape;182;p25"/>
          <p:cNvSpPr/>
          <p:nvPr/>
        </p:nvSpPr>
        <p:spPr>
          <a:xfrm>
            <a:off x="8059925" y="-58130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/>
          <p:nvPr/>
        </p:nvSpPr>
        <p:spPr>
          <a:xfrm>
            <a:off x="-1084075" y="22520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5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2295450" y="4034025"/>
            <a:ext cx="4553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/>
          <p:nvPr/>
        </p:nvSpPr>
        <p:spPr>
          <a:xfrm>
            <a:off x="8430900" y="1301000"/>
            <a:ext cx="1630800" cy="1630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1007825" y="-1256575"/>
            <a:ext cx="1630800" cy="1630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/>
          <p:nvPr/>
        </p:nvSpPr>
        <p:spPr>
          <a:xfrm>
            <a:off x="-436075" y="3769200"/>
            <a:ext cx="1901100" cy="19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2" name="Google Shape;192;p27"/>
          <p:cNvSpPr/>
          <p:nvPr/>
        </p:nvSpPr>
        <p:spPr>
          <a:xfrm>
            <a:off x="7995525" y="-6904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/>
          <p:nvPr/>
        </p:nvSpPr>
        <p:spPr>
          <a:xfrm>
            <a:off x="-1100175" y="25717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4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4572000" y="646019"/>
            <a:ext cx="38715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196" name="Google Shape;196;p28"/>
          <p:cNvSpPr txBox="1"/>
          <p:nvPr>
            <p:ph idx="1" type="subTitle"/>
          </p:nvPr>
        </p:nvSpPr>
        <p:spPr>
          <a:xfrm>
            <a:off x="5167650" y="1587319"/>
            <a:ext cx="2680200" cy="11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8"/>
          <p:cNvSpPr txBox="1"/>
          <p:nvPr/>
        </p:nvSpPr>
        <p:spPr>
          <a:xfrm>
            <a:off x="4809300" y="3576398"/>
            <a:ext cx="339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8317925" y="1710300"/>
            <a:ext cx="1766400" cy="17664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/>
          <p:nvPr/>
        </p:nvSpPr>
        <p:spPr>
          <a:xfrm>
            <a:off x="-388675" y="4086225"/>
            <a:ext cx="1601700" cy="16017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3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/>
          <p:nvPr/>
        </p:nvSpPr>
        <p:spPr>
          <a:xfrm>
            <a:off x="-921525" y="-984975"/>
            <a:ext cx="2140800" cy="21408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9"/>
          <p:cNvSpPr/>
          <p:nvPr/>
        </p:nvSpPr>
        <p:spPr>
          <a:xfrm>
            <a:off x="7870425" y="4003425"/>
            <a:ext cx="1601100" cy="16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9"/>
          <p:cNvSpPr/>
          <p:nvPr/>
        </p:nvSpPr>
        <p:spPr>
          <a:xfrm>
            <a:off x="1549350" y="4498350"/>
            <a:ext cx="1531500" cy="1531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9"/>
          <p:cNvSpPr/>
          <p:nvPr/>
        </p:nvSpPr>
        <p:spPr>
          <a:xfrm>
            <a:off x="6656650" y="-540375"/>
            <a:ext cx="1115700" cy="11157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2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/>
          <p:nvPr/>
        </p:nvSpPr>
        <p:spPr>
          <a:xfrm>
            <a:off x="7460475" y="-880025"/>
            <a:ext cx="2415900" cy="24159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0"/>
          <p:cNvSpPr/>
          <p:nvPr/>
        </p:nvSpPr>
        <p:spPr>
          <a:xfrm>
            <a:off x="-607200" y="2174050"/>
            <a:ext cx="1601100" cy="16011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0"/>
          <p:cNvSpPr/>
          <p:nvPr/>
        </p:nvSpPr>
        <p:spPr>
          <a:xfrm>
            <a:off x="6589975" y="4498350"/>
            <a:ext cx="1115700" cy="11157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13100" y="1127649"/>
            <a:ext cx="7717800" cy="4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>
            <a:off x="-738200" y="31916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8088925" y="-913625"/>
            <a:ext cx="1893300" cy="18933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1441425" y="2692751"/>
            <a:ext cx="26802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441425" y="3192595"/>
            <a:ext cx="26802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022375" y="2692751"/>
            <a:ext cx="2680200" cy="4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5022375" y="3192595"/>
            <a:ext cx="2680200" cy="10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7557450" y="367270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-766125" y="33774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"/>
          <p:cNvSpPr/>
          <p:nvPr/>
        </p:nvSpPr>
        <p:spPr>
          <a:xfrm>
            <a:off x="3833575" y="-108562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36" name="Google Shape;36;p6"/>
          <p:cNvSpPr/>
          <p:nvPr/>
        </p:nvSpPr>
        <p:spPr>
          <a:xfrm>
            <a:off x="-641300" y="4102975"/>
            <a:ext cx="1747500" cy="17475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4449525" y="-1263175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>
            <a:off x="8513525" y="25746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accent6"/>
              </a:gs>
              <a:gs pos="100000">
                <a:schemeClr val="accent2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713100" y="1996335"/>
            <a:ext cx="3994500" cy="19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713100" y="1222665"/>
            <a:ext cx="3994500" cy="69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-722050" y="-664150"/>
            <a:ext cx="1708200" cy="17082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3317550" y="4162275"/>
            <a:ext cx="1924500" cy="19245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713100" y="1274700"/>
            <a:ext cx="5249700" cy="25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-754725" y="-638175"/>
            <a:ext cx="1986000" cy="19860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750600" y="3943275"/>
            <a:ext cx="1986000" cy="19860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4743300" y="2188038"/>
            <a:ext cx="3687600" cy="14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4743300" y="1493863"/>
            <a:ext cx="3687600" cy="69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/>
        </p:txBody>
      </p:sp>
      <p:sp>
        <p:nvSpPr>
          <p:cNvPr id="51" name="Google Shape;51;p9"/>
          <p:cNvSpPr/>
          <p:nvPr/>
        </p:nvSpPr>
        <p:spPr>
          <a:xfrm>
            <a:off x="7208775" y="383955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/>
          <p:nvPr/>
        </p:nvSpPr>
        <p:spPr>
          <a:xfrm>
            <a:off x="3636625" y="-90510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9"/>
          <p:cNvSpPr/>
          <p:nvPr/>
        </p:nvSpPr>
        <p:spPr>
          <a:xfrm>
            <a:off x="-770475" y="175370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713100" y="3531930"/>
            <a:ext cx="4478700" cy="10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>
                <a:latin typeface="Manrope"/>
                <a:ea typeface="Manrope"/>
                <a:cs typeface="Manrope"/>
                <a:sym typeface="Manrope"/>
              </a:defRPr>
            </a:lvl1pPr>
          </a:lstStyle>
          <a:p/>
        </p:txBody>
      </p:sp>
      <p:sp>
        <p:nvSpPr>
          <p:cNvPr id="56" name="Google Shape;56;p10"/>
          <p:cNvSpPr/>
          <p:nvPr/>
        </p:nvSpPr>
        <p:spPr>
          <a:xfrm>
            <a:off x="-593700" y="2282650"/>
            <a:ext cx="1306800" cy="1306800"/>
          </a:xfrm>
          <a:prstGeom prst="donut">
            <a:avLst>
              <a:gd fmla="val 1206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700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/>
          <p:nvPr/>
        </p:nvSpPr>
        <p:spPr>
          <a:xfrm>
            <a:off x="1656725" y="-786850"/>
            <a:ext cx="1708200" cy="1708200"/>
          </a:xfrm>
          <a:prstGeom prst="donut">
            <a:avLst>
              <a:gd fmla="val 1115" name="adj"/>
            </a:avLst>
          </a:pr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7316075" y="3536250"/>
            <a:ext cx="2577600" cy="2577600"/>
          </a:xfrm>
          <a:prstGeom prst="donut">
            <a:avLst>
              <a:gd fmla="val 772" name="adj"/>
            </a:avLst>
          </a:prstGeom>
          <a:gradFill>
            <a:gsLst>
              <a:gs pos="0">
                <a:schemeClr val="accent2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  <a:effectLst>
            <a:outerShdw blurRad="57150" rotWithShape="0" algn="bl" dir="5400000" dist="19050">
              <a:schemeClr val="lt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Manrope"/>
              <a:buNone/>
              <a:defRPr sz="34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●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○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ssistant"/>
              <a:buChar char="■"/>
              <a:defRPr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arxiv.org/pdf/2410.18195" TargetMode="External"/><Relationship Id="rId4" Type="http://schemas.openxmlformats.org/officeDocument/2006/relationships/hyperlink" Target="https://doi.org/10.1109/tetci.2024.3488732" TargetMode="External"/><Relationship Id="rId5" Type="http://schemas.openxmlformats.org/officeDocument/2006/relationships/hyperlink" Target="https://doi.org/10.1145/3706423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/>
          <p:nvPr/>
        </p:nvSpPr>
        <p:spPr>
          <a:xfrm>
            <a:off x="713100" y="3754950"/>
            <a:ext cx="4061100" cy="3723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4" name="Google Shape;214;p31"/>
          <p:cNvCxnSpPr/>
          <p:nvPr/>
        </p:nvCxnSpPr>
        <p:spPr>
          <a:xfrm>
            <a:off x="713100" y="3539910"/>
            <a:ext cx="4061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31"/>
          <p:cNvSpPr txBox="1"/>
          <p:nvPr>
            <p:ph type="ctrTitle"/>
          </p:nvPr>
        </p:nvSpPr>
        <p:spPr>
          <a:xfrm>
            <a:off x="713100" y="1016250"/>
            <a:ext cx="4263000" cy="243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Week 3 Progress Report</a:t>
            </a:r>
            <a:endParaRPr sz="5600">
              <a:solidFill>
                <a:schemeClr val="accent6"/>
              </a:solidFill>
            </a:endParaRPr>
          </a:p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785275" y="3797875"/>
            <a:ext cx="3901800" cy="2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Jaydine Stiles, Joseph Ko | Dr. Yugyung Lee | June 15, 2025</a:t>
            </a:r>
            <a:endParaRPr sz="1200"/>
          </a:p>
        </p:txBody>
      </p:sp>
      <p:grpSp>
        <p:nvGrpSpPr>
          <p:cNvPr id="217" name="Google Shape;217;p31"/>
          <p:cNvGrpSpPr/>
          <p:nvPr/>
        </p:nvGrpSpPr>
        <p:grpSpPr>
          <a:xfrm flipH="1">
            <a:off x="4981451" y="434116"/>
            <a:ext cx="4819425" cy="5143328"/>
            <a:chOff x="4523982" y="824638"/>
            <a:chExt cx="4046876" cy="4318858"/>
          </a:xfrm>
        </p:grpSpPr>
        <p:sp>
          <p:nvSpPr>
            <p:cNvPr id="218" name="Google Shape;218;p31"/>
            <p:cNvSpPr/>
            <p:nvPr/>
          </p:nvSpPr>
          <p:spPr>
            <a:xfrm flipH="1" rot="-1013820">
              <a:off x="7267339" y="2495572"/>
              <a:ext cx="118829" cy="137513"/>
            </a:xfrm>
            <a:custGeom>
              <a:rect b="b" l="l" r="r" t="t"/>
              <a:pathLst>
                <a:path extrusionOk="0" h="736" w="636">
                  <a:moveTo>
                    <a:pt x="290" y="1"/>
                  </a:moveTo>
                  <a:lnTo>
                    <a:pt x="1" y="591"/>
                  </a:lnTo>
                  <a:lnTo>
                    <a:pt x="235" y="736"/>
                  </a:lnTo>
                  <a:lnTo>
                    <a:pt x="636" y="134"/>
                  </a:lnTo>
                  <a:cubicBezTo>
                    <a:pt x="636" y="134"/>
                    <a:pt x="580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 flipH="1" rot="-1013820">
              <a:off x="7078965" y="2668303"/>
              <a:ext cx="116587" cy="127050"/>
            </a:xfrm>
            <a:custGeom>
              <a:rect b="b" l="l" r="r" t="t"/>
              <a:pathLst>
                <a:path extrusionOk="0" h="680" w="624">
                  <a:moveTo>
                    <a:pt x="334" y="0"/>
                  </a:moveTo>
                  <a:lnTo>
                    <a:pt x="0" y="546"/>
                  </a:lnTo>
                  <a:lnTo>
                    <a:pt x="156" y="680"/>
                  </a:lnTo>
                  <a:lnTo>
                    <a:pt x="624" y="145"/>
                  </a:lnTo>
                  <a:cubicBezTo>
                    <a:pt x="535" y="22"/>
                    <a:pt x="334" y="0"/>
                    <a:pt x="33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 flipH="1" rot="-1013820">
              <a:off x="6804389" y="2851239"/>
              <a:ext cx="129105" cy="200104"/>
            </a:xfrm>
            <a:custGeom>
              <a:rect b="b" l="l" r="r" t="t"/>
              <a:pathLst>
                <a:path extrusionOk="0" h="1071" w="691">
                  <a:moveTo>
                    <a:pt x="403" y="0"/>
                  </a:moveTo>
                  <a:cubicBezTo>
                    <a:pt x="388" y="0"/>
                    <a:pt x="379" y="2"/>
                    <a:pt x="379" y="2"/>
                  </a:cubicBezTo>
                  <a:lnTo>
                    <a:pt x="0" y="960"/>
                  </a:lnTo>
                  <a:lnTo>
                    <a:pt x="312" y="1071"/>
                  </a:lnTo>
                  <a:lnTo>
                    <a:pt x="691" y="135"/>
                  </a:lnTo>
                  <a:cubicBezTo>
                    <a:pt x="587" y="14"/>
                    <a:pt x="456" y="0"/>
                    <a:pt x="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 flipH="1" rot="-1013820">
              <a:off x="6101783" y="2940292"/>
              <a:ext cx="836850" cy="403945"/>
            </a:xfrm>
            <a:custGeom>
              <a:rect b="b" l="l" r="r" t="t"/>
              <a:pathLst>
                <a:path extrusionOk="0" h="2162" w="4479">
                  <a:moveTo>
                    <a:pt x="2563" y="446"/>
                  </a:moveTo>
                  <a:cubicBezTo>
                    <a:pt x="2563" y="446"/>
                    <a:pt x="769" y="0"/>
                    <a:pt x="435" y="178"/>
                  </a:cubicBezTo>
                  <a:cubicBezTo>
                    <a:pt x="435" y="178"/>
                    <a:pt x="1" y="1136"/>
                    <a:pt x="23" y="1147"/>
                  </a:cubicBezTo>
                  <a:cubicBezTo>
                    <a:pt x="45" y="1159"/>
                    <a:pt x="1326" y="2161"/>
                    <a:pt x="2897" y="1381"/>
                  </a:cubicBezTo>
                  <a:cubicBezTo>
                    <a:pt x="4478" y="591"/>
                    <a:pt x="2663" y="468"/>
                    <a:pt x="2563" y="44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 flipH="1" rot="-1013820">
              <a:off x="6825790" y="2722235"/>
              <a:ext cx="374985" cy="277082"/>
            </a:xfrm>
            <a:custGeom>
              <a:rect b="b" l="l" r="r" t="t"/>
              <a:pathLst>
                <a:path extrusionOk="0" h="1483" w="2007">
                  <a:moveTo>
                    <a:pt x="391" y="1"/>
                  </a:moveTo>
                  <a:cubicBezTo>
                    <a:pt x="391" y="1"/>
                    <a:pt x="1694" y="224"/>
                    <a:pt x="2006" y="447"/>
                  </a:cubicBezTo>
                  <a:cubicBezTo>
                    <a:pt x="2006" y="447"/>
                    <a:pt x="1638" y="1338"/>
                    <a:pt x="1538" y="1405"/>
                  </a:cubicBezTo>
                  <a:cubicBezTo>
                    <a:pt x="1438" y="1482"/>
                    <a:pt x="23" y="859"/>
                    <a:pt x="1" y="636"/>
                  </a:cubicBezTo>
                  <a:cubicBezTo>
                    <a:pt x="1" y="502"/>
                    <a:pt x="391" y="1"/>
                    <a:pt x="39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 flipH="1" rot="-1013820">
              <a:off x="7102930" y="2542199"/>
              <a:ext cx="264377" cy="200104"/>
            </a:xfrm>
            <a:custGeom>
              <a:rect b="b" l="l" r="r" t="t"/>
              <a:pathLst>
                <a:path extrusionOk="0" h="1071" w="1415">
                  <a:moveTo>
                    <a:pt x="1415" y="491"/>
                  </a:moveTo>
                  <a:cubicBezTo>
                    <a:pt x="1415" y="491"/>
                    <a:pt x="1014" y="112"/>
                    <a:pt x="390" y="1"/>
                  </a:cubicBezTo>
                  <a:cubicBezTo>
                    <a:pt x="390" y="1"/>
                    <a:pt x="56" y="402"/>
                    <a:pt x="0" y="625"/>
                  </a:cubicBezTo>
                  <a:cubicBezTo>
                    <a:pt x="0" y="625"/>
                    <a:pt x="535" y="1003"/>
                    <a:pt x="1058" y="1070"/>
                  </a:cubicBezTo>
                  <a:cubicBezTo>
                    <a:pt x="1058" y="1070"/>
                    <a:pt x="1304" y="825"/>
                    <a:pt x="1415" y="4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 flipH="1" rot="-1013820">
              <a:off x="7279826" y="2264520"/>
              <a:ext cx="449720" cy="289413"/>
            </a:xfrm>
            <a:custGeom>
              <a:rect b="b" l="l" r="r" t="t"/>
              <a:pathLst>
                <a:path extrusionOk="0" h="1549" w="2407">
                  <a:moveTo>
                    <a:pt x="2395" y="936"/>
                  </a:moveTo>
                  <a:cubicBezTo>
                    <a:pt x="2395" y="936"/>
                    <a:pt x="1315" y="145"/>
                    <a:pt x="658" y="78"/>
                  </a:cubicBezTo>
                  <a:cubicBezTo>
                    <a:pt x="0" y="0"/>
                    <a:pt x="268" y="691"/>
                    <a:pt x="1148" y="1081"/>
                  </a:cubicBezTo>
                  <a:cubicBezTo>
                    <a:pt x="2016" y="1471"/>
                    <a:pt x="1894" y="1482"/>
                    <a:pt x="2094" y="1549"/>
                  </a:cubicBezTo>
                  <a:cubicBezTo>
                    <a:pt x="2094" y="1549"/>
                    <a:pt x="2406" y="1103"/>
                    <a:pt x="2395" y="93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 flipH="1" rot="-1013820">
              <a:off x="7510819" y="2421583"/>
              <a:ext cx="141810" cy="195807"/>
            </a:xfrm>
            <a:custGeom>
              <a:rect b="b" l="l" r="r" t="t"/>
              <a:pathLst>
                <a:path extrusionOk="0" h="1048" w="759">
                  <a:moveTo>
                    <a:pt x="524" y="1"/>
                  </a:moveTo>
                  <a:lnTo>
                    <a:pt x="1" y="847"/>
                  </a:lnTo>
                  <a:lnTo>
                    <a:pt x="212" y="1048"/>
                  </a:lnTo>
                  <a:lnTo>
                    <a:pt x="758" y="157"/>
                  </a:lnTo>
                  <a:cubicBezTo>
                    <a:pt x="714" y="23"/>
                    <a:pt x="524" y="1"/>
                    <a:pt x="52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 flipH="1" rot="-1013820">
              <a:off x="7257964" y="2679980"/>
              <a:ext cx="168715" cy="229251"/>
            </a:xfrm>
            <a:custGeom>
              <a:rect b="b" l="l" r="r" t="t"/>
              <a:pathLst>
                <a:path extrusionOk="0" h="1227" w="903">
                  <a:moveTo>
                    <a:pt x="652" y="1"/>
                  </a:moveTo>
                  <a:cubicBezTo>
                    <a:pt x="649" y="1"/>
                    <a:pt x="647" y="1"/>
                    <a:pt x="647" y="1"/>
                  </a:cubicBezTo>
                  <a:lnTo>
                    <a:pt x="1" y="1003"/>
                  </a:lnTo>
                  <a:lnTo>
                    <a:pt x="201" y="1226"/>
                  </a:lnTo>
                  <a:lnTo>
                    <a:pt x="903" y="168"/>
                  </a:lnTo>
                  <a:cubicBezTo>
                    <a:pt x="814" y="9"/>
                    <a:pt x="681" y="1"/>
                    <a:pt x="6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 flipH="1" rot="-1013820">
              <a:off x="7006222" y="2876810"/>
              <a:ext cx="185531" cy="181233"/>
            </a:xfrm>
            <a:custGeom>
              <a:rect b="b" l="l" r="r" t="t"/>
              <a:pathLst>
                <a:path extrusionOk="0" h="970" w="993">
                  <a:moveTo>
                    <a:pt x="770" y="1"/>
                  </a:moveTo>
                  <a:lnTo>
                    <a:pt x="1" y="870"/>
                  </a:lnTo>
                  <a:lnTo>
                    <a:pt x="257" y="970"/>
                  </a:lnTo>
                  <a:lnTo>
                    <a:pt x="992" y="157"/>
                  </a:lnTo>
                  <a:cubicBezTo>
                    <a:pt x="981" y="45"/>
                    <a:pt x="770" y="1"/>
                    <a:pt x="77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 flipH="1" rot="-1013820">
              <a:off x="6685392" y="2949641"/>
              <a:ext cx="491385" cy="283247"/>
            </a:xfrm>
            <a:custGeom>
              <a:rect b="b" l="l" r="r" t="t"/>
              <a:pathLst>
                <a:path extrusionOk="0" h="1516" w="2630">
                  <a:moveTo>
                    <a:pt x="2529" y="903"/>
                  </a:moveTo>
                  <a:cubicBezTo>
                    <a:pt x="2529" y="903"/>
                    <a:pt x="903" y="12"/>
                    <a:pt x="725" y="1"/>
                  </a:cubicBezTo>
                  <a:cubicBezTo>
                    <a:pt x="725" y="1"/>
                    <a:pt x="246" y="491"/>
                    <a:pt x="1" y="847"/>
                  </a:cubicBezTo>
                  <a:cubicBezTo>
                    <a:pt x="1" y="847"/>
                    <a:pt x="2006" y="1516"/>
                    <a:pt x="2050" y="1482"/>
                  </a:cubicBezTo>
                  <a:cubicBezTo>
                    <a:pt x="2095" y="1449"/>
                    <a:pt x="2630" y="1037"/>
                    <a:pt x="2529" y="90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 flipH="1" rot="-1013820">
              <a:off x="7016700" y="2738022"/>
              <a:ext cx="389372" cy="268674"/>
            </a:xfrm>
            <a:custGeom>
              <a:rect b="b" l="l" r="r" t="t"/>
              <a:pathLst>
                <a:path extrusionOk="0" h="1438" w="2084">
                  <a:moveTo>
                    <a:pt x="2083" y="558"/>
                  </a:moveTo>
                  <a:cubicBezTo>
                    <a:pt x="2083" y="558"/>
                    <a:pt x="1548" y="201"/>
                    <a:pt x="657" y="1"/>
                  </a:cubicBezTo>
                  <a:cubicBezTo>
                    <a:pt x="657" y="1"/>
                    <a:pt x="189" y="691"/>
                    <a:pt x="0" y="1037"/>
                  </a:cubicBezTo>
                  <a:cubicBezTo>
                    <a:pt x="0" y="1037"/>
                    <a:pt x="668" y="1382"/>
                    <a:pt x="1314" y="1438"/>
                  </a:cubicBezTo>
                  <a:cubicBezTo>
                    <a:pt x="1314" y="1438"/>
                    <a:pt x="1972" y="803"/>
                    <a:pt x="2083" y="55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 flipH="1" rot="-1013820">
              <a:off x="7506272" y="2180935"/>
              <a:ext cx="512124" cy="347893"/>
            </a:xfrm>
            <a:custGeom>
              <a:rect b="b" l="l" r="r" t="t"/>
              <a:pathLst>
                <a:path extrusionOk="0" h="1862" w="2741">
                  <a:moveTo>
                    <a:pt x="2741" y="981"/>
                  </a:moveTo>
                  <a:cubicBezTo>
                    <a:pt x="2741" y="981"/>
                    <a:pt x="1048" y="168"/>
                    <a:pt x="691" y="90"/>
                  </a:cubicBezTo>
                  <a:cubicBezTo>
                    <a:pt x="335" y="1"/>
                    <a:pt x="1" y="391"/>
                    <a:pt x="424" y="847"/>
                  </a:cubicBezTo>
                  <a:cubicBezTo>
                    <a:pt x="858" y="1304"/>
                    <a:pt x="2217" y="1861"/>
                    <a:pt x="2217" y="1861"/>
                  </a:cubicBezTo>
                  <a:cubicBezTo>
                    <a:pt x="2217" y="1861"/>
                    <a:pt x="2674" y="1215"/>
                    <a:pt x="2741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 flipH="1" rot="-1013820">
              <a:off x="7261286" y="2484207"/>
              <a:ext cx="395724" cy="351817"/>
            </a:xfrm>
            <a:custGeom>
              <a:rect b="b" l="l" r="r" t="t"/>
              <a:pathLst>
                <a:path extrusionOk="0" h="1883" w="2118">
                  <a:moveTo>
                    <a:pt x="2117" y="847"/>
                  </a:moveTo>
                  <a:cubicBezTo>
                    <a:pt x="2117" y="847"/>
                    <a:pt x="1315" y="156"/>
                    <a:pt x="569" y="0"/>
                  </a:cubicBezTo>
                  <a:cubicBezTo>
                    <a:pt x="569" y="0"/>
                    <a:pt x="246" y="357"/>
                    <a:pt x="1" y="891"/>
                  </a:cubicBezTo>
                  <a:cubicBezTo>
                    <a:pt x="1" y="891"/>
                    <a:pt x="580" y="1370"/>
                    <a:pt x="1460" y="1883"/>
                  </a:cubicBezTo>
                  <a:cubicBezTo>
                    <a:pt x="1460" y="1883"/>
                    <a:pt x="1973" y="1304"/>
                    <a:pt x="2117" y="84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 flipH="1" rot="-1013820">
              <a:off x="6839467" y="3142832"/>
              <a:ext cx="351817" cy="244198"/>
            </a:xfrm>
            <a:custGeom>
              <a:rect b="b" l="l" r="r" t="t"/>
              <a:pathLst>
                <a:path extrusionOk="0" h="1307" w="1883">
                  <a:moveTo>
                    <a:pt x="680" y="1"/>
                  </a:moveTo>
                  <a:lnTo>
                    <a:pt x="0" y="992"/>
                  </a:lnTo>
                  <a:cubicBezTo>
                    <a:pt x="0" y="992"/>
                    <a:pt x="234" y="1306"/>
                    <a:pt x="853" y="1306"/>
                  </a:cubicBezTo>
                  <a:cubicBezTo>
                    <a:pt x="924" y="1306"/>
                    <a:pt x="1000" y="1302"/>
                    <a:pt x="1081" y="1293"/>
                  </a:cubicBezTo>
                  <a:cubicBezTo>
                    <a:pt x="1883" y="1204"/>
                    <a:pt x="1326" y="213"/>
                    <a:pt x="1326" y="213"/>
                  </a:cubicBezTo>
                  <a:lnTo>
                    <a:pt x="68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 flipH="1" rot="-1013820">
              <a:off x="7713431" y="2468133"/>
              <a:ext cx="162550" cy="201972"/>
            </a:xfrm>
            <a:custGeom>
              <a:rect b="b" l="l" r="r" t="t"/>
              <a:pathLst>
                <a:path extrusionOk="0" h="1081" w="870">
                  <a:moveTo>
                    <a:pt x="557" y="0"/>
                  </a:moveTo>
                  <a:lnTo>
                    <a:pt x="0" y="880"/>
                  </a:lnTo>
                  <a:cubicBezTo>
                    <a:pt x="56" y="1058"/>
                    <a:pt x="246" y="1080"/>
                    <a:pt x="246" y="1080"/>
                  </a:cubicBezTo>
                  <a:lnTo>
                    <a:pt x="869" y="156"/>
                  </a:lnTo>
                  <a:cubicBezTo>
                    <a:pt x="736" y="11"/>
                    <a:pt x="557" y="0"/>
                    <a:pt x="557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 flipH="1" rot="-1013820">
              <a:off x="7400160" y="2821586"/>
              <a:ext cx="162363" cy="181233"/>
            </a:xfrm>
            <a:custGeom>
              <a:rect b="b" l="l" r="r" t="t"/>
              <a:pathLst>
                <a:path extrusionOk="0" h="970" w="869">
                  <a:moveTo>
                    <a:pt x="602" y="1"/>
                  </a:moveTo>
                  <a:lnTo>
                    <a:pt x="0" y="725"/>
                  </a:lnTo>
                  <a:cubicBezTo>
                    <a:pt x="0" y="881"/>
                    <a:pt x="256" y="970"/>
                    <a:pt x="256" y="970"/>
                  </a:cubicBezTo>
                  <a:lnTo>
                    <a:pt x="869" y="190"/>
                  </a:lnTo>
                  <a:cubicBezTo>
                    <a:pt x="824" y="23"/>
                    <a:pt x="602" y="1"/>
                    <a:pt x="60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 flipH="1" rot="-1013820">
              <a:off x="7015657" y="2909589"/>
              <a:ext cx="551734" cy="366390"/>
            </a:xfrm>
            <a:custGeom>
              <a:rect b="b" l="l" r="r" t="t"/>
              <a:pathLst>
                <a:path extrusionOk="0" h="1961" w="2953">
                  <a:moveTo>
                    <a:pt x="2953" y="780"/>
                  </a:moveTo>
                  <a:cubicBezTo>
                    <a:pt x="2953" y="780"/>
                    <a:pt x="1081" y="134"/>
                    <a:pt x="636" y="0"/>
                  </a:cubicBezTo>
                  <a:cubicBezTo>
                    <a:pt x="636" y="0"/>
                    <a:pt x="146" y="557"/>
                    <a:pt x="1" y="813"/>
                  </a:cubicBezTo>
                  <a:cubicBezTo>
                    <a:pt x="1" y="813"/>
                    <a:pt x="1616" y="1961"/>
                    <a:pt x="2206" y="1927"/>
                  </a:cubicBezTo>
                  <a:cubicBezTo>
                    <a:pt x="2797" y="1905"/>
                    <a:pt x="2897" y="1203"/>
                    <a:pt x="2953" y="7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 flipH="1" rot="-1013820">
              <a:off x="7070517" y="2984584"/>
              <a:ext cx="508014" cy="283247"/>
            </a:xfrm>
            <a:custGeom>
              <a:rect b="b" l="l" r="r" t="t"/>
              <a:pathLst>
                <a:path extrusionOk="0" h="1516" w="2719">
                  <a:moveTo>
                    <a:pt x="1861" y="1059"/>
                  </a:moveTo>
                  <a:cubicBezTo>
                    <a:pt x="1527" y="903"/>
                    <a:pt x="1137" y="792"/>
                    <a:pt x="836" y="558"/>
                  </a:cubicBezTo>
                  <a:cubicBezTo>
                    <a:pt x="625" y="391"/>
                    <a:pt x="435" y="201"/>
                    <a:pt x="257" y="1"/>
                  </a:cubicBezTo>
                  <a:cubicBezTo>
                    <a:pt x="157" y="134"/>
                    <a:pt x="45" y="268"/>
                    <a:pt x="1" y="368"/>
                  </a:cubicBezTo>
                  <a:cubicBezTo>
                    <a:pt x="1" y="368"/>
                    <a:pt x="1616" y="1516"/>
                    <a:pt x="2206" y="1482"/>
                  </a:cubicBezTo>
                  <a:cubicBezTo>
                    <a:pt x="2451" y="1471"/>
                    <a:pt x="2607" y="1349"/>
                    <a:pt x="2719" y="1170"/>
                  </a:cubicBezTo>
                  <a:cubicBezTo>
                    <a:pt x="2451" y="1237"/>
                    <a:pt x="2140" y="1193"/>
                    <a:pt x="1861" y="105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 flipH="1" rot="-1013820">
              <a:off x="7405027" y="2549700"/>
              <a:ext cx="466349" cy="368632"/>
            </a:xfrm>
            <a:custGeom>
              <a:rect b="b" l="l" r="r" t="t"/>
              <a:pathLst>
                <a:path extrusionOk="0" h="1973" w="2496">
                  <a:moveTo>
                    <a:pt x="2496" y="1171"/>
                  </a:moveTo>
                  <a:cubicBezTo>
                    <a:pt x="2496" y="1171"/>
                    <a:pt x="1716" y="491"/>
                    <a:pt x="624" y="1"/>
                  </a:cubicBezTo>
                  <a:cubicBezTo>
                    <a:pt x="624" y="1"/>
                    <a:pt x="201" y="435"/>
                    <a:pt x="1" y="925"/>
                  </a:cubicBezTo>
                  <a:cubicBezTo>
                    <a:pt x="1" y="925"/>
                    <a:pt x="970" y="1739"/>
                    <a:pt x="1916" y="1973"/>
                  </a:cubicBezTo>
                  <a:cubicBezTo>
                    <a:pt x="1916" y="1973"/>
                    <a:pt x="2407" y="1449"/>
                    <a:pt x="2496" y="117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 flipH="1" rot="-1013820">
              <a:off x="7498401" y="2646252"/>
              <a:ext cx="387316" cy="258211"/>
            </a:xfrm>
            <a:custGeom>
              <a:rect b="b" l="l" r="r" t="t"/>
              <a:pathLst>
                <a:path extrusionOk="0" h="1382" w="2073">
                  <a:moveTo>
                    <a:pt x="179" y="0"/>
                  </a:moveTo>
                  <a:cubicBezTo>
                    <a:pt x="112" y="101"/>
                    <a:pt x="45" y="212"/>
                    <a:pt x="1" y="334"/>
                  </a:cubicBezTo>
                  <a:cubicBezTo>
                    <a:pt x="1" y="334"/>
                    <a:pt x="970" y="1148"/>
                    <a:pt x="1916" y="1382"/>
                  </a:cubicBezTo>
                  <a:cubicBezTo>
                    <a:pt x="1916" y="1382"/>
                    <a:pt x="1983" y="1315"/>
                    <a:pt x="2072" y="1214"/>
                  </a:cubicBezTo>
                  <a:cubicBezTo>
                    <a:pt x="1983" y="1203"/>
                    <a:pt x="958" y="936"/>
                    <a:pt x="179" y="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 flipH="1" rot="-1013820">
              <a:off x="7723525" y="2262490"/>
              <a:ext cx="651693" cy="306228"/>
            </a:xfrm>
            <a:custGeom>
              <a:rect b="b" l="l" r="r" t="t"/>
              <a:pathLst>
                <a:path extrusionOk="0" h="1639" w="3488">
                  <a:moveTo>
                    <a:pt x="3487" y="680"/>
                  </a:moveTo>
                  <a:cubicBezTo>
                    <a:pt x="3487" y="680"/>
                    <a:pt x="2864" y="1"/>
                    <a:pt x="1438" y="23"/>
                  </a:cubicBezTo>
                  <a:cubicBezTo>
                    <a:pt x="1" y="34"/>
                    <a:pt x="101" y="680"/>
                    <a:pt x="736" y="981"/>
                  </a:cubicBezTo>
                  <a:cubicBezTo>
                    <a:pt x="1371" y="1282"/>
                    <a:pt x="2563" y="1594"/>
                    <a:pt x="2897" y="1638"/>
                  </a:cubicBezTo>
                  <a:cubicBezTo>
                    <a:pt x="2897" y="1638"/>
                    <a:pt x="3476" y="825"/>
                    <a:pt x="3487" y="68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 flipH="1" rot="-1013820">
              <a:off x="7799335" y="2323814"/>
              <a:ext cx="545382" cy="239527"/>
            </a:xfrm>
            <a:custGeom>
              <a:rect b="b" l="l" r="r" t="t"/>
              <a:pathLst>
                <a:path extrusionOk="0" h="1282" w="2919">
                  <a:moveTo>
                    <a:pt x="1137" y="590"/>
                  </a:moveTo>
                  <a:cubicBezTo>
                    <a:pt x="769" y="435"/>
                    <a:pt x="402" y="267"/>
                    <a:pt x="123" y="0"/>
                  </a:cubicBezTo>
                  <a:cubicBezTo>
                    <a:pt x="1" y="201"/>
                    <a:pt x="179" y="468"/>
                    <a:pt x="524" y="624"/>
                  </a:cubicBezTo>
                  <a:cubicBezTo>
                    <a:pt x="1159" y="925"/>
                    <a:pt x="2351" y="1237"/>
                    <a:pt x="2685" y="1281"/>
                  </a:cubicBezTo>
                  <a:cubicBezTo>
                    <a:pt x="2685" y="1281"/>
                    <a:pt x="2796" y="1125"/>
                    <a:pt x="2919" y="947"/>
                  </a:cubicBezTo>
                  <a:cubicBezTo>
                    <a:pt x="2317" y="958"/>
                    <a:pt x="1660" y="802"/>
                    <a:pt x="1137" y="590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 flipH="1" rot="-1013820">
              <a:off x="4664893" y="3790666"/>
              <a:ext cx="1390452" cy="1176149"/>
            </a:xfrm>
            <a:custGeom>
              <a:rect b="b" l="l" r="r" t="t"/>
              <a:pathLst>
                <a:path extrusionOk="0" h="6295" w="7442">
                  <a:moveTo>
                    <a:pt x="7441" y="4044"/>
                  </a:moveTo>
                  <a:cubicBezTo>
                    <a:pt x="7441" y="4044"/>
                    <a:pt x="3364" y="2752"/>
                    <a:pt x="1627" y="1"/>
                  </a:cubicBezTo>
                  <a:lnTo>
                    <a:pt x="0" y="1081"/>
                  </a:lnTo>
                  <a:cubicBezTo>
                    <a:pt x="0" y="1081"/>
                    <a:pt x="2317" y="4902"/>
                    <a:pt x="2974" y="6294"/>
                  </a:cubicBezTo>
                  <a:cubicBezTo>
                    <a:pt x="2974" y="6294"/>
                    <a:pt x="5659" y="6083"/>
                    <a:pt x="7441" y="404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 flipH="1" rot="-1013820">
              <a:off x="5027196" y="3888939"/>
              <a:ext cx="1042746" cy="1024062"/>
            </a:xfrm>
            <a:custGeom>
              <a:rect b="b" l="l" r="r" t="t"/>
              <a:pathLst>
                <a:path extrusionOk="0" h="5481" w="5581">
                  <a:moveTo>
                    <a:pt x="3721" y="3999"/>
                  </a:moveTo>
                  <a:cubicBezTo>
                    <a:pt x="2351" y="2996"/>
                    <a:pt x="1058" y="1593"/>
                    <a:pt x="390" y="0"/>
                  </a:cubicBezTo>
                  <a:lnTo>
                    <a:pt x="0" y="267"/>
                  </a:lnTo>
                  <a:cubicBezTo>
                    <a:pt x="0" y="267"/>
                    <a:pt x="2317" y="4088"/>
                    <a:pt x="2974" y="5480"/>
                  </a:cubicBezTo>
                  <a:cubicBezTo>
                    <a:pt x="2974" y="5480"/>
                    <a:pt x="4222" y="5380"/>
                    <a:pt x="5581" y="4678"/>
                  </a:cubicBezTo>
                  <a:cubicBezTo>
                    <a:pt x="4946" y="4645"/>
                    <a:pt x="4333" y="4444"/>
                    <a:pt x="3721" y="399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 flipH="1" rot="-1013820">
              <a:off x="4844400" y="3868843"/>
              <a:ext cx="1065914" cy="917938"/>
            </a:xfrm>
            <a:custGeom>
              <a:rect b="b" l="l" r="r" t="t"/>
              <a:pathLst>
                <a:path extrusionOk="0" h="4913" w="5705">
                  <a:moveTo>
                    <a:pt x="235" y="1"/>
                  </a:moveTo>
                  <a:lnTo>
                    <a:pt x="1" y="157"/>
                  </a:lnTo>
                  <a:cubicBezTo>
                    <a:pt x="458" y="947"/>
                    <a:pt x="1237" y="1683"/>
                    <a:pt x="1817" y="2306"/>
                  </a:cubicBezTo>
                  <a:cubicBezTo>
                    <a:pt x="2552" y="3097"/>
                    <a:pt x="3354" y="3821"/>
                    <a:pt x="4256" y="4400"/>
                  </a:cubicBezTo>
                  <a:cubicBezTo>
                    <a:pt x="4468" y="4534"/>
                    <a:pt x="4791" y="4701"/>
                    <a:pt x="5092" y="4913"/>
                  </a:cubicBezTo>
                  <a:cubicBezTo>
                    <a:pt x="5292" y="4801"/>
                    <a:pt x="5504" y="4668"/>
                    <a:pt x="5704" y="4523"/>
                  </a:cubicBezTo>
                  <a:cubicBezTo>
                    <a:pt x="4423" y="4011"/>
                    <a:pt x="2752" y="2785"/>
                    <a:pt x="2162" y="2184"/>
                  </a:cubicBezTo>
                  <a:cubicBezTo>
                    <a:pt x="1494" y="1493"/>
                    <a:pt x="792" y="814"/>
                    <a:pt x="23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 flipH="1" rot="-1013820">
              <a:off x="5564249" y="2886753"/>
              <a:ext cx="1511150" cy="924103"/>
            </a:xfrm>
            <a:custGeom>
              <a:rect b="b" l="l" r="r" t="t"/>
              <a:pathLst>
                <a:path extrusionOk="0" h="4946" w="8088">
                  <a:moveTo>
                    <a:pt x="8088" y="2551"/>
                  </a:moveTo>
                  <a:cubicBezTo>
                    <a:pt x="8088" y="2551"/>
                    <a:pt x="7130" y="1092"/>
                    <a:pt x="6695" y="546"/>
                  </a:cubicBezTo>
                  <a:cubicBezTo>
                    <a:pt x="6261" y="0"/>
                    <a:pt x="2819" y="1571"/>
                    <a:pt x="2819" y="1571"/>
                  </a:cubicBezTo>
                  <a:cubicBezTo>
                    <a:pt x="2819" y="1571"/>
                    <a:pt x="346" y="2306"/>
                    <a:pt x="268" y="2540"/>
                  </a:cubicBezTo>
                  <a:cubicBezTo>
                    <a:pt x="201" y="2763"/>
                    <a:pt x="1" y="3709"/>
                    <a:pt x="513" y="4032"/>
                  </a:cubicBezTo>
                  <a:cubicBezTo>
                    <a:pt x="1037" y="4367"/>
                    <a:pt x="5871" y="4879"/>
                    <a:pt x="6584" y="4912"/>
                  </a:cubicBezTo>
                  <a:cubicBezTo>
                    <a:pt x="7297" y="4946"/>
                    <a:pt x="8088" y="2551"/>
                    <a:pt x="8088" y="255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 flipH="1" rot="-1013820">
              <a:off x="5709201" y="2994640"/>
              <a:ext cx="684763" cy="553789"/>
            </a:xfrm>
            <a:custGeom>
              <a:rect b="b" l="l" r="r" t="t"/>
              <a:pathLst>
                <a:path extrusionOk="0" h="2964" w="3665">
                  <a:moveTo>
                    <a:pt x="0" y="2629"/>
                  </a:moveTo>
                  <a:cubicBezTo>
                    <a:pt x="702" y="2852"/>
                    <a:pt x="1337" y="2963"/>
                    <a:pt x="1972" y="2774"/>
                  </a:cubicBezTo>
                  <a:cubicBezTo>
                    <a:pt x="2919" y="2473"/>
                    <a:pt x="3553" y="1905"/>
                    <a:pt x="3665" y="958"/>
                  </a:cubicBezTo>
                  <a:cubicBezTo>
                    <a:pt x="3509" y="724"/>
                    <a:pt x="3353" y="513"/>
                    <a:pt x="3230" y="368"/>
                  </a:cubicBezTo>
                  <a:cubicBezTo>
                    <a:pt x="2930" y="0"/>
                    <a:pt x="1259" y="602"/>
                    <a:pt x="212" y="1025"/>
                  </a:cubicBezTo>
                  <a:cubicBezTo>
                    <a:pt x="379" y="1448"/>
                    <a:pt x="267" y="2139"/>
                    <a:pt x="0" y="26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 flipH="1" rot="-1013820">
              <a:off x="5733014" y="3492935"/>
              <a:ext cx="1398673" cy="295765"/>
            </a:xfrm>
            <a:custGeom>
              <a:rect b="b" l="l" r="r" t="t"/>
              <a:pathLst>
                <a:path extrusionOk="0" h="1583" w="7486">
                  <a:moveTo>
                    <a:pt x="7162" y="469"/>
                  </a:moveTo>
                  <a:cubicBezTo>
                    <a:pt x="6227" y="948"/>
                    <a:pt x="5169" y="1003"/>
                    <a:pt x="4144" y="914"/>
                  </a:cubicBezTo>
                  <a:cubicBezTo>
                    <a:pt x="3542" y="859"/>
                    <a:pt x="2974" y="669"/>
                    <a:pt x="2373" y="569"/>
                  </a:cubicBezTo>
                  <a:cubicBezTo>
                    <a:pt x="1805" y="469"/>
                    <a:pt x="1203" y="491"/>
                    <a:pt x="657" y="291"/>
                  </a:cubicBezTo>
                  <a:cubicBezTo>
                    <a:pt x="434" y="213"/>
                    <a:pt x="201" y="123"/>
                    <a:pt x="0" y="1"/>
                  </a:cubicBezTo>
                  <a:cubicBezTo>
                    <a:pt x="22" y="268"/>
                    <a:pt x="111" y="536"/>
                    <a:pt x="334" y="680"/>
                  </a:cubicBezTo>
                  <a:cubicBezTo>
                    <a:pt x="858" y="1015"/>
                    <a:pt x="5692" y="1527"/>
                    <a:pt x="6405" y="1560"/>
                  </a:cubicBezTo>
                  <a:cubicBezTo>
                    <a:pt x="6795" y="1583"/>
                    <a:pt x="7196" y="903"/>
                    <a:pt x="7486" y="268"/>
                  </a:cubicBezTo>
                  <a:cubicBezTo>
                    <a:pt x="7396" y="335"/>
                    <a:pt x="7285" y="413"/>
                    <a:pt x="7162" y="469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 flipH="1" rot="-1013820">
              <a:off x="5920628" y="2933418"/>
              <a:ext cx="1053209" cy="466910"/>
            </a:xfrm>
            <a:custGeom>
              <a:rect b="b" l="l" r="r" t="t"/>
              <a:pathLst>
                <a:path extrusionOk="0" h="2499" w="5637">
                  <a:moveTo>
                    <a:pt x="5514" y="0"/>
                  </a:moveTo>
                  <a:cubicBezTo>
                    <a:pt x="5447" y="22"/>
                    <a:pt x="5369" y="34"/>
                    <a:pt x="5303" y="56"/>
                  </a:cubicBezTo>
                  <a:cubicBezTo>
                    <a:pt x="5292" y="56"/>
                    <a:pt x="5269" y="67"/>
                    <a:pt x="5247" y="67"/>
                  </a:cubicBezTo>
                  <a:cubicBezTo>
                    <a:pt x="5214" y="78"/>
                    <a:pt x="5180" y="89"/>
                    <a:pt x="5136" y="100"/>
                  </a:cubicBezTo>
                  <a:cubicBezTo>
                    <a:pt x="5013" y="134"/>
                    <a:pt x="4879" y="167"/>
                    <a:pt x="4746" y="212"/>
                  </a:cubicBezTo>
                  <a:cubicBezTo>
                    <a:pt x="3855" y="501"/>
                    <a:pt x="3086" y="891"/>
                    <a:pt x="3086" y="891"/>
                  </a:cubicBezTo>
                  <a:cubicBezTo>
                    <a:pt x="3086" y="891"/>
                    <a:pt x="2941" y="936"/>
                    <a:pt x="2718" y="992"/>
                  </a:cubicBezTo>
                  <a:cubicBezTo>
                    <a:pt x="2596" y="1047"/>
                    <a:pt x="2529" y="1081"/>
                    <a:pt x="2529" y="1081"/>
                  </a:cubicBezTo>
                  <a:cubicBezTo>
                    <a:pt x="2529" y="1081"/>
                    <a:pt x="257" y="1760"/>
                    <a:pt x="0" y="2016"/>
                  </a:cubicBezTo>
                  <a:cubicBezTo>
                    <a:pt x="56" y="2050"/>
                    <a:pt x="101" y="2083"/>
                    <a:pt x="123" y="2094"/>
                  </a:cubicBezTo>
                  <a:cubicBezTo>
                    <a:pt x="535" y="2393"/>
                    <a:pt x="1099" y="2499"/>
                    <a:pt x="1682" y="2499"/>
                  </a:cubicBezTo>
                  <a:cubicBezTo>
                    <a:pt x="2361" y="2499"/>
                    <a:pt x="3066" y="2356"/>
                    <a:pt x="3587" y="2206"/>
                  </a:cubicBezTo>
                  <a:cubicBezTo>
                    <a:pt x="4334" y="1994"/>
                    <a:pt x="5637" y="936"/>
                    <a:pt x="55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 flipH="1" rot="-1013820">
              <a:off x="5474452" y="3402603"/>
              <a:ext cx="630767" cy="649451"/>
            </a:xfrm>
            <a:custGeom>
              <a:rect b="b" l="l" r="r" t="t"/>
              <a:pathLst>
                <a:path extrusionOk="0" h="3476" w="3376">
                  <a:moveTo>
                    <a:pt x="3331" y="1660"/>
                  </a:moveTo>
                  <a:cubicBezTo>
                    <a:pt x="3376" y="2596"/>
                    <a:pt x="2685" y="3386"/>
                    <a:pt x="1772" y="3431"/>
                  </a:cubicBezTo>
                  <a:cubicBezTo>
                    <a:pt x="869" y="3476"/>
                    <a:pt x="90" y="2752"/>
                    <a:pt x="45" y="1816"/>
                  </a:cubicBezTo>
                  <a:cubicBezTo>
                    <a:pt x="0" y="880"/>
                    <a:pt x="702" y="89"/>
                    <a:pt x="1605" y="45"/>
                  </a:cubicBezTo>
                  <a:cubicBezTo>
                    <a:pt x="2518" y="0"/>
                    <a:pt x="3287" y="724"/>
                    <a:pt x="3331" y="166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 flipH="1" rot="-1013820">
              <a:off x="5615937" y="3554642"/>
              <a:ext cx="345651" cy="346025"/>
            </a:xfrm>
            <a:custGeom>
              <a:rect b="b" l="l" r="r" t="t"/>
              <a:pathLst>
                <a:path extrusionOk="0" h="1852" w="1850">
                  <a:moveTo>
                    <a:pt x="920" y="0"/>
                  </a:moveTo>
                  <a:cubicBezTo>
                    <a:pt x="907" y="0"/>
                    <a:pt x="893" y="1"/>
                    <a:pt x="880" y="1"/>
                  </a:cubicBezTo>
                  <a:cubicBezTo>
                    <a:pt x="379" y="24"/>
                    <a:pt x="0" y="458"/>
                    <a:pt x="22" y="970"/>
                  </a:cubicBezTo>
                  <a:cubicBezTo>
                    <a:pt x="44" y="1469"/>
                    <a:pt x="445" y="1851"/>
                    <a:pt x="928" y="1851"/>
                  </a:cubicBezTo>
                  <a:cubicBezTo>
                    <a:pt x="942" y="1851"/>
                    <a:pt x="955" y="1851"/>
                    <a:pt x="969" y="1850"/>
                  </a:cubicBezTo>
                  <a:cubicBezTo>
                    <a:pt x="1459" y="1828"/>
                    <a:pt x="1849" y="1394"/>
                    <a:pt x="1827" y="881"/>
                  </a:cubicBezTo>
                  <a:cubicBezTo>
                    <a:pt x="1794" y="383"/>
                    <a:pt x="1393" y="0"/>
                    <a:pt x="92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 flipH="1" rot="-1013820">
              <a:off x="5724272" y="3662799"/>
              <a:ext cx="129105" cy="129479"/>
            </a:xfrm>
            <a:custGeom>
              <a:rect b="b" l="l" r="r" t="t"/>
              <a:pathLst>
                <a:path extrusionOk="0" h="693" w="691">
                  <a:moveTo>
                    <a:pt x="344" y="1"/>
                  </a:moveTo>
                  <a:cubicBezTo>
                    <a:pt x="337" y="1"/>
                    <a:pt x="330" y="1"/>
                    <a:pt x="323" y="2"/>
                  </a:cubicBezTo>
                  <a:cubicBezTo>
                    <a:pt x="145" y="13"/>
                    <a:pt x="0" y="169"/>
                    <a:pt x="0" y="358"/>
                  </a:cubicBezTo>
                  <a:cubicBezTo>
                    <a:pt x="11" y="551"/>
                    <a:pt x="167" y="693"/>
                    <a:pt x="337" y="693"/>
                  </a:cubicBezTo>
                  <a:cubicBezTo>
                    <a:pt x="344" y="693"/>
                    <a:pt x="350" y="693"/>
                    <a:pt x="357" y="692"/>
                  </a:cubicBezTo>
                  <a:cubicBezTo>
                    <a:pt x="546" y="681"/>
                    <a:pt x="691" y="525"/>
                    <a:pt x="680" y="336"/>
                  </a:cubicBezTo>
                  <a:cubicBezTo>
                    <a:pt x="669" y="142"/>
                    <a:pt x="524" y="1"/>
                    <a:pt x="3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 flipH="1" rot="-1013820">
              <a:off x="6187864" y="3443741"/>
              <a:ext cx="755388" cy="289600"/>
            </a:xfrm>
            <a:custGeom>
              <a:rect b="b" l="l" r="r" t="t"/>
              <a:pathLst>
                <a:path extrusionOk="0" h="1550" w="4043">
                  <a:moveTo>
                    <a:pt x="279" y="0"/>
                  </a:moveTo>
                  <a:cubicBezTo>
                    <a:pt x="167" y="0"/>
                    <a:pt x="78" y="89"/>
                    <a:pt x="78" y="190"/>
                  </a:cubicBezTo>
                  <a:lnTo>
                    <a:pt x="11" y="1003"/>
                  </a:lnTo>
                  <a:cubicBezTo>
                    <a:pt x="0" y="1114"/>
                    <a:pt x="89" y="1203"/>
                    <a:pt x="201" y="1215"/>
                  </a:cubicBezTo>
                  <a:lnTo>
                    <a:pt x="3798" y="1549"/>
                  </a:lnTo>
                  <a:cubicBezTo>
                    <a:pt x="3804" y="1549"/>
                    <a:pt x="3810" y="1549"/>
                    <a:pt x="3815" y="1549"/>
                  </a:cubicBezTo>
                  <a:cubicBezTo>
                    <a:pt x="3951" y="1549"/>
                    <a:pt x="4042" y="1421"/>
                    <a:pt x="4010" y="1293"/>
                  </a:cubicBezTo>
                  <a:lnTo>
                    <a:pt x="3698" y="201"/>
                  </a:lnTo>
                  <a:cubicBezTo>
                    <a:pt x="3676" y="112"/>
                    <a:pt x="3598" y="56"/>
                    <a:pt x="3509" y="56"/>
                  </a:cubicBezTo>
                  <a:lnTo>
                    <a:pt x="279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 flipH="1" rot="-1013820">
              <a:off x="6204509" y="3555801"/>
              <a:ext cx="755388" cy="175068"/>
            </a:xfrm>
            <a:custGeom>
              <a:rect b="b" l="l" r="r" t="t"/>
              <a:pathLst>
                <a:path extrusionOk="0" h="937" w="4043">
                  <a:moveTo>
                    <a:pt x="3821" y="0"/>
                  </a:moveTo>
                  <a:cubicBezTo>
                    <a:pt x="3240" y="192"/>
                    <a:pt x="2591" y="279"/>
                    <a:pt x="1947" y="279"/>
                  </a:cubicBezTo>
                  <a:cubicBezTo>
                    <a:pt x="1282" y="279"/>
                    <a:pt x="622" y="186"/>
                    <a:pt x="45" y="22"/>
                  </a:cubicBezTo>
                  <a:lnTo>
                    <a:pt x="11" y="390"/>
                  </a:lnTo>
                  <a:cubicBezTo>
                    <a:pt x="0" y="501"/>
                    <a:pt x="89" y="590"/>
                    <a:pt x="201" y="602"/>
                  </a:cubicBezTo>
                  <a:lnTo>
                    <a:pt x="3798" y="936"/>
                  </a:lnTo>
                  <a:cubicBezTo>
                    <a:pt x="3804" y="936"/>
                    <a:pt x="3810" y="936"/>
                    <a:pt x="3815" y="936"/>
                  </a:cubicBezTo>
                  <a:cubicBezTo>
                    <a:pt x="3951" y="936"/>
                    <a:pt x="4042" y="808"/>
                    <a:pt x="4010" y="680"/>
                  </a:cubicBezTo>
                  <a:lnTo>
                    <a:pt x="382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 flipH="1" rot="-1013820">
              <a:off x="7834571" y="2430002"/>
              <a:ext cx="112477" cy="108740"/>
            </a:xfrm>
            <a:custGeom>
              <a:rect b="b" l="l" r="r" t="t"/>
              <a:pathLst>
                <a:path extrusionOk="0" h="582" w="602">
                  <a:moveTo>
                    <a:pt x="310" y="1"/>
                  </a:moveTo>
                  <a:cubicBezTo>
                    <a:pt x="303" y="1"/>
                    <a:pt x="297" y="1"/>
                    <a:pt x="290" y="2"/>
                  </a:cubicBezTo>
                  <a:cubicBezTo>
                    <a:pt x="123" y="13"/>
                    <a:pt x="0" y="146"/>
                    <a:pt x="11" y="302"/>
                  </a:cubicBezTo>
                  <a:cubicBezTo>
                    <a:pt x="22" y="462"/>
                    <a:pt x="145" y="582"/>
                    <a:pt x="302" y="582"/>
                  </a:cubicBezTo>
                  <a:cubicBezTo>
                    <a:pt x="309" y="582"/>
                    <a:pt x="316" y="581"/>
                    <a:pt x="323" y="581"/>
                  </a:cubicBezTo>
                  <a:cubicBezTo>
                    <a:pt x="479" y="581"/>
                    <a:pt x="602" y="436"/>
                    <a:pt x="602" y="280"/>
                  </a:cubicBezTo>
                  <a:cubicBezTo>
                    <a:pt x="591" y="120"/>
                    <a:pt x="458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 flipH="1" rot="-1013820">
              <a:off x="7853527" y="2448645"/>
              <a:ext cx="75109" cy="73241"/>
            </a:xfrm>
            <a:custGeom>
              <a:rect b="b" l="l" r="r" t="t"/>
              <a:pathLst>
                <a:path extrusionOk="0" h="392" w="402">
                  <a:moveTo>
                    <a:pt x="209" y="1"/>
                  </a:moveTo>
                  <a:cubicBezTo>
                    <a:pt x="203" y="1"/>
                    <a:pt x="196" y="1"/>
                    <a:pt x="190" y="2"/>
                  </a:cubicBezTo>
                  <a:cubicBezTo>
                    <a:pt x="90" y="2"/>
                    <a:pt x="1" y="91"/>
                    <a:pt x="12" y="202"/>
                  </a:cubicBezTo>
                  <a:cubicBezTo>
                    <a:pt x="12" y="314"/>
                    <a:pt x="101" y="392"/>
                    <a:pt x="212" y="392"/>
                  </a:cubicBezTo>
                  <a:cubicBezTo>
                    <a:pt x="324" y="381"/>
                    <a:pt x="402" y="291"/>
                    <a:pt x="402" y="180"/>
                  </a:cubicBezTo>
                  <a:cubicBezTo>
                    <a:pt x="391" y="86"/>
                    <a:pt x="311" y="1"/>
                    <a:pt x="20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 flipH="1" rot="-1013820">
              <a:off x="7489614" y="2769669"/>
              <a:ext cx="112664" cy="108740"/>
            </a:xfrm>
            <a:custGeom>
              <a:rect b="b" l="l" r="r" t="t"/>
              <a:pathLst>
                <a:path extrusionOk="0" h="582" w="603">
                  <a:moveTo>
                    <a:pt x="310" y="1"/>
                  </a:moveTo>
                  <a:cubicBezTo>
                    <a:pt x="304" y="1"/>
                    <a:pt x="297" y="1"/>
                    <a:pt x="291" y="2"/>
                  </a:cubicBezTo>
                  <a:cubicBezTo>
                    <a:pt x="124" y="2"/>
                    <a:pt x="1" y="146"/>
                    <a:pt x="12" y="302"/>
                  </a:cubicBezTo>
                  <a:cubicBezTo>
                    <a:pt x="12" y="462"/>
                    <a:pt x="145" y="582"/>
                    <a:pt x="293" y="582"/>
                  </a:cubicBezTo>
                  <a:cubicBezTo>
                    <a:pt x="300" y="582"/>
                    <a:pt x="306" y="581"/>
                    <a:pt x="313" y="581"/>
                  </a:cubicBezTo>
                  <a:cubicBezTo>
                    <a:pt x="480" y="570"/>
                    <a:pt x="603" y="436"/>
                    <a:pt x="591" y="280"/>
                  </a:cubicBezTo>
                  <a:cubicBezTo>
                    <a:pt x="591" y="120"/>
                    <a:pt x="459" y="1"/>
                    <a:pt x="31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 flipH="1" rot="-1013820">
              <a:off x="7508030" y="2786552"/>
              <a:ext cx="75109" cy="73241"/>
            </a:xfrm>
            <a:custGeom>
              <a:rect b="b" l="l" r="r" t="t"/>
              <a:pathLst>
                <a:path extrusionOk="0" h="392" w="402">
                  <a:moveTo>
                    <a:pt x="190" y="1"/>
                  </a:moveTo>
                  <a:cubicBezTo>
                    <a:pt x="78" y="12"/>
                    <a:pt x="0" y="101"/>
                    <a:pt x="0" y="212"/>
                  </a:cubicBezTo>
                  <a:cubicBezTo>
                    <a:pt x="11" y="307"/>
                    <a:pt x="91" y="392"/>
                    <a:pt x="193" y="392"/>
                  </a:cubicBezTo>
                  <a:cubicBezTo>
                    <a:pt x="199" y="392"/>
                    <a:pt x="206" y="391"/>
                    <a:pt x="212" y="391"/>
                  </a:cubicBezTo>
                  <a:cubicBezTo>
                    <a:pt x="312" y="391"/>
                    <a:pt x="401" y="301"/>
                    <a:pt x="390" y="190"/>
                  </a:cubicBezTo>
                  <a:cubicBezTo>
                    <a:pt x="390" y="79"/>
                    <a:pt x="301" y="1"/>
                    <a:pt x="19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 flipH="1" rot="-1013820">
              <a:off x="7079132" y="3103484"/>
              <a:ext cx="145921" cy="141810"/>
            </a:xfrm>
            <a:custGeom>
              <a:rect b="b" l="l" r="r" t="t"/>
              <a:pathLst>
                <a:path extrusionOk="0" h="759" w="781">
                  <a:moveTo>
                    <a:pt x="368" y="0"/>
                  </a:moveTo>
                  <a:cubicBezTo>
                    <a:pt x="168" y="11"/>
                    <a:pt x="1" y="190"/>
                    <a:pt x="12" y="401"/>
                  </a:cubicBezTo>
                  <a:cubicBezTo>
                    <a:pt x="23" y="606"/>
                    <a:pt x="190" y="758"/>
                    <a:pt x="392" y="758"/>
                  </a:cubicBezTo>
                  <a:cubicBezTo>
                    <a:pt x="399" y="758"/>
                    <a:pt x="406" y="758"/>
                    <a:pt x="413" y="758"/>
                  </a:cubicBezTo>
                  <a:cubicBezTo>
                    <a:pt x="614" y="747"/>
                    <a:pt x="781" y="579"/>
                    <a:pt x="769" y="368"/>
                  </a:cubicBezTo>
                  <a:cubicBezTo>
                    <a:pt x="758" y="156"/>
                    <a:pt x="580" y="0"/>
                    <a:pt x="36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 flipH="1" rot="-1013820">
              <a:off x="7104440" y="3128293"/>
              <a:ext cx="95848" cy="93980"/>
            </a:xfrm>
            <a:custGeom>
              <a:rect b="b" l="l" r="r" t="t"/>
              <a:pathLst>
                <a:path extrusionOk="0" h="503" w="513">
                  <a:moveTo>
                    <a:pt x="264" y="0"/>
                  </a:moveTo>
                  <a:cubicBezTo>
                    <a:pt x="258" y="0"/>
                    <a:pt x="252" y="0"/>
                    <a:pt x="246" y="1"/>
                  </a:cubicBezTo>
                  <a:cubicBezTo>
                    <a:pt x="101" y="1"/>
                    <a:pt x="1" y="123"/>
                    <a:pt x="1" y="268"/>
                  </a:cubicBezTo>
                  <a:cubicBezTo>
                    <a:pt x="11" y="396"/>
                    <a:pt x="123" y="503"/>
                    <a:pt x="249" y="503"/>
                  </a:cubicBezTo>
                  <a:cubicBezTo>
                    <a:pt x="256" y="503"/>
                    <a:pt x="262" y="503"/>
                    <a:pt x="268" y="502"/>
                  </a:cubicBezTo>
                  <a:cubicBezTo>
                    <a:pt x="413" y="491"/>
                    <a:pt x="513" y="380"/>
                    <a:pt x="513" y="235"/>
                  </a:cubicBezTo>
                  <a:cubicBezTo>
                    <a:pt x="502" y="107"/>
                    <a:pt x="390" y="0"/>
                    <a:pt x="26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 flipH="1" rot="-1013820">
              <a:off x="6308421" y="2587892"/>
              <a:ext cx="297634" cy="329023"/>
            </a:xfrm>
            <a:custGeom>
              <a:rect b="b" l="l" r="r" t="t"/>
              <a:pathLst>
                <a:path extrusionOk="0" h="1761" w="1593">
                  <a:moveTo>
                    <a:pt x="980" y="1"/>
                  </a:moveTo>
                  <a:lnTo>
                    <a:pt x="0" y="1293"/>
                  </a:lnTo>
                  <a:lnTo>
                    <a:pt x="356" y="1760"/>
                  </a:lnTo>
                  <a:lnTo>
                    <a:pt x="1593" y="123"/>
                  </a:lnTo>
                  <a:cubicBezTo>
                    <a:pt x="1593" y="123"/>
                    <a:pt x="1192" y="45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 flipH="1" rot="-1013820">
              <a:off x="5627766" y="2702371"/>
              <a:ext cx="992860" cy="728670"/>
            </a:xfrm>
            <a:custGeom>
              <a:rect b="b" l="l" r="r" t="t"/>
              <a:pathLst>
                <a:path extrusionOk="0" h="3900" w="5314">
                  <a:moveTo>
                    <a:pt x="2117" y="3643"/>
                  </a:moveTo>
                  <a:cubicBezTo>
                    <a:pt x="2774" y="3755"/>
                    <a:pt x="3442" y="3899"/>
                    <a:pt x="4077" y="3487"/>
                  </a:cubicBezTo>
                  <a:cubicBezTo>
                    <a:pt x="4846" y="2986"/>
                    <a:pt x="5314" y="2340"/>
                    <a:pt x="4612" y="1616"/>
                  </a:cubicBezTo>
                  <a:cubicBezTo>
                    <a:pt x="4456" y="1505"/>
                    <a:pt x="4255" y="1404"/>
                    <a:pt x="3977" y="1337"/>
                  </a:cubicBezTo>
                  <a:cubicBezTo>
                    <a:pt x="3297" y="1159"/>
                    <a:pt x="1493" y="1"/>
                    <a:pt x="1148" y="79"/>
                  </a:cubicBezTo>
                  <a:cubicBezTo>
                    <a:pt x="1148" y="79"/>
                    <a:pt x="0" y="1560"/>
                    <a:pt x="22" y="1738"/>
                  </a:cubicBezTo>
                  <a:cubicBezTo>
                    <a:pt x="45" y="1906"/>
                    <a:pt x="1114" y="3287"/>
                    <a:pt x="2117" y="364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 flipH="1" rot="-1013820">
              <a:off x="5751913" y="2921826"/>
              <a:ext cx="897199" cy="491385"/>
            </a:xfrm>
            <a:custGeom>
              <a:rect b="b" l="l" r="r" t="t"/>
              <a:pathLst>
                <a:path extrusionOk="0" h="2630" w="4802">
                  <a:moveTo>
                    <a:pt x="2473" y="1783"/>
                  </a:moveTo>
                  <a:cubicBezTo>
                    <a:pt x="1482" y="1415"/>
                    <a:pt x="780" y="803"/>
                    <a:pt x="257" y="1"/>
                  </a:cubicBezTo>
                  <a:cubicBezTo>
                    <a:pt x="101" y="223"/>
                    <a:pt x="0" y="413"/>
                    <a:pt x="0" y="468"/>
                  </a:cubicBezTo>
                  <a:cubicBezTo>
                    <a:pt x="23" y="636"/>
                    <a:pt x="1092" y="2017"/>
                    <a:pt x="2095" y="2373"/>
                  </a:cubicBezTo>
                  <a:cubicBezTo>
                    <a:pt x="2752" y="2485"/>
                    <a:pt x="3420" y="2629"/>
                    <a:pt x="4055" y="2217"/>
                  </a:cubicBezTo>
                  <a:cubicBezTo>
                    <a:pt x="4378" y="2006"/>
                    <a:pt x="4645" y="1772"/>
                    <a:pt x="4801" y="1516"/>
                  </a:cubicBezTo>
                  <a:cubicBezTo>
                    <a:pt x="4155" y="1972"/>
                    <a:pt x="3286" y="2073"/>
                    <a:pt x="2473" y="1783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 flipH="1" rot="-1013820">
              <a:off x="5793221" y="2825940"/>
              <a:ext cx="714097" cy="480922"/>
            </a:xfrm>
            <a:custGeom>
              <a:rect b="b" l="l" r="r" t="t"/>
              <a:pathLst>
                <a:path extrusionOk="0" h="2574" w="3822">
                  <a:moveTo>
                    <a:pt x="68" y="1"/>
                  </a:moveTo>
                  <a:cubicBezTo>
                    <a:pt x="45" y="34"/>
                    <a:pt x="23" y="67"/>
                    <a:pt x="1" y="90"/>
                  </a:cubicBezTo>
                  <a:cubicBezTo>
                    <a:pt x="302" y="379"/>
                    <a:pt x="1193" y="1226"/>
                    <a:pt x="1627" y="1571"/>
                  </a:cubicBezTo>
                  <a:cubicBezTo>
                    <a:pt x="2128" y="1972"/>
                    <a:pt x="2641" y="2329"/>
                    <a:pt x="3755" y="2574"/>
                  </a:cubicBezTo>
                  <a:cubicBezTo>
                    <a:pt x="3777" y="2563"/>
                    <a:pt x="3788" y="2551"/>
                    <a:pt x="3810" y="2529"/>
                  </a:cubicBezTo>
                  <a:lnTo>
                    <a:pt x="3822" y="2473"/>
                  </a:lnTo>
                  <a:cubicBezTo>
                    <a:pt x="2696" y="2228"/>
                    <a:pt x="2195" y="1883"/>
                    <a:pt x="1694" y="1482"/>
                  </a:cubicBezTo>
                  <a:cubicBezTo>
                    <a:pt x="1260" y="1137"/>
                    <a:pt x="357" y="279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 flipH="1" rot="-1013820">
              <a:off x="6324972" y="2130206"/>
              <a:ext cx="772391" cy="624601"/>
            </a:xfrm>
            <a:custGeom>
              <a:rect b="b" l="l" r="r" t="t"/>
              <a:pathLst>
                <a:path extrusionOk="0" h="3343" w="4134">
                  <a:moveTo>
                    <a:pt x="4133" y="2006"/>
                  </a:moveTo>
                  <a:cubicBezTo>
                    <a:pt x="4133" y="2006"/>
                    <a:pt x="3710" y="1560"/>
                    <a:pt x="2953" y="1226"/>
                  </a:cubicBezTo>
                  <a:cubicBezTo>
                    <a:pt x="2195" y="881"/>
                    <a:pt x="1371" y="1"/>
                    <a:pt x="847" y="146"/>
                  </a:cubicBezTo>
                  <a:cubicBezTo>
                    <a:pt x="758" y="168"/>
                    <a:pt x="692" y="201"/>
                    <a:pt x="625" y="246"/>
                  </a:cubicBezTo>
                  <a:cubicBezTo>
                    <a:pt x="1" y="747"/>
                    <a:pt x="614" y="2351"/>
                    <a:pt x="1661" y="2596"/>
                  </a:cubicBezTo>
                  <a:cubicBezTo>
                    <a:pt x="2451" y="2786"/>
                    <a:pt x="2797" y="3309"/>
                    <a:pt x="3109" y="3342"/>
                  </a:cubicBezTo>
                  <a:cubicBezTo>
                    <a:pt x="3109" y="3342"/>
                    <a:pt x="3900" y="2696"/>
                    <a:pt x="4133" y="2006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 flipH="1" rot="-1013820">
              <a:off x="6473398" y="2191099"/>
              <a:ext cx="607973" cy="545382"/>
            </a:xfrm>
            <a:custGeom>
              <a:rect b="b" l="l" r="r" t="t"/>
              <a:pathLst>
                <a:path extrusionOk="0" h="2919" w="3254">
                  <a:moveTo>
                    <a:pt x="2997" y="2896"/>
                  </a:moveTo>
                  <a:cubicBezTo>
                    <a:pt x="3030" y="2863"/>
                    <a:pt x="3131" y="2774"/>
                    <a:pt x="3253" y="2651"/>
                  </a:cubicBezTo>
                  <a:lnTo>
                    <a:pt x="3253" y="2651"/>
                  </a:lnTo>
                  <a:cubicBezTo>
                    <a:pt x="2863" y="2362"/>
                    <a:pt x="2485" y="1949"/>
                    <a:pt x="2240" y="1816"/>
                  </a:cubicBezTo>
                  <a:cubicBezTo>
                    <a:pt x="1805" y="1571"/>
                    <a:pt x="1204" y="1437"/>
                    <a:pt x="881" y="1025"/>
                  </a:cubicBezTo>
                  <a:cubicBezTo>
                    <a:pt x="669" y="758"/>
                    <a:pt x="435" y="423"/>
                    <a:pt x="346" y="0"/>
                  </a:cubicBezTo>
                  <a:cubicBezTo>
                    <a:pt x="1" y="635"/>
                    <a:pt x="591" y="1949"/>
                    <a:pt x="1527" y="2172"/>
                  </a:cubicBezTo>
                  <a:cubicBezTo>
                    <a:pt x="2317" y="2362"/>
                    <a:pt x="2674" y="2885"/>
                    <a:pt x="2975" y="2918"/>
                  </a:cubicBezTo>
                  <a:cubicBezTo>
                    <a:pt x="2975" y="2918"/>
                    <a:pt x="2975" y="2907"/>
                    <a:pt x="2997" y="2896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48370"/>
                  </a:schemeClr>
                </a:gs>
                <a:gs pos="100000">
                  <a:schemeClr val="lt2">
                    <a:alpha val="48370"/>
                  </a:schemeClr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 flipH="1" rot="-1013820">
              <a:off x="6263717" y="2771300"/>
              <a:ext cx="154142" cy="148163"/>
            </a:xfrm>
            <a:custGeom>
              <a:rect b="b" l="l" r="r" t="t"/>
              <a:pathLst>
                <a:path extrusionOk="0" h="793" w="825">
                  <a:moveTo>
                    <a:pt x="411" y="1"/>
                  </a:moveTo>
                  <a:cubicBezTo>
                    <a:pt x="404" y="1"/>
                    <a:pt x="397" y="1"/>
                    <a:pt x="390" y="1"/>
                  </a:cubicBezTo>
                  <a:cubicBezTo>
                    <a:pt x="178" y="12"/>
                    <a:pt x="0" y="191"/>
                    <a:pt x="11" y="413"/>
                  </a:cubicBezTo>
                  <a:cubicBezTo>
                    <a:pt x="22" y="629"/>
                    <a:pt x="200" y="793"/>
                    <a:pt x="413" y="793"/>
                  </a:cubicBezTo>
                  <a:cubicBezTo>
                    <a:pt x="420" y="793"/>
                    <a:pt x="427" y="792"/>
                    <a:pt x="434" y="792"/>
                  </a:cubicBezTo>
                  <a:cubicBezTo>
                    <a:pt x="646" y="781"/>
                    <a:pt x="824" y="592"/>
                    <a:pt x="813" y="380"/>
                  </a:cubicBezTo>
                  <a:cubicBezTo>
                    <a:pt x="802" y="164"/>
                    <a:pt x="624" y="1"/>
                    <a:pt x="41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 flipH="1" rot="-1013820">
              <a:off x="6290831" y="2796305"/>
              <a:ext cx="100145" cy="98277"/>
            </a:xfrm>
            <a:custGeom>
              <a:rect b="b" l="l" r="r" t="t"/>
              <a:pathLst>
                <a:path extrusionOk="0" h="526" w="536">
                  <a:moveTo>
                    <a:pt x="277" y="0"/>
                  </a:moveTo>
                  <a:cubicBezTo>
                    <a:pt x="270" y="0"/>
                    <a:pt x="264" y="0"/>
                    <a:pt x="257" y="1"/>
                  </a:cubicBezTo>
                  <a:cubicBezTo>
                    <a:pt x="112" y="1"/>
                    <a:pt x="1" y="123"/>
                    <a:pt x="1" y="268"/>
                  </a:cubicBezTo>
                  <a:cubicBezTo>
                    <a:pt x="12" y="407"/>
                    <a:pt x="124" y="525"/>
                    <a:pt x="261" y="525"/>
                  </a:cubicBezTo>
                  <a:cubicBezTo>
                    <a:pt x="267" y="525"/>
                    <a:pt x="273" y="525"/>
                    <a:pt x="279" y="524"/>
                  </a:cubicBezTo>
                  <a:cubicBezTo>
                    <a:pt x="424" y="513"/>
                    <a:pt x="536" y="391"/>
                    <a:pt x="536" y="246"/>
                  </a:cubicBezTo>
                  <a:cubicBezTo>
                    <a:pt x="525" y="108"/>
                    <a:pt x="413" y="0"/>
                    <a:pt x="27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 flipH="1" rot="-1013820">
              <a:off x="6675964" y="2220832"/>
              <a:ext cx="241582" cy="297821"/>
            </a:xfrm>
            <a:custGeom>
              <a:rect b="b" l="l" r="r" t="t"/>
              <a:pathLst>
                <a:path extrusionOk="0" h="1594" w="1293">
                  <a:moveTo>
                    <a:pt x="1137" y="1"/>
                  </a:moveTo>
                  <a:cubicBezTo>
                    <a:pt x="870" y="90"/>
                    <a:pt x="591" y="235"/>
                    <a:pt x="379" y="469"/>
                  </a:cubicBezTo>
                  <a:cubicBezTo>
                    <a:pt x="146" y="725"/>
                    <a:pt x="23" y="1059"/>
                    <a:pt x="1" y="1449"/>
                  </a:cubicBezTo>
                  <a:cubicBezTo>
                    <a:pt x="45" y="1504"/>
                    <a:pt x="90" y="1549"/>
                    <a:pt x="134" y="1594"/>
                  </a:cubicBezTo>
                  <a:cubicBezTo>
                    <a:pt x="134" y="1170"/>
                    <a:pt x="246" y="825"/>
                    <a:pt x="480" y="569"/>
                  </a:cubicBezTo>
                  <a:cubicBezTo>
                    <a:pt x="703" y="324"/>
                    <a:pt x="1003" y="190"/>
                    <a:pt x="1293" y="101"/>
                  </a:cubicBezTo>
                  <a:cubicBezTo>
                    <a:pt x="1237" y="68"/>
                    <a:pt x="1193" y="34"/>
                    <a:pt x="113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8" name="Google Shape;268;p31"/>
            <p:cNvGrpSpPr/>
            <p:nvPr/>
          </p:nvGrpSpPr>
          <p:grpSpPr>
            <a:xfrm>
              <a:off x="7301073" y="824638"/>
              <a:ext cx="1269785" cy="1112450"/>
              <a:chOff x="2336215" y="950585"/>
              <a:chExt cx="1490008" cy="1305233"/>
            </a:xfrm>
          </p:grpSpPr>
          <p:sp>
            <p:nvSpPr>
              <p:cNvPr id="269" name="Google Shape;269;p31"/>
              <p:cNvSpPr/>
              <p:nvPr/>
            </p:nvSpPr>
            <p:spPr>
              <a:xfrm flipH="1">
                <a:off x="2527110" y="950585"/>
                <a:ext cx="1008000" cy="1234944"/>
              </a:xfrm>
              <a:custGeom>
                <a:rect b="b" l="l" r="r" t="t"/>
                <a:pathLst>
                  <a:path extrusionOk="0" h="6851" w="5592">
                    <a:moveTo>
                      <a:pt x="1136" y="201"/>
                    </a:moveTo>
                    <a:cubicBezTo>
                      <a:pt x="1972" y="201"/>
                      <a:pt x="3164" y="1170"/>
                      <a:pt x="4033" y="2551"/>
                    </a:cubicBezTo>
                    <a:cubicBezTo>
                      <a:pt x="5102" y="4244"/>
                      <a:pt x="5369" y="6060"/>
                      <a:pt x="4623" y="6528"/>
                    </a:cubicBezTo>
                    <a:cubicBezTo>
                      <a:pt x="4500" y="6606"/>
                      <a:pt x="4356" y="6650"/>
                      <a:pt x="4188" y="6650"/>
                    </a:cubicBezTo>
                    <a:cubicBezTo>
                      <a:pt x="3353" y="6650"/>
                      <a:pt x="2161" y="5681"/>
                      <a:pt x="1281" y="4289"/>
                    </a:cubicBezTo>
                    <a:cubicBezTo>
                      <a:pt x="758" y="3453"/>
                      <a:pt x="401" y="2573"/>
                      <a:pt x="301" y="1805"/>
                    </a:cubicBezTo>
                    <a:cubicBezTo>
                      <a:pt x="201" y="1070"/>
                      <a:pt x="345" y="546"/>
                      <a:pt x="702" y="323"/>
                    </a:cubicBezTo>
                    <a:cubicBezTo>
                      <a:pt x="824" y="245"/>
                      <a:pt x="969" y="201"/>
                      <a:pt x="1136" y="201"/>
                    </a:cubicBezTo>
                    <a:close/>
                    <a:moveTo>
                      <a:pt x="1136" y="0"/>
                    </a:moveTo>
                    <a:cubicBezTo>
                      <a:pt x="925" y="0"/>
                      <a:pt x="747" y="56"/>
                      <a:pt x="591" y="156"/>
                    </a:cubicBezTo>
                    <a:cubicBezTo>
                      <a:pt x="167" y="424"/>
                      <a:pt x="0" y="1014"/>
                      <a:pt x="100" y="1838"/>
                    </a:cubicBezTo>
                    <a:cubicBezTo>
                      <a:pt x="212" y="2629"/>
                      <a:pt x="568" y="3543"/>
                      <a:pt x="1114" y="4400"/>
                    </a:cubicBezTo>
                    <a:cubicBezTo>
                      <a:pt x="2039" y="5859"/>
                      <a:pt x="3275" y="6851"/>
                      <a:pt x="4188" y="6851"/>
                    </a:cubicBezTo>
                    <a:cubicBezTo>
                      <a:pt x="4389" y="6851"/>
                      <a:pt x="4567" y="6795"/>
                      <a:pt x="4723" y="6695"/>
                    </a:cubicBezTo>
                    <a:cubicBezTo>
                      <a:pt x="5592" y="6149"/>
                      <a:pt x="5358" y="4289"/>
                      <a:pt x="4211" y="2451"/>
                    </a:cubicBezTo>
                    <a:cubicBezTo>
                      <a:pt x="3286" y="992"/>
                      <a:pt x="2050" y="0"/>
                      <a:pt x="113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 flipH="1">
                <a:off x="2336215" y="1221689"/>
                <a:ext cx="1421871" cy="692910"/>
              </a:xfrm>
              <a:custGeom>
                <a:rect b="b" l="l" r="r" t="t"/>
                <a:pathLst>
                  <a:path extrusionOk="0" h="3844" w="7888">
                    <a:moveTo>
                      <a:pt x="2863" y="201"/>
                    </a:moveTo>
                    <a:cubicBezTo>
                      <a:pt x="3287" y="201"/>
                      <a:pt x="3732" y="245"/>
                      <a:pt x="4178" y="312"/>
                    </a:cubicBezTo>
                    <a:cubicBezTo>
                      <a:pt x="6138" y="657"/>
                      <a:pt x="7664" y="1671"/>
                      <a:pt x="7520" y="2540"/>
                    </a:cubicBezTo>
                    <a:cubicBezTo>
                      <a:pt x="7397" y="3197"/>
                      <a:pt x="6361" y="3643"/>
                      <a:pt x="4924" y="3643"/>
                    </a:cubicBezTo>
                    <a:cubicBezTo>
                      <a:pt x="4501" y="3643"/>
                      <a:pt x="4067" y="3598"/>
                      <a:pt x="3621" y="3531"/>
                    </a:cubicBezTo>
                    <a:cubicBezTo>
                      <a:pt x="2641" y="3353"/>
                      <a:pt x="1750" y="3030"/>
                      <a:pt x="1115" y="2596"/>
                    </a:cubicBezTo>
                    <a:cubicBezTo>
                      <a:pt x="502" y="2172"/>
                      <a:pt x="212" y="1716"/>
                      <a:pt x="279" y="1303"/>
                    </a:cubicBezTo>
                    <a:cubicBezTo>
                      <a:pt x="391" y="646"/>
                      <a:pt x="1427" y="201"/>
                      <a:pt x="2863" y="201"/>
                    </a:cubicBezTo>
                    <a:close/>
                    <a:moveTo>
                      <a:pt x="2863" y="0"/>
                    </a:moveTo>
                    <a:cubicBezTo>
                      <a:pt x="1304" y="0"/>
                      <a:pt x="212" y="501"/>
                      <a:pt x="79" y="1270"/>
                    </a:cubicBezTo>
                    <a:cubicBezTo>
                      <a:pt x="1" y="1760"/>
                      <a:pt x="324" y="2295"/>
                      <a:pt x="1003" y="2751"/>
                    </a:cubicBezTo>
                    <a:cubicBezTo>
                      <a:pt x="1660" y="3208"/>
                      <a:pt x="2585" y="3553"/>
                      <a:pt x="3588" y="3721"/>
                    </a:cubicBezTo>
                    <a:cubicBezTo>
                      <a:pt x="4044" y="3799"/>
                      <a:pt x="4490" y="3843"/>
                      <a:pt x="4924" y="3843"/>
                    </a:cubicBezTo>
                    <a:cubicBezTo>
                      <a:pt x="6484" y="3843"/>
                      <a:pt x="7575" y="3342"/>
                      <a:pt x="7709" y="2573"/>
                    </a:cubicBezTo>
                    <a:cubicBezTo>
                      <a:pt x="7887" y="1571"/>
                      <a:pt x="6350" y="490"/>
                      <a:pt x="4211" y="123"/>
                    </a:cubicBezTo>
                    <a:cubicBezTo>
                      <a:pt x="3755" y="45"/>
                      <a:pt x="3298" y="0"/>
                      <a:pt x="286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 flipH="1">
                <a:off x="2448697" y="1006825"/>
                <a:ext cx="1156712" cy="1122463"/>
              </a:xfrm>
              <a:custGeom>
                <a:rect b="b" l="l" r="r" t="t"/>
                <a:pathLst>
                  <a:path extrusionOk="0" h="6227" w="6417">
                    <a:moveTo>
                      <a:pt x="4913" y="201"/>
                    </a:moveTo>
                    <a:cubicBezTo>
                      <a:pt x="5169" y="201"/>
                      <a:pt x="5380" y="268"/>
                      <a:pt x="5536" y="412"/>
                    </a:cubicBezTo>
                    <a:cubicBezTo>
                      <a:pt x="6182" y="1003"/>
                      <a:pt x="5592" y="2752"/>
                      <a:pt x="4244" y="4211"/>
                    </a:cubicBezTo>
                    <a:cubicBezTo>
                      <a:pt x="3242" y="5314"/>
                      <a:pt x="2039" y="6026"/>
                      <a:pt x="1192" y="6026"/>
                    </a:cubicBezTo>
                    <a:cubicBezTo>
                      <a:pt x="925" y="6026"/>
                      <a:pt x="724" y="5960"/>
                      <a:pt x="568" y="5815"/>
                    </a:cubicBezTo>
                    <a:cubicBezTo>
                      <a:pt x="257" y="5536"/>
                      <a:pt x="212" y="4991"/>
                      <a:pt x="446" y="4278"/>
                    </a:cubicBezTo>
                    <a:cubicBezTo>
                      <a:pt x="680" y="3554"/>
                      <a:pt x="1181" y="2740"/>
                      <a:pt x="1849" y="2016"/>
                    </a:cubicBezTo>
                    <a:cubicBezTo>
                      <a:pt x="2863" y="914"/>
                      <a:pt x="4066" y="201"/>
                      <a:pt x="4913" y="201"/>
                    </a:cubicBezTo>
                    <a:close/>
                    <a:moveTo>
                      <a:pt x="4913" y="0"/>
                    </a:moveTo>
                    <a:cubicBezTo>
                      <a:pt x="4010" y="0"/>
                      <a:pt x="2752" y="735"/>
                      <a:pt x="1705" y="1883"/>
                    </a:cubicBezTo>
                    <a:cubicBezTo>
                      <a:pt x="1014" y="2629"/>
                      <a:pt x="502" y="3464"/>
                      <a:pt x="257" y="4222"/>
                    </a:cubicBezTo>
                    <a:cubicBezTo>
                      <a:pt x="0" y="5002"/>
                      <a:pt x="67" y="5625"/>
                      <a:pt x="435" y="5971"/>
                    </a:cubicBezTo>
                    <a:cubicBezTo>
                      <a:pt x="624" y="6138"/>
                      <a:pt x="880" y="6227"/>
                      <a:pt x="1192" y="6227"/>
                    </a:cubicBezTo>
                    <a:cubicBezTo>
                      <a:pt x="2094" y="6227"/>
                      <a:pt x="3353" y="5492"/>
                      <a:pt x="4400" y="4344"/>
                    </a:cubicBezTo>
                    <a:cubicBezTo>
                      <a:pt x="5859" y="2752"/>
                      <a:pt x="6416" y="958"/>
                      <a:pt x="5670" y="256"/>
                    </a:cubicBezTo>
                    <a:cubicBezTo>
                      <a:pt x="5481" y="89"/>
                      <a:pt x="5225" y="0"/>
                      <a:pt x="491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 flipH="1">
                <a:off x="2400575" y="1127235"/>
                <a:ext cx="217030" cy="204953"/>
              </a:xfrm>
              <a:custGeom>
                <a:rect b="b" l="l" r="r" t="t"/>
                <a:pathLst>
                  <a:path extrusionOk="0" h="1137" w="1204">
                    <a:moveTo>
                      <a:pt x="1159" y="647"/>
                    </a:moveTo>
                    <a:cubicBezTo>
                      <a:pt x="1115" y="936"/>
                      <a:pt x="836" y="1137"/>
                      <a:pt x="524" y="1092"/>
                    </a:cubicBezTo>
                    <a:cubicBezTo>
                      <a:pt x="212" y="1048"/>
                      <a:pt x="1" y="780"/>
                      <a:pt x="45" y="491"/>
                    </a:cubicBezTo>
                    <a:cubicBezTo>
                      <a:pt x="79" y="201"/>
                      <a:pt x="368" y="1"/>
                      <a:pt x="669" y="45"/>
                    </a:cubicBezTo>
                    <a:cubicBezTo>
                      <a:pt x="981" y="90"/>
                      <a:pt x="1204" y="357"/>
                      <a:pt x="1159" y="64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1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 flipH="1">
                <a:off x="2436628" y="1162746"/>
                <a:ext cx="74446" cy="69399"/>
              </a:xfrm>
              <a:custGeom>
                <a:rect b="b" l="l" r="r" t="t"/>
                <a:pathLst>
                  <a:path extrusionOk="0" h="385" w="413">
                    <a:moveTo>
                      <a:pt x="196" y="0"/>
                    </a:moveTo>
                    <a:cubicBezTo>
                      <a:pt x="101" y="0"/>
                      <a:pt x="21" y="71"/>
                      <a:pt x="11" y="160"/>
                    </a:cubicBezTo>
                    <a:cubicBezTo>
                      <a:pt x="0" y="271"/>
                      <a:pt x="67" y="361"/>
                      <a:pt x="178" y="383"/>
                    </a:cubicBezTo>
                    <a:cubicBezTo>
                      <a:pt x="186" y="384"/>
                      <a:pt x="194" y="384"/>
                      <a:pt x="202" y="384"/>
                    </a:cubicBezTo>
                    <a:cubicBezTo>
                      <a:pt x="302" y="384"/>
                      <a:pt x="380" y="319"/>
                      <a:pt x="401" y="216"/>
                    </a:cubicBezTo>
                    <a:cubicBezTo>
                      <a:pt x="412" y="115"/>
                      <a:pt x="334" y="15"/>
                      <a:pt x="234" y="4"/>
                    </a:cubicBezTo>
                    <a:cubicBezTo>
                      <a:pt x="221" y="2"/>
                      <a:pt x="208" y="0"/>
                      <a:pt x="196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 flipH="1">
                <a:off x="2597235" y="2056814"/>
                <a:ext cx="207116" cy="199004"/>
              </a:xfrm>
              <a:custGeom>
                <a:rect b="b" l="l" r="r" t="t"/>
                <a:pathLst>
                  <a:path extrusionOk="0" h="1104" w="1149">
                    <a:moveTo>
                      <a:pt x="1104" y="625"/>
                    </a:moveTo>
                    <a:cubicBezTo>
                      <a:pt x="1059" y="903"/>
                      <a:pt x="792" y="1104"/>
                      <a:pt x="502" y="1059"/>
                    </a:cubicBezTo>
                    <a:cubicBezTo>
                      <a:pt x="212" y="1015"/>
                      <a:pt x="1" y="758"/>
                      <a:pt x="45" y="469"/>
                    </a:cubicBezTo>
                    <a:cubicBezTo>
                      <a:pt x="90" y="190"/>
                      <a:pt x="357" y="1"/>
                      <a:pt x="647" y="46"/>
                    </a:cubicBezTo>
                    <a:cubicBezTo>
                      <a:pt x="936" y="79"/>
                      <a:pt x="1148" y="346"/>
                      <a:pt x="1104" y="62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 flipH="1">
                <a:off x="2633468" y="2090882"/>
                <a:ext cx="62369" cy="60747"/>
              </a:xfrm>
              <a:custGeom>
                <a:rect b="b" l="l" r="r" t="t"/>
                <a:pathLst>
                  <a:path extrusionOk="0" h="337" w="346">
                    <a:moveTo>
                      <a:pt x="170" y="0"/>
                    </a:moveTo>
                    <a:cubicBezTo>
                      <a:pt x="89" y="0"/>
                      <a:pt x="22" y="64"/>
                      <a:pt x="11" y="146"/>
                    </a:cubicBezTo>
                    <a:cubicBezTo>
                      <a:pt x="0" y="235"/>
                      <a:pt x="56" y="313"/>
                      <a:pt x="145" y="335"/>
                    </a:cubicBezTo>
                    <a:cubicBezTo>
                      <a:pt x="152" y="336"/>
                      <a:pt x="158" y="337"/>
                      <a:pt x="165" y="337"/>
                    </a:cubicBezTo>
                    <a:cubicBezTo>
                      <a:pt x="245" y="337"/>
                      <a:pt x="314" y="273"/>
                      <a:pt x="334" y="191"/>
                    </a:cubicBezTo>
                    <a:cubicBezTo>
                      <a:pt x="346" y="102"/>
                      <a:pt x="279" y="12"/>
                      <a:pt x="190" y="1"/>
                    </a:cubicBezTo>
                    <a:cubicBezTo>
                      <a:pt x="183" y="1"/>
                      <a:pt x="177" y="0"/>
                      <a:pt x="170" y="0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 flipH="1">
                <a:off x="2910520" y="1442683"/>
                <a:ext cx="291296" cy="266240"/>
              </a:xfrm>
              <a:custGeom>
                <a:rect b="b" l="l" r="r" t="t"/>
                <a:pathLst>
                  <a:path extrusionOk="0" h="1477" w="1616">
                    <a:moveTo>
                      <a:pt x="792" y="1"/>
                    </a:moveTo>
                    <a:cubicBezTo>
                      <a:pt x="429" y="1"/>
                      <a:pt x="117" y="263"/>
                      <a:pt x="67" y="634"/>
                    </a:cubicBezTo>
                    <a:cubicBezTo>
                      <a:pt x="0" y="1035"/>
                      <a:pt x="290" y="1414"/>
                      <a:pt x="702" y="1470"/>
                    </a:cubicBezTo>
                    <a:cubicBezTo>
                      <a:pt x="737" y="1475"/>
                      <a:pt x="772" y="1477"/>
                      <a:pt x="807" y="1477"/>
                    </a:cubicBezTo>
                    <a:cubicBezTo>
                      <a:pt x="1179" y="1477"/>
                      <a:pt x="1509" y="1213"/>
                      <a:pt x="1560" y="846"/>
                    </a:cubicBezTo>
                    <a:cubicBezTo>
                      <a:pt x="1615" y="445"/>
                      <a:pt x="1326" y="66"/>
                      <a:pt x="914" y="11"/>
                    </a:cubicBezTo>
                    <a:cubicBezTo>
                      <a:pt x="873" y="4"/>
                      <a:pt x="832" y="1"/>
                      <a:pt x="7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100000">
                    <a:schemeClr val="accent5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 flipH="1">
                <a:off x="2964778" y="1476030"/>
                <a:ext cx="104549" cy="93734"/>
              </a:xfrm>
              <a:custGeom>
                <a:rect b="b" l="l" r="r" t="t"/>
                <a:pathLst>
                  <a:path extrusionOk="0" h="520" w="580">
                    <a:moveTo>
                      <a:pt x="283" y="1"/>
                    </a:moveTo>
                    <a:cubicBezTo>
                      <a:pt x="154" y="1"/>
                      <a:pt x="43" y="94"/>
                      <a:pt x="23" y="215"/>
                    </a:cubicBezTo>
                    <a:cubicBezTo>
                      <a:pt x="0" y="360"/>
                      <a:pt x="112" y="494"/>
                      <a:pt x="257" y="516"/>
                    </a:cubicBezTo>
                    <a:cubicBezTo>
                      <a:pt x="270" y="518"/>
                      <a:pt x="284" y="519"/>
                      <a:pt x="297" y="519"/>
                    </a:cubicBezTo>
                    <a:cubicBezTo>
                      <a:pt x="426" y="519"/>
                      <a:pt x="537" y="425"/>
                      <a:pt x="557" y="293"/>
                    </a:cubicBezTo>
                    <a:cubicBezTo>
                      <a:pt x="580" y="149"/>
                      <a:pt x="479" y="26"/>
                      <a:pt x="323" y="4"/>
                    </a:cubicBezTo>
                    <a:cubicBezTo>
                      <a:pt x="310" y="2"/>
                      <a:pt x="296" y="1"/>
                      <a:pt x="283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 flipH="1">
                <a:off x="3609193" y="1340117"/>
                <a:ext cx="217030" cy="213064"/>
              </a:xfrm>
              <a:custGeom>
                <a:rect b="b" l="l" r="r" t="t"/>
                <a:pathLst>
                  <a:path extrusionOk="0" h="1182" w="1204">
                    <a:moveTo>
                      <a:pt x="1158" y="669"/>
                    </a:moveTo>
                    <a:cubicBezTo>
                      <a:pt x="1114" y="981"/>
                      <a:pt x="835" y="1181"/>
                      <a:pt x="524" y="1137"/>
                    </a:cubicBezTo>
                    <a:cubicBezTo>
                      <a:pt x="223" y="1092"/>
                      <a:pt x="0" y="813"/>
                      <a:pt x="45" y="513"/>
                    </a:cubicBezTo>
                    <a:cubicBezTo>
                      <a:pt x="89" y="212"/>
                      <a:pt x="379" y="0"/>
                      <a:pt x="680" y="45"/>
                    </a:cubicBezTo>
                    <a:cubicBezTo>
                      <a:pt x="991" y="89"/>
                      <a:pt x="1203" y="368"/>
                      <a:pt x="1158" y="66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 flipH="1">
                <a:off x="3657503" y="1381937"/>
                <a:ext cx="68498" cy="60927"/>
              </a:xfrm>
              <a:custGeom>
                <a:rect b="b" l="l" r="r" t="t"/>
                <a:pathLst>
                  <a:path extrusionOk="0" h="338" w="380">
                    <a:moveTo>
                      <a:pt x="190" y="1"/>
                    </a:moveTo>
                    <a:cubicBezTo>
                      <a:pt x="109" y="1"/>
                      <a:pt x="33" y="55"/>
                      <a:pt x="12" y="147"/>
                    </a:cubicBezTo>
                    <a:cubicBezTo>
                      <a:pt x="1" y="236"/>
                      <a:pt x="68" y="325"/>
                      <a:pt x="168" y="336"/>
                    </a:cubicBezTo>
                    <a:cubicBezTo>
                      <a:pt x="177" y="337"/>
                      <a:pt x="185" y="338"/>
                      <a:pt x="193" y="338"/>
                    </a:cubicBezTo>
                    <a:cubicBezTo>
                      <a:pt x="283" y="338"/>
                      <a:pt x="358" y="283"/>
                      <a:pt x="369" y="192"/>
                    </a:cubicBezTo>
                    <a:cubicBezTo>
                      <a:pt x="380" y="102"/>
                      <a:pt x="313" y="13"/>
                      <a:pt x="213" y="2"/>
                    </a:cubicBezTo>
                    <a:cubicBezTo>
                      <a:pt x="205" y="1"/>
                      <a:pt x="198" y="1"/>
                      <a:pt x="190" y="1"/>
                    </a:cubicBezTo>
                    <a:close/>
                  </a:path>
                </a:pathLst>
              </a:custGeom>
              <a:solidFill>
                <a:srgbClr val="FFFFFF">
                  <a:alpha val="48370"/>
                </a:srgbClr>
              </a:solidFill>
              <a:ln>
                <a:noFill/>
              </a:ln>
              <a:effectLst>
                <a:outerShdw blurRad="57150" rotWithShape="0" algn="bl" dir="5400000" dist="19050">
                  <a:schemeClr val="lt1">
                    <a:alpha val="50000"/>
                  </a:scheme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Problem Statement Overview</a:t>
            </a:r>
            <a:endParaRPr sz="2400"/>
          </a:p>
        </p:txBody>
      </p:sp>
      <p:sp>
        <p:nvSpPr>
          <p:cNvPr id="285" name="Google Shape;285;p32"/>
          <p:cNvSpPr txBox="1"/>
          <p:nvPr>
            <p:ph idx="1" type="body"/>
          </p:nvPr>
        </p:nvSpPr>
        <p:spPr>
          <a:xfrm>
            <a:off x="254400" y="1017725"/>
            <a:ext cx="8472900" cy="33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As robotic systems become central to high-stakes operations—such as delivery, search and rescue, healthcare, </a:t>
            </a:r>
            <a:r>
              <a:rPr lang="en" sz="1200"/>
              <a:t>and automation.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</a:t>
            </a:r>
            <a:r>
              <a:rPr lang="en" sz="1200"/>
              <a:t>he need for secure and trustworthy multi-agent coordination is critical. These systems often rely on digital twins: virtual replicas of physical robots, environments, and tasks.  Supports simulation, planning, and monitoring.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Challenges include: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Risks around cybersecurity, data integrity, and trust erosion—where digital twins may become desynchronized or manipulated by adversarial attacks (e.g., sensor spoofing or communication interference)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Investigate how Quantum AI, particularly quantum-enhanced graph-based optimization, can be used to: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ssistant"/>
              <a:buAutoNum type="arabicPeriod"/>
            </a:pPr>
            <a:r>
              <a:rPr lang="en" sz="1200"/>
              <a:t>Improve task allocation, path planning, and load balancing in real time across robot teams and human collaborators.</a:t>
            </a: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ssistant"/>
              <a:buAutoNum type="arabicPeriod"/>
            </a:pPr>
            <a:r>
              <a:rPr lang="en" sz="1200"/>
              <a:t>Enable trust-aware coordination by detecting anomalies and optimizing decisions using secure graph structures within a digital twin framework.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286" name="Google Shape;286;p32"/>
          <p:cNvGrpSpPr/>
          <p:nvPr/>
        </p:nvGrpSpPr>
        <p:grpSpPr>
          <a:xfrm>
            <a:off x="7406024" y="4152094"/>
            <a:ext cx="1118825" cy="907973"/>
            <a:chOff x="1131725" y="2835201"/>
            <a:chExt cx="2186059" cy="1772000"/>
          </a:xfrm>
        </p:grpSpPr>
        <p:sp>
          <p:nvSpPr>
            <p:cNvPr id="287" name="Google Shape;287;p32"/>
            <p:cNvSpPr/>
            <p:nvPr/>
          </p:nvSpPr>
          <p:spPr>
            <a:xfrm>
              <a:off x="2302273" y="3696569"/>
              <a:ext cx="190811" cy="129457"/>
            </a:xfrm>
            <a:custGeom>
              <a:rect b="b" l="l" r="r" t="t"/>
              <a:pathLst>
                <a:path extrusionOk="0" h="1285" w="1894">
                  <a:moveTo>
                    <a:pt x="761" y="1"/>
                  </a:moveTo>
                  <a:cubicBezTo>
                    <a:pt x="421" y="1"/>
                    <a:pt x="0" y="161"/>
                    <a:pt x="0" y="161"/>
                  </a:cubicBezTo>
                  <a:cubicBezTo>
                    <a:pt x="0" y="161"/>
                    <a:pt x="1268" y="1285"/>
                    <a:pt x="1669" y="1285"/>
                  </a:cubicBezTo>
                  <a:cubicBezTo>
                    <a:pt x="1727" y="1285"/>
                    <a:pt x="1767" y="1261"/>
                    <a:pt x="1782" y="1208"/>
                  </a:cubicBezTo>
                  <a:cubicBezTo>
                    <a:pt x="1894" y="796"/>
                    <a:pt x="1370" y="295"/>
                    <a:pt x="1080" y="83"/>
                  </a:cubicBezTo>
                  <a:cubicBezTo>
                    <a:pt x="1002" y="23"/>
                    <a:pt x="887" y="1"/>
                    <a:pt x="76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2"/>
            <p:cNvSpPr/>
            <p:nvPr/>
          </p:nvSpPr>
          <p:spPr>
            <a:xfrm>
              <a:off x="1357291" y="3653249"/>
              <a:ext cx="1277245" cy="869832"/>
            </a:xfrm>
            <a:custGeom>
              <a:rect b="b" l="l" r="r" t="t"/>
              <a:pathLst>
                <a:path extrusionOk="0" h="8634" w="12678">
                  <a:moveTo>
                    <a:pt x="11307" y="7932"/>
                  </a:moveTo>
                  <a:cubicBezTo>
                    <a:pt x="11307" y="7932"/>
                    <a:pt x="12677" y="2752"/>
                    <a:pt x="11251" y="1516"/>
                  </a:cubicBezTo>
                  <a:cubicBezTo>
                    <a:pt x="9814" y="290"/>
                    <a:pt x="8277" y="45"/>
                    <a:pt x="7575" y="23"/>
                  </a:cubicBezTo>
                  <a:cubicBezTo>
                    <a:pt x="6874" y="1"/>
                    <a:pt x="3666" y="313"/>
                    <a:pt x="3666" y="313"/>
                  </a:cubicBezTo>
                  <a:cubicBezTo>
                    <a:pt x="3666" y="313"/>
                    <a:pt x="747" y="1059"/>
                    <a:pt x="369" y="1371"/>
                  </a:cubicBezTo>
                  <a:cubicBezTo>
                    <a:pt x="1" y="1671"/>
                    <a:pt x="770" y="7230"/>
                    <a:pt x="1883" y="863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2"/>
            <p:cNvSpPr/>
            <p:nvPr/>
          </p:nvSpPr>
          <p:spPr>
            <a:xfrm>
              <a:off x="1989160" y="3661107"/>
              <a:ext cx="96614" cy="801326"/>
            </a:xfrm>
            <a:custGeom>
              <a:rect b="b" l="l" r="r" t="t"/>
              <a:pathLst>
                <a:path extrusionOk="0" h="7954" w="959">
                  <a:moveTo>
                    <a:pt x="156" y="1"/>
                  </a:moveTo>
                  <a:cubicBezTo>
                    <a:pt x="100" y="1"/>
                    <a:pt x="45" y="12"/>
                    <a:pt x="0" y="12"/>
                  </a:cubicBezTo>
                  <a:cubicBezTo>
                    <a:pt x="368" y="591"/>
                    <a:pt x="825" y="1638"/>
                    <a:pt x="747" y="3287"/>
                  </a:cubicBezTo>
                  <a:cubicBezTo>
                    <a:pt x="657" y="5069"/>
                    <a:pt x="290" y="6873"/>
                    <a:pt x="22" y="7954"/>
                  </a:cubicBezTo>
                  <a:lnTo>
                    <a:pt x="167" y="7943"/>
                  </a:lnTo>
                  <a:cubicBezTo>
                    <a:pt x="423" y="6862"/>
                    <a:pt x="791" y="5069"/>
                    <a:pt x="880" y="3287"/>
                  </a:cubicBezTo>
                  <a:cubicBezTo>
                    <a:pt x="958" y="1660"/>
                    <a:pt x="535" y="602"/>
                    <a:pt x="15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32"/>
            <p:cNvSpPr/>
            <p:nvPr/>
          </p:nvSpPr>
          <p:spPr>
            <a:xfrm>
              <a:off x="1357291" y="3732938"/>
              <a:ext cx="405297" cy="790143"/>
            </a:xfrm>
            <a:custGeom>
              <a:rect b="b" l="l" r="r" t="t"/>
              <a:pathLst>
                <a:path extrusionOk="0" h="7843" w="4023">
                  <a:moveTo>
                    <a:pt x="1939" y="1"/>
                  </a:moveTo>
                  <a:cubicBezTo>
                    <a:pt x="1226" y="212"/>
                    <a:pt x="536" y="435"/>
                    <a:pt x="369" y="580"/>
                  </a:cubicBezTo>
                  <a:cubicBezTo>
                    <a:pt x="1" y="880"/>
                    <a:pt x="770" y="6439"/>
                    <a:pt x="1883" y="7842"/>
                  </a:cubicBezTo>
                  <a:lnTo>
                    <a:pt x="2797" y="7831"/>
                  </a:lnTo>
                  <a:cubicBezTo>
                    <a:pt x="2797" y="7798"/>
                    <a:pt x="2808" y="7230"/>
                    <a:pt x="2808" y="7196"/>
                  </a:cubicBezTo>
                  <a:cubicBezTo>
                    <a:pt x="2986" y="6405"/>
                    <a:pt x="3432" y="5748"/>
                    <a:pt x="3621" y="4969"/>
                  </a:cubicBezTo>
                  <a:cubicBezTo>
                    <a:pt x="4022" y="3376"/>
                    <a:pt x="3966" y="468"/>
                    <a:pt x="1939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32"/>
            <p:cNvSpPr/>
            <p:nvPr/>
          </p:nvSpPr>
          <p:spPr>
            <a:xfrm>
              <a:off x="1623256" y="3500419"/>
              <a:ext cx="612832" cy="237859"/>
            </a:xfrm>
            <a:custGeom>
              <a:rect b="b" l="l" r="r" t="t"/>
              <a:pathLst>
                <a:path extrusionOk="0" h="2361" w="6083">
                  <a:moveTo>
                    <a:pt x="5169" y="1"/>
                  </a:moveTo>
                  <a:cubicBezTo>
                    <a:pt x="3512" y="1"/>
                    <a:pt x="1" y="415"/>
                    <a:pt x="1" y="415"/>
                  </a:cubicBezTo>
                  <a:cubicBezTo>
                    <a:pt x="1" y="415"/>
                    <a:pt x="680" y="1930"/>
                    <a:pt x="892" y="2019"/>
                  </a:cubicBezTo>
                  <a:cubicBezTo>
                    <a:pt x="1087" y="2087"/>
                    <a:pt x="2706" y="2360"/>
                    <a:pt x="3720" y="2360"/>
                  </a:cubicBezTo>
                  <a:cubicBezTo>
                    <a:pt x="3865" y="2360"/>
                    <a:pt x="3997" y="2354"/>
                    <a:pt x="4111" y="2342"/>
                  </a:cubicBezTo>
                  <a:cubicBezTo>
                    <a:pt x="5013" y="2242"/>
                    <a:pt x="5827" y="1651"/>
                    <a:pt x="5827" y="1651"/>
                  </a:cubicBezTo>
                  <a:cubicBezTo>
                    <a:pt x="5827" y="1651"/>
                    <a:pt x="6083" y="571"/>
                    <a:pt x="6016" y="136"/>
                  </a:cubicBezTo>
                  <a:cubicBezTo>
                    <a:pt x="6000" y="38"/>
                    <a:pt x="5669" y="1"/>
                    <a:pt x="516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1413406" y="2835201"/>
              <a:ext cx="1008961" cy="888873"/>
            </a:xfrm>
            <a:custGeom>
              <a:rect b="b" l="l" r="r" t="t"/>
              <a:pathLst>
                <a:path extrusionOk="0" h="8823" w="10015">
                  <a:moveTo>
                    <a:pt x="6963" y="368"/>
                  </a:moveTo>
                  <a:cubicBezTo>
                    <a:pt x="6283" y="78"/>
                    <a:pt x="5548" y="0"/>
                    <a:pt x="4824" y="89"/>
                  </a:cubicBezTo>
                  <a:cubicBezTo>
                    <a:pt x="3944" y="201"/>
                    <a:pt x="2507" y="446"/>
                    <a:pt x="1950" y="914"/>
                  </a:cubicBezTo>
                  <a:cubicBezTo>
                    <a:pt x="1126" y="1615"/>
                    <a:pt x="1" y="3275"/>
                    <a:pt x="290" y="5726"/>
                  </a:cubicBezTo>
                  <a:cubicBezTo>
                    <a:pt x="290" y="5793"/>
                    <a:pt x="313" y="5871"/>
                    <a:pt x="346" y="5937"/>
                  </a:cubicBezTo>
                  <a:cubicBezTo>
                    <a:pt x="502" y="6249"/>
                    <a:pt x="1081" y="7129"/>
                    <a:pt x="2997" y="7775"/>
                  </a:cubicBezTo>
                  <a:cubicBezTo>
                    <a:pt x="3008" y="7786"/>
                    <a:pt x="3031" y="7786"/>
                    <a:pt x="3053" y="7786"/>
                  </a:cubicBezTo>
                  <a:cubicBezTo>
                    <a:pt x="3409" y="7887"/>
                    <a:pt x="7342" y="8822"/>
                    <a:pt x="9670" y="6528"/>
                  </a:cubicBezTo>
                  <a:cubicBezTo>
                    <a:pt x="9781" y="6427"/>
                    <a:pt x="9848" y="6283"/>
                    <a:pt x="9859" y="6127"/>
                  </a:cubicBezTo>
                  <a:cubicBezTo>
                    <a:pt x="9937" y="5492"/>
                    <a:pt x="10015" y="3698"/>
                    <a:pt x="9046" y="2217"/>
                  </a:cubicBezTo>
                  <a:cubicBezTo>
                    <a:pt x="8366" y="1192"/>
                    <a:pt x="7631" y="657"/>
                    <a:pt x="6963" y="3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416831" y="2961938"/>
              <a:ext cx="292966" cy="645372"/>
            </a:xfrm>
            <a:custGeom>
              <a:rect b="b" l="l" r="r" t="t"/>
              <a:pathLst>
                <a:path extrusionOk="0" h="6406" w="2908">
                  <a:moveTo>
                    <a:pt x="1560" y="1"/>
                  </a:moveTo>
                  <a:cubicBezTo>
                    <a:pt x="802" y="825"/>
                    <a:pt x="0" y="2351"/>
                    <a:pt x="256" y="4468"/>
                  </a:cubicBezTo>
                  <a:cubicBezTo>
                    <a:pt x="256" y="4535"/>
                    <a:pt x="279" y="4613"/>
                    <a:pt x="312" y="4679"/>
                  </a:cubicBezTo>
                  <a:cubicBezTo>
                    <a:pt x="457" y="4980"/>
                    <a:pt x="981" y="5771"/>
                    <a:pt x="2640" y="6406"/>
                  </a:cubicBezTo>
                  <a:cubicBezTo>
                    <a:pt x="2106" y="5604"/>
                    <a:pt x="2094" y="4601"/>
                    <a:pt x="2228" y="3599"/>
                  </a:cubicBezTo>
                  <a:cubicBezTo>
                    <a:pt x="2317" y="2908"/>
                    <a:pt x="2718" y="2340"/>
                    <a:pt x="2852" y="1672"/>
                  </a:cubicBezTo>
                  <a:cubicBezTo>
                    <a:pt x="2908" y="1416"/>
                    <a:pt x="2796" y="302"/>
                    <a:pt x="15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687229" y="3009086"/>
              <a:ext cx="699271" cy="465845"/>
            </a:xfrm>
            <a:custGeom>
              <a:rect b="b" l="l" r="r" t="t"/>
              <a:pathLst>
                <a:path extrusionOk="0" h="4624" w="6941">
                  <a:moveTo>
                    <a:pt x="6829" y="3164"/>
                  </a:moveTo>
                  <a:cubicBezTo>
                    <a:pt x="6829" y="3164"/>
                    <a:pt x="6551" y="714"/>
                    <a:pt x="5392" y="357"/>
                  </a:cubicBezTo>
                  <a:cubicBezTo>
                    <a:pt x="4234" y="1"/>
                    <a:pt x="959" y="558"/>
                    <a:pt x="613" y="1193"/>
                  </a:cubicBezTo>
                  <a:cubicBezTo>
                    <a:pt x="257" y="1828"/>
                    <a:pt x="1" y="3231"/>
                    <a:pt x="168" y="3498"/>
                  </a:cubicBezTo>
                  <a:cubicBezTo>
                    <a:pt x="346" y="3766"/>
                    <a:pt x="1705" y="4624"/>
                    <a:pt x="3075" y="4557"/>
                  </a:cubicBezTo>
                  <a:cubicBezTo>
                    <a:pt x="4434" y="4490"/>
                    <a:pt x="6940" y="3822"/>
                    <a:pt x="6829" y="316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698512" y="3033769"/>
              <a:ext cx="687988" cy="434815"/>
            </a:xfrm>
            <a:custGeom>
              <a:rect b="b" l="l" r="r" t="t"/>
              <a:pathLst>
                <a:path extrusionOk="0" h="4316" w="6829">
                  <a:moveTo>
                    <a:pt x="4281" y="1"/>
                  </a:moveTo>
                  <a:cubicBezTo>
                    <a:pt x="2841" y="1"/>
                    <a:pt x="772" y="450"/>
                    <a:pt x="501" y="948"/>
                  </a:cubicBezTo>
                  <a:cubicBezTo>
                    <a:pt x="446" y="1037"/>
                    <a:pt x="401" y="1137"/>
                    <a:pt x="357" y="1248"/>
                  </a:cubicBezTo>
                  <a:cubicBezTo>
                    <a:pt x="401" y="1159"/>
                    <a:pt x="435" y="1081"/>
                    <a:pt x="479" y="1003"/>
                  </a:cubicBezTo>
                  <a:cubicBezTo>
                    <a:pt x="731" y="541"/>
                    <a:pt x="2554" y="194"/>
                    <a:pt x="3908" y="194"/>
                  </a:cubicBezTo>
                  <a:cubicBezTo>
                    <a:pt x="4350" y="194"/>
                    <a:pt x="4741" y="231"/>
                    <a:pt x="5013" y="313"/>
                  </a:cubicBezTo>
                  <a:cubicBezTo>
                    <a:pt x="6116" y="647"/>
                    <a:pt x="6283" y="2864"/>
                    <a:pt x="6283" y="2864"/>
                  </a:cubicBezTo>
                  <a:cubicBezTo>
                    <a:pt x="6383" y="3476"/>
                    <a:pt x="4122" y="4000"/>
                    <a:pt x="2830" y="4067"/>
                  </a:cubicBezTo>
                  <a:cubicBezTo>
                    <a:pt x="2778" y="4069"/>
                    <a:pt x="2726" y="4070"/>
                    <a:pt x="2674" y="4070"/>
                  </a:cubicBezTo>
                  <a:cubicBezTo>
                    <a:pt x="1425" y="4070"/>
                    <a:pt x="216" y="3444"/>
                    <a:pt x="56" y="3198"/>
                  </a:cubicBezTo>
                  <a:cubicBezTo>
                    <a:pt x="22" y="3153"/>
                    <a:pt x="11" y="3075"/>
                    <a:pt x="0" y="2964"/>
                  </a:cubicBezTo>
                  <a:lnTo>
                    <a:pt x="0" y="2964"/>
                  </a:lnTo>
                  <a:cubicBezTo>
                    <a:pt x="11" y="3098"/>
                    <a:pt x="22" y="3198"/>
                    <a:pt x="56" y="3253"/>
                  </a:cubicBezTo>
                  <a:cubicBezTo>
                    <a:pt x="227" y="3511"/>
                    <a:pt x="1493" y="4315"/>
                    <a:pt x="2810" y="4315"/>
                  </a:cubicBezTo>
                  <a:cubicBezTo>
                    <a:pt x="2861" y="4315"/>
                    <a:pt x="2912" y="4314"/>
                    <a:pt x="2963" y="4312"/>
                  </a:cubicBezTo>
                  <a:cubicBezTo>
                    <a:pt x="4322" y="4245"/>
                    <a:pt x="6828" y="3577"/>
                    <a:pt x="6717" y="2919"/>
                  </a:cubicBezTo>
                  <a:cubicBezTo>
                    <a:pt x="6717" y="2919"/>
                    <a:pt x="6439" y="469"/>
                    <a:pt x="5280" y="112"/>
                  </a:cubicBezTo>
                  <a:cubicBezTo>
                    <a:pt x="5029" y="35"/>
                    <a:pt x="4679" y="1"/>
                    <a:pt x="42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2"/>
            <p:cNvSpPr/>
            <p:nvPr/>
          </p:nvSpPr>
          <p:spPr>
            <a:xfrm>
              <a:off x="1516669" y="2908745"/>
              <a:ext cx="714987" cy="624518"/>
            </a:xfrm>
            <a:custGeom>
              <a:rect b="b" l="l" r="r" t="t"/>
              <a:pathLst>
                <a:path extrusionOk="0" h="6199" w="7097">
                  <a:moveTo>
                    <a:pt x="5038" y="1"/>
                  </a:moveTo>
                  <a:cubicBezTo>
                    <a:pt x="4933" y="1"/>
                    <a:pt x="4838" y="6"/>
                    <a:pt x="4757" y="17"/>
                  </a:cubicBezTo>
                  <a:cubicBezTo>
                    <a:pt x="3342" y="206"/>
                    <a:pt x="1360" y="707"/>
                    <a:pt x="513" y="2779"/>
                  </a:cubicBezTo>
                  <a:cubicBezTo>
                    <a:pt x="1" y="4004"/>
                    <a:pt x="12" y="5296"/>
                    <a:pt x="90" y="6087"/>
                  </a:cubicBezTo>
                  <a:cubicBezTo>
                    <a:pt x="145" y="6121"/>
                    <a:pt x="190" y="6154"/>
                    <a:pt x="235" y="6199"/>
                  </a:cubicBezTo>
                  <a:cubicBezTo>
                    <a:pt x="157" y="5430"/>
                    <a:pt x="112" y="4093"/>
                    <a:pt x="624" y="2824"/>
                  </a:cubicBezTo>
                  <a:cubicBezTo>
                    <a:pt x="1460" y="819"/>
                    <a:pt x="3387" y="328"/>
                    <a:pt x="4768" y="139"/>
                  </a:cubicBezTo>
                  <a:cubicBezTo>
                    <a:pt x="4842" y="130"/>
                    <a:pt x="4926" y="126"/>
                    <a:pt x="5020" y="126"/>
                  </a:cubicBezTo>
                  <a:cubicBezTo>
                    <a:pt x="5608" y="126"/>
                    <a:pt x="6539" y="290"/>
                    <a:pt x="7096" y="395"/>
                  </a:cubicBezTo>
                  <a:cubicBezTo>
                    <a:pt x="7041" y="340"/>
                    <a:pt x="6974" y="284"/>
                    <a:pt x="6907" y="228"/>
                  </a:cubicBezTo>
                  <a:cubicBezTo>
                    <a:pt x="6340" y="126"/>
                    <a:pt x="5564" y="1"/>
                    <a:pt x="503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2"/>
            <p:cNvSpPr/>
            <p:nvPr/>
          </p:nvSpPr>
          <p:spPr>
            <a:xfrm>
              <a:off x="1828674" y="3483191"/>
              <a:ext cx="479244" cy="157867"/>
            </a:xfrm>
            <a:custGeom>
              <a:rect b="b" l="l" r="r" t="t"/>
              <a:pathLst>
                <a:path extrusionOk="0" h="1567" w="4757">
                  <a:moveTo>
                    <a:pt x="3843" y="1"/>
                  </a:moveTo>
                  <a:cubicBezTo>
                    <a:pt x="3124" y="1"/>
                    <a:pt x="803" y="213"/>
                    <a:pt x="568" y="519"/>
                  </a:cubicBezTo>
                  <a:lnTo>
                    <a:pt x="535" y="575"/>
                  </a:lnTo>
                  <a:cubicBezTo>
                    <a:pt x="357" y="820"/>
                    <a:pt x="156" y="1076"/>
                    <a:pt x="0" y="1555"/>
                  </a:cubicBezTo>
                  <a:cubicBezTo>
                    <a:pt x="45" y="1555"/>
                    <a:pt x="89" y="1566"/>
                    <a:pt x="134" y="1566"/>
                  </a:cubicBezTo>
                  <a:cubicBezTo>
                    <a:pt x="279" y="1132"/>
                    <a:pt x="468" y="875"/>
                    <a:pt x="635" y="653"/>
                  </a:cubicBezTo>
                  <a:lnTo>
                    <a:pt x="680" y="597"/>
                  </a:lnTo>
                  <a:cubicBezTo>
                    <a:pt x="845" y="370"/>
                    <a:pt x="3109" y="124"/>
                    <a:pt x="3843" y="124"/>
                  </a:cubicBezTo>
                  <a:cubicBezTo>
                    <a:pt x="3902" y="124"/>
                    <a:pt x="3951" y="126"/>
                    <a:pt x="3988" y="129"/>
                  </a:cubicBezTo>
                  <a:cubicBezTo>
                    <a:pt x="4289" y="163"/>
                    <a:pt x="4545" y="608"/>
                    <a:pt x="4645" y="798"/>
                  </a:cubicBezTo>
                  <a:cubicBezTo>
                    <a:pt x="4679" y="775"/>
                    <a:pt x="4712" y="753"/>
                    <a:pt x="4757" y="731"/>
                  </a:cubicBezTo>
                  <a:cubicBezTo>
                    <a:pt x="4645" y="508"/>
                    <a:pt x="4367" y="40"/>
                    <a:pt x="3999" y="7"/>
                  </a:cubicBezTo>
                  <a:cubicBezTo>
                    <a:pt x="3963" y="3"/>
                    <a:pt x="3910" y="1"/>
                    <a:pt x="384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2"/>
            <p:cNvSpPr/>
            <p:nvPr/>
          </p:nvSpPr>
          <p:spPr>
            <a:xfrm>
              <a:off x="1747877" y="2844167"/>
              <a:ext cx="339007" cy="129155"/>
            </a:xfrm>
            <a:custGeom>
              <a:rect b="b" l="l" r="r" t="t"/>
              <a:pathLst>
                <a:path extrusionOk="0" h="1282" w="3365">
                  <a:moveTo>
                    <a:pt x="1504" y="0"/>
                  </a:moveTo>
                  <a:cubicBezTo>
                    <a:pt x="1070" y="56"/>
                    <a:pt x="524" y="145"/>
                    <a:pt x="0" y="268"/>
                  </a:cubicBezTo>
                  <a:cubicBezTo>
                    <a:pt x="379" y="312"/>
                    <a:pt x="1426" y="635"/>
                    <a:pt x="2139" y="1092"/>
                  </a:cubicBezTo>
                  <a:cubicBezTo>
                    <a:pt x="2306" y="1203"/>
                    <a:pt x="2462" y="1281"/>
                    <a:pt x="2685" y="1281"/>
                  </a:cubicBezTo>
                  <a:cubicBezTo>
                    <a:pt x="3130" y="1281"/>
                    <a:pt x="3364" y="1014"/>
                    <a:pt x="3275" y="669"/>
                  </a:cubicBezTo>
                  <a:cubicBezTo>
                    <a:pt x="3220" y="446"/>
                    <a:pt x="1560" y="0"/>
                    <a:pt x="1504" y="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1846606" y="2844167"/>
              <a:ext cx="236851" cy="119081"/>
            </a:xfrm>
            <a:custGeom>
              <a:rect b="b" l="l" r="r" t="t"/>
              <a:pathLst>
                <a:path extrusionOk="0" h="1182" w="2351">
                  <a:moveTo>
                    <a:pt x="524" y="0"/>
                  </a:moveTo>
                  <a:cubicBezTo>
                    <a:pt x="357" y="23"/>
                    <a:pt x="190" y="45"/>
                    <a:pt x="1" y="78"/>
                  </a:cubicBezTo>
                  <a:cubicBezTo>
                    <a:pt x="301" y="156"/>
                    <a:pt x="613" y="245"/>
                    <a:pt x="903" y="346"/>
                  </a:cubicBezTo>
                  <a:cubicBezTo>
                    <a:pt x="1181" y="446"/>
                    <a:pt x="1449" y="557"/>
                    <a:pt x="1683" y="747"/>
                  </a:cubicBezTo>
                  <a:cubicBezTo>
                    <a:pt x="1838" y="869"/>
                    <a:pt x="1972" y="1036"/>
                    <a:pt x="2117" y="1181"/>
                  </a:cubicBezTo>
                  <a:cubicBezTo>
                    <a:pt x="2284" y="1070"/>
                    <a:pt x="2351" y="880"/>
                    <a:pt x="2295" y="669"/>
                  </a:cubicBezTo>
                  <a:cubicBezTo>
                    <a:pt x="2273" y="568"/>
                    <a:pt x="2184" y="413"/>
                    <a:pt x="1794" y="279"/>
                  </a:cubicBezTo>
                  <a:cubicBezTo>
                    <a:pt x="1337" y="134"/>
                    <a:pt x="546" y="0"/>
                    <a:pt x="524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1962160" y="2872174"/>
              <a:ext cx="124722" cy="101148"/>
            </a:xfrm>
            <a:custGeom>
              <a:rect b="b" l="l" r="r" t="t"/>
              <a:pathLst>
                <a:path extrusionOk="0" h="1004" w="1238">
                  <a:moveTo>
                    <a:pt x="1148" y="391"/>
                  </a:moveTo>
                  <a:cubicBezTo>
                    <a:pt x="1115" y="268"/>
                    <a:pt x="892" y="1"/>
                    <a:pt x="524" y="1"/>
                  </a:cubicBezTo>
                  <a:cubicBezTo>
                    <a:pt x="380" y="23"/>
                    <a:pt x="101" y="179"/>
                    <a:pt x="57" y="357"/>
                  </a:cubicBezTo>
                  <a:cubicBezTo>
                    <a:pt x="1" y="580"/>
                    <a:pt x="12" y="636"/>
                    <a:pt x="57" y="847"/>
                  </a:cubicBezTo>
                  <a:cubicBezTo>
                    <a:pt x="201" y="948"/>
                    <a:pt x="357" y="1003"/>
                    <a:pt x="558" y="1003"/>
                  </a:cubicBezTo>
                  <a:cubicBezTo>
                    <a:pt x="1003" y="1003"/>
                    <a:pt x="1237" y="736"/>
                    <a:pt x="1148" y="39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1995909" y="2896857"/>
              <a:ext cx="58432" cy="52891"/>
            </a:xfrm>
            <a:custGeom>
              <a:rect b="b" l="l" r="r" t="t"/>
              <a:pathLst>
                <a:path extrusionOk="0" h="525" w="580">
                  <a:moveTo>
                    <a:pt x="290" y="1"/>
                  </a:moveTo>
                  <a:cubicBezTo>
                    <a:pt x="134" y="1"/>
                    <a:pt x="0" y="112"/>
                    <a:pt x="0" y="257"/>
                  </a:cubicBezTo>
                  <a:cubicBezTo>
                    <a:pt x="0" y="402"/>
                    <a:pt x="134" y="524"/>
                    <a:pt x="290" y="524"/>
                  </a:cubicBezTo>
                  <a:cubicBezTo>
                    <a:pt x="457" y="524"/>
                    <a:pt x="579" y="402"/>
                    <a:pt x="579" y="257"/>
                  </a:cubicBezTo>
                  <a:cubicBezTo>
                    <a:pt x="579" y="112"/>
                    <a:pt x="457" y="1"/>
                    <a:pt x="290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2"/>
            <p:cNvSpPr/>
            <p:nvPr/>
          </p:nvSpPr>
          <p:spPr>
            <a:xfrm>
              <a:off x="1897079" y="3899066"/>
              <a:ext cx="318858" cy="294075"/>
            </a:xfrm>
            <a:custGeom>
              <a:rect b="b" l="l" r="r" t="t"/>
              <a:pathLst>
                <a:path extrusionOk="0" h="2919" w="3165">
                  <a:moveTo>
                    <a:pt x="1583" y="0"/>
                  </a:moveTo>
                  <a:cubicBezTo>
                    <a:pt x="714" y="0"/>
                    <a:pt x="1" y="657"/>
                    <a:pt x="1" y="1459"/>
                  </a:cubicBezTo>
                  <a:cubicBezTo>
                    <a:pt x="1" y="2261"/>
                    <a:pt x="714" y="2918"/>
                    <a:pt x="1583" y="2918"/>
                  </a:cubicBezTo>
                  <a:cubicBezTo>
                    <a:pt x="2463" y="2918"/>
                    <a:pt x="3164" y="2261"/>
                    <a:pt x="3164" y="1459"/>
                  </a:cubicBezTo>
                  <a:cubicBezTo>
                    <a:pt x="3164" y="657"/>
                    <a:pt x="2463" y="0"/>
                    <a:pt x="158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2"/>
            <p:cNvSpPr/>
            <p:nvPr/>
          </p:nvSpPr>
          <p:spPr>
            <a:xfrm>
              <a:off x="1918437" y="3918107"/>
              <a:ext cx="277250" cy="255993"/>
            </a:xfrm>
            <a:custGeom>
              <a:rect b="b" l="l" r="r" t="t"/>
              <a:pathLst>
                <a:path extrusionOk="0" h="2541" w="2752">
                  <a:moveTo>
                    <a:pt x="1371" y="0"/>
                  </a:moveTo>
                  <a:cubicBezTo>
                    <a:pt x="613" y="0"/>
                    <a:pt x="0" y="569"/>
                    <a:pt x="0" y="1270"/>
                  </a:cubicBezTo>
                  <a:cubicBezTo>
                    <a:pt x="0" y="1972"/>
                    <a:pt x="613" y="2540"/>
                    <a:pt x="1371" y="2540"/>
                  </a:cubicBezTo>
                  <a:cubicBezTo>
                    <a:pt x="2139" y="2540"/>
                    <a:pt x="2752" y="1972"/>
                    <a:pt x="2752" y="1270"/>
                  </a:cubicBezTo>
                  <a:cubicBezTo>
                    <a:pt x="2752" y="569"/>
                    <a:pt x="2139" y="0"/>
                    <a:pt x="137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1972335" y="3952863"/>
              <a:ext cx="191919" cy="177412"/>
            </a:xfrm>
            <a:custGeom>
              <a:rect b="b" l="l" r="r" t="t"/>
              <a:pathLst>
                <a:path extrusionOk="0" h="1761" w="1905">
                  <a:moveTo>
                    <a:pt x="947" y="1"/>
                  </a:moveTo>
                  <a:cubicBezTo>
                    <a:pt x="423" y="1"/>
                    <a:pt x="0" y="391"/>
                    <a:pt x="0" y="881"/>
                  </a:cubicBezTo>
                  <a:cubicBezTo>
                    <a:pt x="0" y="1371"/>
                    <a:pt x="423" y="1761"/>
                    <a:pt x="947" y="1761"/>
                  </a:cubicBezTo>
                  <a:cubicBezTo>
                    <a:pt x="1482" y="1761"/>
                    <a:pt x="1905" y="1371"/>
                    <a:pt x="1905" y="881"/>
                  </a:cubicBezTo>
                  <a:cubicBezTo>
                    <a:pt x="1905" y="391"/>
                    <a:pt x="1482" y="1"/>
                    <a:pt x="947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2"/>
            <p:cNvSpPr/>
            <p:nvPr/>
          </p:nvSpPr>
          <p:spPr>
            <a:xfrm>
              <a:off x="2002559" y="3980971"/>
              <a:ext cx="131472" cy="121297"/>
            </a:xfrm>
            <a:custGeom>
              <a:rect b="b" l="l" r="r" t="t"/>
              <a:pathLst>
                <a:path extrusionOk="0" h="1204" w="1305">
                  <a:moveTo>
                    <a:pt x="1304" y="602"/>
                  </a:moveTo>
                  <a:cubicBezTo>
                    <a:pt x="1304" y="936"/>
                    <a:pt x="1015" y="1203"/>
                    <a:pt x="647" y="1203"/>
                  </a:cubicBezTo>
                  <a:cubicBezTo>
                    <a:pt x="290" y="1203"/>
                    <a:pt x="1" y="936"/>
                    <a:pt x="1" y="602"/>
                  </a:cubicBezTo>
                  <a:cubicBezTo>
                    <a:pt x="1" y="268"/>
                    <a:pt x="290" y="0"/>
                    <a:pt x="647" y="0"/>
                  </a:cubicBezTo>
                  <a:cubicBezTo>
                    <a:pt x="1015" y="0"/>
                    <a:pt x="1304" y="268"/>
                    <a:pt x="1304" y="602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2864426" y="4382641"/>
              <a:ext cx="90973" cy="61857"/>
            </a:xfrm>
            <a:custGeom>
              <a:rect b="b" l="l" r="r" t="t"/>
              <a:pathLst>
                <a:path extrusionOk="0" h="614" w="903">
                  <a:moveTo>
                    <a:pt x="1" y="1"/>
                  </a:moveTo>
                  <a:lnTo>
                    <a:pt x="1" y="614"/>
                  </a:lnTo>
                  <a:lnTo>
                    <a:pt x="903" y="61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2"/>
            <p:cNvSpPr/>
            <p:nvPr/>
          </p:nvSpPr>
          <p:spPr>
            <a:xfrm>
              <a:off x="2155186" y="4382641"/>
              <a:ext cx="91073" cy="61857"/>
            </a:xfrm>
            <a:custGeom>
              <a:rect b="b" l="l" r="r" t="t"/>
              <a:pathLst>
                <a:path extrusionOk="0" h="614" w="904">
                  <a:moveTo>
                    <a:pt x="1" y="1"/>
                  </a:moveTo>
                  <a:lnTo>
                    <a:pt x="1" y="614"/>
                  </a:lnTo>
                  <a:lnTo>
                    <a:pt x="903" y="614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2"/>
            <p:cNvSpPr/>
            <p:nvPr/>
          </p:nvSpPr>
          <p:spPr>
            <a:xfrm>
              <a:off x="2019383" y="3756512"/>
              <a:ext cx="1274928" cy="670055"/>
            </a:xfrm>
            <a:custGeom>
              <a:rect b="b" l="l" r="r" t="t"/>
              <a:pathLst>
                <a:path extrusionOk="0" h="6651" w="12655">
                  <a:moveTo>
                    <a:pt x="2351" y="0"/>
                  </a:moveTo>
                  <a:cubicBezTo>
                    <a:pt x="2273" y="0"/>
                    <a:pt x="2206" y="56"/>
                    <a:pt x="2184" y="112"/>
                  </a:cubicBezTo>
                  <a:lnTo>
                    <a:pt x="23" y="6450"/>
                  </a:lnTo>
                  <a:cubicBezTo>
                    <a:pt x="1" y="6539"/>
                    <a:pt x="68" y="6617"/>
                    <a:pt x="179" y="6617"/>
                  </a:cubicBezTo>
                  <a:lnTo>
                    <a:pt x="10505" y="6650"/>
                  </a:lnTo>
                  <a:cubicBezTo>
                    <a:pt x="10594" y="6650"/>
                    <a:pt x="10672" y="6595"/>
                    <a:pt x="10683" y="6517"/>
                  </a:cubicBezTo>
                  <a:lnTo>
                    <a:pt x="12599" y="546"/>
                  </a:lnTo>
                  <a:cubicBezTo>
                    <a:pt x="12610" y="491"/>
                    <a:pt x="12655" y="312"/>
                    <a:pt x="12555" y="268"/>
                  </a:cubicBezTo>
                  <a:cubicBezTo>
                    <a:pt x="12471" y="229"/>
                    <a:pt x="12396" y="218"/>
                    <a:pt x="12326" y="218"/>
                  </a:cubicBezTo>
                  <a:cubicBezTo>
                    <a:pt x="12257" y="218"/>
                    <a:pt x="12193" y="229"/>
                    <a:pt x="12131" y="234"/>
                  </a:cubicBezTo>
                  <a:lnTo>
                    <a:pt x="235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>
              <a:off x="2105821" y="3777870"/>
              <a:ext cx="1191914" cy="604873"/>
            </a:xfrm>
            <a:custGeom>
              <a:rect b="b" l="l" r="r" t="t"/>
              <a:pathLst>
                <a:path extrusionOk="0" h="6004" w="11831">
                  <a:moveTo>
                    <a:pt x="2061" y="0"/>
                  </a:moveTo>
                  <a:lnTo>
                    <a:pt x="1" y="6004"/>
                  </a:lnTo>
                  <a:lnTo>
                    <a:pt x="1" y="6004"/>
                  </a:lnTo>
                  <a:lnTo>
                    <a:pt x="9959" y="5870"/>
                  </a:lnTo>
                  <a:lnTo>
                    <a:pt x="11830" y="312"/>
                  </a:lnTo>
                  <a:lnTo>
                    <a:pt x="206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2"/>
            <p:cNvSpPr/>
            <p:nvPr/>
          </p:nvSpPr>
          <p:spPr>
            <a:xfrm>
              <a:off x="2046382" y="3756512"/>
              <a:ext cx="1271402" cy="670055"/>
            </a:xfrm>
            <a:custGeom>
              <a:rect b="b" l="l" r="r" t="t"/>
              <a:pathLst>
                <a:path extrusionOk="0" h="6651" w="12620">
                  <a:moveTo>
                    <a:pt x="2340" y="0"/>
                  </a:moveTo>
                  <a:cubicBezTo>
                    <a:pt x="2262" y="12"/>
                    <a:pt x="2195" y="56"/>
                    <a:pt x="2184" y="112"/>
                  </a:cubicBezTo>
                  <a:lnTo>
                    <a:pt x="34" y="6450"/>
                  </a:lnTo>
                  <a:cubicBezTo>
                    <a:pt x="0" y="6539"/>
                    <a:pt x="67" y="6617"/>
                    <a:pt x="179" y="6617"/>
                  </a:cubicBezTo>
                  <a:lnTo>
                    <a:pt x="10493" y="6650"/>
                  </a:lnTo>
                  <a:cubicBezTo>
                    <a:pt x="10582" y="6650"/>
                    <a:pt x="10660" y="6595"/>
                    <a:pt x="10672" y="6517"/>
                  </a:cubicBezTo>
                  <a:lnTo>
                    <a:pt x="12599" y="435"/>
                  </a:lnTo>
                  <a:cubicBezTo>
                    <a:pt x="12609" y="362"/>
                    <a:pt x="12619" y="232"/>
                    <a:pt x="12486" y="232"/>
                  </a:cubicBezTo>
                  <a:cubicBezTo>
                    <a:pt x="12476" y="232"/>
                    <a:pt x="12465" y="233"/>
                    <a:pt x="12454" y="234"/>
                  </a:cubicBezTo>
                  <a:lnTo>
                    <a:pt x="2340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2046382" y="3910248"/>
              <a:ext cx="1181739" cy="516318"/>
            </a:xfrm>
            <a:custGeom>
              <a:rect b="b" l="l" r="r" t="t"/>
              <a:pathLst>
                <a:path extrusionOk="0" h="5125" w="11730">
                  <a:moveTo>
                    <a:pt x="1693" y="0"/>
                  </a:moveTo>
                  <a:lnTo>
                    <a:pt x="34" y="4924"/>
                  </a:lnTo>
                  <a:cubicBezTo>
                    <a:pt x="0" y="5013"/>
                    <a:pt x="67" y="5091"/>
                    <a:pt x="179" y="5091"/>
                  </a:cubicBezTo>
                  <a:lnTo>
                    <a:pt x="10493" y="5124"/>
                  </a:lnTo>
                  <a:cubicBezTo>
                    <a:pt x="10582" y="5124"/>
                    <a:pt x="10660" y="5069"/>
                    <a:pt x="10672" y="4991"/>
                  </a:cubicBezTo>
                  <a:lnTo>
                    <a:pt x="11730" y="1660"/>
                  </a:lnTo>
                  <a:lnTo>
                    <a:pt x="11730" y="1660"/>
                  </a:lnTo>
                  <a:cubicBezTo>
                    <a:pt x="10503" y="1944"/>
                    <a:pt x="9021" y="2296"/>
                    <a:pt x="7647" y="2296"/>
                  </a:cubicBezTo>
                  <a:cubicBezTo>
                    <a:pt x="7187" y="2296"/>
                    <a:pt x="6739" y="2257"/>
                    <a:pt x="6316" y="2161"/>
                  </a:cubicBezTo>
                  <a:cubicBezTo>
                    <a:pt x="4623" y="1783"/>
                    <a:pt x="3075" y="1215"/>
                    <a:pt x="169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>
              <a:off x="1599682" y="4435431"/>
              <a:ext cx="1530820" cy="73040"/>
            </a:xfrm>
            <a:custGeom>
              <a:rect b="b" l="l" r="r" t="t"/>
              <a:pathLst>
                <a:path extrusionOk="0" h="725" w="15195">
                  <a:moveTo>
                    <a:pt x="190" y="1"/>
                  </a:moveTo>
                  <a:cubicBezTo>
                    <a:pt x="90" y="1"/>
                    <a:pt x="1" y="101"/>
                    <a:pt x="1" y="223"/>
                  </a:cubicBezTo>
                  <a:lnTo>
                    <a:pt x="1" y="502"/>
                  </a:lnTo>
                  <a:cubicBezTo>
                    <a:pt x="1" y="624"/>
                    <a:pt x="90" y="725"/>
                    <a:pt x="190" y="725"/>
                  </a:cubicBezTo>
                  <a:lnTo>
                    <a:pt x="15016" y="725"/>
                  </a:lnTo>
                  <a:cubicBezTo>
                    <a:pt x="15117" y="725"/>
                    <a:pt x="15195" y="624"/>
                    <a:pt x="15195" y="502"/>
                  </a:cubicBezTo>
                  <a:lnTo>
                    <a:pt x="15195" y="223"/>
                  </a:lnTo>
                  <a:cubicBezTo>
                    <a:pt x="15195" y="101"/>
                    <a:pt x="15117" y="1"/>
                    <a:pt x="15016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2"/>
            <p:cNvSpPr/>
            <p:nvPr/>
          </p:nvSpPr>
          <p:spPr>
            <a:xfrm>
              <a:off x="1599682" y="4435431"/>
              <a:ext cx="506244" cy="73040"/>
            </a:xfrm>
            <a:custGeom>
              <a:rect b="b" l="l" r="r" t="t"/>
              <a:pathLst>
                <a:path extrusionOk="0" h="725" w="5025">
                  <a:moveTo>
                    <a:pt x="190" y="1"/>
                  </a:moveTo>
                  <a:cubicBezTo>
                    <a:pt x="90" y="1"/>
                    <a:pt x="1" y="101"/>
                    <a:pt x="1" y="223"/>
                  </a:cubicBezTo>
                  <a:lnTo>
                    <a:pt x="1" y="502"/>
                  </a:lnTo>
                  <a:cubicBezTo>
                    <a:pt x="1" y="624"/>
                    <a:pt x="90" y="725"/>
                    <a:pt x="190" y="725"/>
                  </a:cubicBezTo>
                  <a:lnTo>
                    <a:pt x="4880" y="725"/>
                  </a:lnTo>
                  <a:lnTo>
                    <a:pt x="5025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2675933" y="4038194"/>
              <a:ext cx="67398" cy="59540"/>
            </a:xfrm>
            <a:custGeom>
              <a:rect b="b" l="l" r="r" t="t"/>
              <a:pathLst>
                <a:path extrusionOk="0" h="591" w="669">
                  <a:moveTo>
                    <a:pt x="379" y="0"/>
                  </a:moveTo>
                  <a:cubicBezTo>
                    <a:pt x="212" y="0"/>
                    <a:pt x="67" y="123"/>
                    <a:pt x="34" y="268"/>
                  </a:cubicBezTo>
                  <a:cubicBezTo>
                    <a:pt x="0" y="412"/>
                    <a:pt x="78" y="546"/>
                    <a:pt x="212" y="580"/>
                  </a:cubicBezTo>
                  <a:cubicBezTo>
                    <a:pt x="237" y="587"/>
                    <a:pt x="263" y="590"/>
                    <a:pt x="288" y="590"/>
                  </a:cubicBezTo>
                  <a:cubicBezTo>
                    <a:pt x="422" y="590"/>
                    <a:pt x="555" y="497"/>
                    <a:pt x="602" y="357"/>
                  </a:cubicBezTo>
                  <a:cubicBezTo>
                    <a:pt x="669" y="179"/>
                    <a:pt x="557" y="11"/>
                    <a:pt x="3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1214839" y="4073556"/>
              <a:ext cx="198165" cy="376988"/>
            </a:xfrm>
            <a:custGeom>
              <a:rect b="b" l="l" r="r" t="t"/>
              <a:pathLst>
                <a:path extrusionOk="0" h="3742" w="1967">
                  <a:moveTo>
                    <a:pt x="972" y="1"/>
                  </a:moveTo>
                  <a:cubicBezTo>
                    <a:pt x="836" y="1"/>
                    <a:pt x="718" y="26"/>
                    <a:pt x="646" y="84"/>
                  </a:cubicBezTo>
                  <a:cubicBezTo>
                    <a:pt x="646" y="84"/>
                    <a:pt x="0" y="2534"/>
                    <a:pt x="101" y="3370"/>
                  </a:cubicBezTo>
                  <a:cubicBezTo>
                    <a:pt x="134" y="3648"/>
                    <a:pt x="244" y="3741"/>
                    <a:pt x="376" y="3741"/>
                  </a:cubicBezTo>
                  <a:cubicBezTo>
                    <a:pt x="640" y="3741"/>
                    <a:pt x="992" y="3370"/>
                    <a:pt x="992" y="3370"/>
                  </a:cubicBezTo>
                  <a:cubicBezTo>
                    <a:pt x="992" y="3370"/>
                    <a:pt x="1927" y="808"/>
                    <a:pt x="1950" y="474"/>
                  </a:cubicBezTo>
                  <a:cubicBezTo>
                    <a:pt x="1966" y="231"/>
                    <a:pt x="1385" y="1"/>
                    <a:pt x="97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1371899" y="3749762"/>
              <a:ext cx="272817" cy="422625"/>
            </a:xfrm>
            <a:custGeom>
              <a:rect b="b" l="l" r="r" t="t"/>
              <a:pathLst>
                <a:path extrusionOk="0" h="4195" w="2708">
                  <a:moveTo>
                    <a:pt x="1170" y="1"/>
                  </a:moveTo>
                  <a:cubicBezTo>
                    <a:pt x="1170" y="1"/>
                    <a:pt x="547" y="112"/>
                    <a:pt x="279" y="212"/>
                  </a:cubicBezTo>
                  <a:cubicBezTo>
                    <a:pt x="279" y="212"/>
                    <a:pt x="1" y="4122"/>
                    <a:pt x="168" y="4178"/>
                  </a:cubicBezTo>
                  <a:cubicBezTo>
                    <a:pt x="196" y="4189"/>
                    <a:pt x="249" y="4194"/>
                    <a:pt x="321" y="4194"/>
                  </a:cubicBezTo>
                  <a:cubicBezTo>
                    <a:pt x="678" y="4194"/>
                    <a:pt x="1486" y="4063"/>
                    <a:pt x="1783" y="3877"/>
                  </a:cubicBezTo>
                  <a:cubicBezTo>
                    <a:pt x="2151" y="3654"/>
                    <a:pt x="2708" y="1515"/>
                    <a:pt x="117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1169907" y="3709363"/>
              <a:ext cx="341223" cy="464737"/>
            </a:xfrm>
            <a:custGeom>
              <a:rect b="b" l="l" r="r" t="t"/>
              <a:pathLst>
                <a:path extrusionOk="0" h="4613" w="3387">
                  <a:moveTo>
                    <a:pt x="903" y="4066"/>
                  </a:moveTo>
                  <a:cubicBezTo>
                    <a:pt x="903" y="4066"/>
                    <a:pt x="1" y="3120"/>
                    <a:pt x="903" y="1560"/>
                  </a:cubicBezTo>
                  <a:cubicBezTo>
                    <a:pt x="1816" y="1"/>
                    <a:pt x="2830" y="591"/>
                    <a:pt x="3109" y="1660"/>
                  </a:cubicBezTo>
                  <a:cubicBezTo>
                    <a:pt x="3387" y="2730"/>
                    <a:pt x="2830" y="4501"/>
                    <a:pt x="2173" y="4579"/>
                  </a:cubicBezTo>
                  <a:cubicBezTo>
                    <a:pt x="1950" y="4612"/>
                    <a:pt x="1694" y="4534"/>
                    <a:pt x="1415" y="4400"/>
                  </a:cubicBezTo>
                  <a:cubicBezTo>
                    <a:pt x="1103" y="4256"/>
                    <a:pt x="903" y="4066"/>
                    <a:pt x="903" y="406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>
              <a:off x="1198015" y="3900174"/>
              <a:ext cx="271609" cy="255288"/>
            </a:xfrm>
            <a:custGeom>
              <a:rect b="b" l="l" r="r" t="t"/>
              <a:pathLst>
                <a:path extrusionOk="0" h="2534" w="2696">
                  <a:moveTo>
                    <a:pt x="646" y="0"/>
                  </a:moveTo>
                  <a:lnTo>
                    <a:pt x="646" y="0"/>
                  </a:lnTo>
                  <a:cubicBezTo>
                    <a:pt x="0" y="1292"/>
                    <a:pt x="735" y="2072"/>
                    <a:pt x="735" y="2072"/>
                  </a:cubicBezTo>
                  <a:cubicBezTo>
                    <a:pt x="735" y="2072"/>
                    <a:pt x="902" y="2228"/>
                    <a:pt x="1181" y="2362"/>
                  </a:cubicBezTo>
                  <a:cubicBezTo>
                    <a:pt x="1395" y="2469"/>
                    <a:pt x="1600" y="2533"/>
                    <a:pt x="1782" y="2533"/>
                  </a:cubicBezTo>
                  <a:cubicBezTo>
                    <a:pt x="1808" y="2533"/>
                    <a:pt x="1835" y="2532"/>
                    <a:pt x="1860" y="2529"/>
                  </a:cubicBezTo>
                  <a:cubicBezTo>
                    <a:pt x="2239" y="2473"/>
                    <a:pt x="2584" y="1771"/>
                    <a:pt x="2696" y="1036"/>
                  </a:cubicBezTo>
                  <a:lnTo>
                    <a:pt x="2685" y="1036"/>
                  </a:lnTo>
                  <a:cubicBezTo>
                    <a:pt x="2492" y="1182"/>
                    <a:pt x="2295" y="1246"/>
                    <a:pt x="2101" y="1246"/>
                  </a:cubicBezTo>
                  <a:cubicBezTo>
                    <a:pt x="1496" y="1246"/>
                    <a:pt x="924" y="633"/>
                    <a:pt x="646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1254129" y="4381533"/>
              <a:ext cx="535359" cy="125831"/>
            </a:xfrm>
            <a:custGeom>
              <a:rect b="b" l="l" r="r" t="t"/>
              <a:pathLst>
                <a:path extrusionOk="0" h="1249" w="5314">
                  <a:moveTo>
                    <a:pt x="980" y="1"/>
                  </a:moveTo>
                  <a:lnTo>
                    <a:pt x="0" y="1204"/>
                  </a:lnTo>
                  <a:lnTo>
                    <a:pt x="4846" y="1248"/>
                  </a:lnTo>
                  <a:cubicBezTo>
                    <a:pt x="4846" y="1248"/>
                    <a:pt x="5313" y="736"/>
                    <a:pt x="5035" y="691"/>
                  </a:cubicBezTo>
                  <a:cubicBezTo>
                    <a:pt x="4757" y="636"/>
                    <a:pt x="980" y="1"/>
                    <a:pt x="98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1190157" y="4325317"/>
              <a:ext cx="213176" cy="179225"/>
            </a:xfrm>
            <a:custGeom>
              <a:rect b="b" l="l" r="r" t="t"/>
              <a:pathLst>
                <a:path extrusionOk="0" h="1779" w="2116">
                  <a:moveTo>
                    <a:pt x="1015" y="0"/>
                  </a:moveTo>
                  <a:cubicBezTo>
                    <a:pt x="993" y="0"/>
                    <a:pt x="970" y="1"/>
                    <a:pt x="947" y="2"/>
                  </a:cubicBezTo>
                  <a:cubicBezTo>
                    <a:pt x="435" y="35"/>
                    <a:pt x="45" y="392"/>
                    <a:pt x="22" y="804"/>
                  </a:cubicBezTo>
                  <a:cubicBezTo>
                    <a:pt x="0" y="1227"/>
                    <a:pt x="346" y="1650"/>
                    <a:pt x="858" y="1751"/>
                  </a:cubicBezTo>
                  <a:cubicBezTo>
                    <a:pt x="946" y="1770"/>
                    <a:pt x="1034" y="1779"/>
                    <a:pt x="1120" y="1779"/>
                  </a:cubicBezTo>
                  <a:cubicBezTo>
                    <a:pt x="1640" y="1779"/>
                    <a:pt x="2085" y="1446"/>
                    <a:pt x="2094" y="949"/>
                  </a:cubicBezTo>
                  <a:cubicBezTo>
                    <a:pt x="2116" y="402"/>
                    <a:pt x="1591" y="0"/>
                    <a:pt x="101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1172123" y="4322093"/>
              <a:ext cx="203303" cy="193128"/>
            </a:xfrm>
            <a:custGeom>
              <a:rect b="b" l="l" r="r" t="t"/>
              <a:pathLst>
                <a:path extrusionOk="0" h="1917" w="2018">
                  <a:moveTo>
                    <a:pt x="1995" y="981"/>
                  </a:moveTo>
                  <a:cubicBezTo>
                    <a:pt x="1984" y="1560"/>
                    <a:pt x="1405" y="1916"/>
                    <a:pt x="814" y="1783"/>
                  </a:cubicBezTo>
                  <a:cubicBezTo>
                    <a:pt x="324" y="1682"/>
                    <a:pt x="1" y="1259"/>
                    <a:pt x="23" y="836"/>
                  </a:cubicBezTo>
                  <a:cubicBezTo>
                    <a:pt x="46" y="424"/>
                    <a:pt x="413" y="67"/>
                    <a:pt x="903" y="34"/>
                  </a:cubicBezTo>
                  <a:cubicBezTo>
                    <a:pt x="1471" y="0"/>
                    <a:pt x="2017" y="413"/>
                    <a:pt x="1995" y="98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1179982" y="4359167"/>
              <a:ext cx="179729" cy="134696"/>
            </a:xfrm>
            <a:custGeom>
              <a:rect b="b" l="l" r="r" t="t"/>
              <a:pathLst>
                <a:path extrusionOk="0" h="1337" w="1784">
                  <a:moveTo>
                    <a:pt x="246" y="0"/>
                  </a:moveTo>
                  <a:cubicBezTo>
                    <a:pt x="123" y="134"/>
                    <a:pt x="34" y="290"/>
                    <a:pt x="23" y="468"/>
                  </a:cubicBezTo>
                  <a:cubicBezTo>
                    <a:pt x="1" y="847"/>
                    <a:pt x="302" y="1225"/>
                    <a:pt x="736" y="1314"/>
                  </a:cubicBezTo>
                  <a:cubicBezTo>
                    <a:pt x="808" y="1330"/>
                    <a:pt x="879" y="1337"/>
                    <a:pt x="948" y="1337"/>
                  </a:cubicBezTo>
                  <a:cubicBezTo>
                    <a:pt x="1388" y="1337"/>
                    <a:pt x="1764" y="1044"/>
                    <a:pt x="1783" y="602"/>
                  </a:cubicBezTo>
                  <a:cubicBezTo>
                    <a:pt x="1783" y="590"/>
                    <a:pt x="1783" y="590"/>
                    <a:pt x="1783" y="590"/>
                  </a:cubicBezTo>
                  <a:cubicBezTo>
                    <a:pt x="1630" y="664"/>
                    <a:pt x="1466" y="699"/>
                    <a:pt x="1303" y="699"/>
                  </a:cubicBezTo>
                  <a:cubicBezTo>
                    <a:pt x="919" y="699"/>
                    <a:pt x="539" y="504"/>
                    <a:pt x="313" y="145"/>
                  </a:cubicBezTo>
                  <a:cubicBezTo>
                    <a:pt x="279" y="100"/>
                    <a:pt x="257" y="56"/>
                    <a:pt x="246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1198015" y="4351208"/>
              <a:ext cx="139230" cy="125226"/>
            </a:xfrm>
            <a:custGeom>
              <a:rect b="b" l="l" r="r" t="t"/>
              <a:pathLst>
                <a:path extrusionOk="0" h="1243" w="1382">
                  <a:moveTo>
                    <a:pt x="635" y="124"/>
                  </a:moveTo>
                  <a:cubicBezTo>
                    <a:pt x="958" y="124"/>
                    <a:pt x="1237" y="358"/>
                    <a:pt x="1225" y="658"/>
                  </a:cubicBezTo>
                  <a:cubicBezTo>
                    <a:pt x="1216" y="915"/>
                    <a:pt x="978" y="1102"/>
                    <a:pt x="706" y="1102"/>
                  </a:cubicBezTo>
                  <a:cubicBezTo>
                    <a:pt x="672" y="1102"/>
                    <a:pt x="637" y="1099"/>
                    <a:pt x="602" y="1093"/>
                  </a:cubicBezTo>
                  <a:cubicBezTo>
                    <a:pt x="312" y="1048"/>
                    <a:pt x="112" y="814"/>
                    <a:pt x="123" y="569"/>
                  </a:cubicBezTo>
                  <a:cubicBezTo>
                    <a:pt x="123" y="469"/>
                    <a:pt x="167" y="380"/>
                    <a:pt x="234" y="302"/>
                  </a:cubicBezTo>
                  <a:cubicBezTo>
                    <a:pt x="334" y="190"/>
                    <a:pt x="479" y="124"/>
                    <a:pt x="635" y="124"/>
                  </a:cubicBezTo>
                  <a:close/>
                  <a:moveTo>
                    <a:pt x="668" y="1"/>
                  </a:moveTo>
                  <a:cubicBezTo>
                    <a:pt x="661" y="1"/>
                    <a:pt x="654" y="1"/>
                    <a:pt x="646" y="1"/>
                  </a:cubicBezTo>
                  <a:cubicBezTo>
                    <a:pt x="457" y="1"/>
                    <a:pt x="279" y="79"/>
                    <a:pt x="167" y="213"/>
                  </a:cubicBezTo>
                  <a:cubicBezTo>
                    <a:pt x="78" y="313"/>
                    <a:pt x="22" y="436"/>
                    <a:pt x="22" y="569"/>
                  </a:cubicBezTo>
                  <a:cubicBezTo>
                    <a:pt x="0" y="870"/>
                    <a:pt x="234" y="1160"/>
                    <a:pt x="579" y="1226"/>
                  </a:cubicBezTo>
                  <a:cubicBezTo>
                    <a:pt x="602" y="1226"/>
                    <a:pt x="613" y="1226"/>
                    <a:pt x="624" y="1238"/>
                  </a:cubicBezTo>
                  <a:cubicBezTo>
                    <a:pt x="654" y="1241"/>
                    <a:pt x="683" y="1243"/>
                    <a:pt x="712" y="1243"/>
                  </a:cubicBezTo>
                  <a:cubicBezTo>
                    <a:pt x="1063" y="1243"/>
                    <a:pt x="1349" y="998"/>
                    <a:pt x="1359" y="658"/>
                  </a:cubicBezTo>
                  <a:cubicBezTo>
                    <a:pt x="1381" y="287"/>
                    <a:pt x="1049" y="1"/>
                    <a:pt x="6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2"/>
            <p:cNvSpPr/>
            <p:nvPr/>
          </p:nvSpPr>
          <p:spPr>
            <a:xfrm>
              <a:off x="1258562" y="3836000"/>
              <a:ext cx="185270" cy="250553"/>
            </a:xfrm>
            <a:custGeom>
              <a:rect b="b" l="l" r="r" t="t"/>
              <a:pathLst>
                <a:path extrusionOk="0" h="2487" w="1839">
                  <a:moveTo>
                    <a:pt x="1126" y="147"/>
                  </a:moveTo>
                  <a:cubicBezTo>
                    <a:pt x="1248" y="158"/>
                    <a:pt x="1360" y="225"/>
                    <a:pt x="1449" y="336"/>
                  </a:cubicBezTo>
                  <a:cubicBezTo>
                    <a:pt x="1627" y="548"/>
                    <a:pt x="1694" y="893"/>
                    <a:pt x="1649" y="1261"/>
                  </a:cubicBezTo>
                  <a:cubicBezTo>
                    <a:pt x="1582" y="1874"/>
                    <a:pt x="1226" y="2341"/>
                    <a:pt x="847" y="2341"/>
                  </a:cubicBezTo>
                  <a:cubicBezTo>
                    <a:pt x="803" y="2341"/>
                    <a:pt x="769" y="2341"/>
                    <a:pt x="725" y="2330"/>
                  </a:cubicBezTo>
                  <a:cubicBezTo>
                    <a:pt x="357" y="2219"/>
                    <a:pt x="157" y="1617"/>
                    <a:pt x="301" y="1016"/>
                  </a:cubicBezTo>
                  <a:cubicBezTo>
                    <a:pt x="424" y="515"/>
                    <a:pt x="758" y="147"/>
                    <a:pt x="1081" y="147"/>
                  </a:cubicBezTo>
                  <a:close/>
                  <a:moveTo>
                    <a:pt x="1091" y="0"/>
                  </a:moveTo>
                  <a:cubicBezTo>
                    <a:pt x="695" y="0"/>
                    <a:pt x="307" y="414"/>
                    <a:pt x="168" y="983"/>
                  </a:cubicBezTo>
                  <a:cubicBezTo>
                    <a:pt x="1" y="1673"/>
                    <a:pt x="235" y="2330"/>
                    <a:pt x="691" y="2464"/>
                  </a:cubicBezTo>
                  <a:cubicBezTo>
                    <a:pt x="747" y="2475"/>
                    <a:pt x="792" y="2486"/>
                    <a:pt x="847" y="2486"/>
                  </a:cubicBezTo>
                  <a:cubicBezTo>
                    <a:pt x="1293" y="2486"/>
                    <a:pt x="1716" y="1952"/>
                    <a:pt x="1794" y="1283"/>
                  </a:cubicBezTo>
                  <a:cubicBezTo>
                    <a:pt x="1839" y="871"/>
                    <a:pt x="1761" y="492"/>
                    <a:pt x="1560" y="247"/>
                  </a:cubicBezTo>
                  <a:cubicBezTo>
                    <a:pt x="1449" y="103"/>
                    <a:pt x="1293" y="25"/>
                    <a:pt x="1137" y="2"/>
                  </a:cubicBezTo>
                  <a:cubicBezTo>
                    <a:pt x="1122" y="1"/>
                    <a:pt x="1106" y="0"/>
                    <a:pt x="109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2"/>
            <p:cNvSpPr/>
            <p:nvPr/>
          </p:nvSpPr>
          <p:spPr>
            <a:xfrm>
              <a:off x="1874714" y="4398357"/>
              <a:ext cx="175095" cy="46141"/>
            </a:xfrm>
            <a:custGeom>
              <a:rect b="b" l="l" r="r" t="t"/>
              <a:pathLst>
                <a:path extrusionOk="0" h="458" w="1738">
                  <a:moveTo>
                    <a:pt x="0" y="1"/>
                  </a:moveTo>
                  <a:cubicBezTo>
                    <a:pt x="0" y="1"/>
                    <a:pt x="1637" y="1"/>
                    <a:pt x="1693" y="179"/>
                  </a:cubicBezTo>
                  <a:cubicBezTo>
                    <a:pt x="1738" y="369"/>
                    <a:pt x="1281" y="458"/>
                    <a:pt x="100" y="42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2"/>
            <p:cNvSpPr/>
            <p:nvPr/>
          </p:nvSpPr>
          <p:spPr>
            <a:xfrm>
              <a:off x="1884788" y="4424248"/>
              <a:ext cx="184162" cy="53899"/>
            </a:xfrm>
            <a:custGeom>
              <a:rect b="b" l="l" r="r" t="t"/>
              <a:pathLst>
                <a:path extrusionOk="0" h="535" w="1828">
                  <a:moveTo>
                    <a:pt x="0" y="112"/>
                  </a:moveTo>
                  <a:cubicBezTo>
                    <a:pt x="0" y="112"/>
                    <a:pt x="1716" y="0"/>
                    <a:pt x="1771" y="223"/>
                  </a:cubicBezTo>
                  <a:cubicBezTo>
                    <a:pt x="1827" y="446"/>
                    <a:pt x="1404" y="535"/>
                    <a:pt x="11" y="50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2"/>
            <p:cNvSpPr/>
            <p:nvPr/>
          </p:nvSpPr>
          <p:spPr>
            <a:xfrm>
              <a:off x="1882572" y="4459005"/>
              <a:ext cx="184061" cy="56216"/>
            </a:xfrm>
            <a:custGeom>
              <a:rect b="b" l="l" r="r" t="t"/>
              <a:pathLst>
                <a:path extrusionOk="0" h="558" w="1827">
                  <a:moveTo>
                    <a:pt x="22" y="134"/>
                  </a:moveTo>
                  <a:cubicBezTo>
                    <a:pt x="22" y="134"/>
                    <a:pt x="1749" y="0"/>
                    <a:pt x="1793" y="223"/>
                  </a:cubicBezTo>
                  <a:cubicBezTo>
                    <a:pt x="1827" y="435"/>
                    <a:pt x="1392" y="557"/>
                    <a:pt x="0" y="45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2"/>
            <p:cNvSpPr/>
            <p:nvPr/>
          </p:nvSpPr>
          <p:spPr>
            <a:xfrm>
              <a:off x="1685013" y="4400170"/>
              <a:ext cx="217811" cy="114749"/>
            </a:xfrm>
            <a:custGeom>
              <a:rect b="b" l="l" r="r" t="t"/>
              <a:pathLst>
                <a:path extrusionOk="0" h="1139" w="2162">
                  <a:moveTo>
                    <a:pt x="1814" y="1"/>
                  </a:moveTo>
                  <a:cubicBezTo>
                    <a:pt x="1401" y="1"/>
                    <a:pt x="462" y="47"/>
                    <a:pt x="1" y="440"/>
                  </a:cubicBezTo>
                  <a:cubicBezTo>
                    <a:pt x="1" y="440"/>
                    <a:pt x="234" y="919"/>
                    <a:pt x="557" y="1075"/>
                  </a:cubicBezTo>
                  <a:cubicBezTo>
                    <a:pt x="646" y="1122"/>
                    <a:pt x="801" y="1139"/>
                    <a:pt x="978" y="1139"/>
                  </a:cubicBezTo>
                  <a:cubicBezTo>
                    <a:pt x="1427" y="1139"/>
                    <a:pt x="2017" y="1030"/>
                    <a:pt x="2017" y="1030"/>
                  </a:cubicBezTo>
                  <a:cubicBezTo>
                    <a:pt x="2017" y="1030"/>
                    <a:pt x="2162" y="27"/>
                    <a:pt x="2017" y="5"/>
                  </a:cubicBezTo>
                  <a:cubicBezTo>
                    <a:pt x="2017" y="5"/>
                    <a:pt x="1940" y="1"/>
                    <a:pt x="181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2"/>
            <p:cNvSpPr/>
            <p:nvPr/>
          </p:nvSpPr>
          <p:spPr>
            <a:xfrm>
              <a:off x="1131725" y="4508370"/>
              <a:ext cx="2084112" cy="98831"/>
            </a:xfrm>
            <a:custGeom>
              <a:rect b="b" l="l" r="r" t="t"/>
              <a:pathLst>
                <a:path extrusionOk="0" h="981" w="20687">
                  <a:moveTo>
                    <a:pt x="1" y="1"/>
                  </a:moveTo>
                  <a:lnTo>
                    <a:pt x="1" y="981"/>
                  </a:lnTo>
                  <a:lnTo>
                    <a:pt x="20686" y="981"/>
                  </a:lnTo>
                  <a:lnTo>
                    <a:pt x="20686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2"/>
            <p:cNvSpPr/>
            <p:nvPr/>
          </p:nvSpPr>
          <p:spPr>
            <a:xfrm>
              <a:off x="1849931" y="3097742"/>
              <a:ext cx="144871" cy="67499"/>
            </a:xfrm>
            <a:custGeom>
              <a:rect b="b" l="l" r="r" t="t"/>
              <a:pathLst>
                <a:path extrusionOk="0" h="670" w="1438">
                  <a:moveTo>
                    <a:pt x="591" y="547"/>
                  </a:moveTo>
                  <a:cubicBezTo>
                    <a:pt x="1026" y="424"/>
                    <a:pt x="1438" y="569"/>
                    <a:pt x="1271" y="235"/>
                  </a:cubicBezTo>
                  <a:cubicBezTo>
                    <a:pt x="1271" y="235"/>
                    <a:pt x="1081" y="1"/>
                    <a:pt x="558" y="79"/>
                  </a:cubicBezTo>
                  <a:cubicBezTo>
                    <a:pt x="34" y="157"/>
                    <a:pt x="1" y="424"/>
                    <a:pt x="23" y="491"/>
                  </a:cubicBezTo>
                  <a:cubicBezTo>
                    <a:pt x="46" y="558"/>
                    <a:pt x="157" y="669"/>
                    <a:pt x="591" y="54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2"/>
            <p:cNvSpPr/>
            <p:nvPr/>
          </p:nvSpPr>
          <p:spPr>
            <a:xfrm>
              <a:off x="2077814" y="3089884"/>
              <a:ext cx="122405" cy="56216"/>
            </a:xfrm>
            <a:custGeom>
              <a:rect b="b" l="l" r="r" t="t"/>
              <a:pathLst>
                <a:path extrusionOk="0" h="558" w="1215">
                  <a:moveTo>
                    <a:pt x="724" y="413"/>
                  </a:moveTo>
                  <a:cubicBezTo>
                    <a:pt x="1114" y="458"/>
                    <a:pt x="1192" y="346"/>
                    <a:pt x="1203" y="279"/>
                  </a:cubicBezTo>
                  <a:cubicBezTo>
                    <a:pt x="1214" y="224"/>
                    <a:pt x="1159" y="1"/>
                    <a:pt x="691" y="1"/>
                  </a:cubicBezTo>
                  <a:cubicBezTo>
                    <a:pt x="223" y="12"/>
                    <a:pt x="89" y="235"/>
                    <a:pt x="89" y="235"/>
                  </a:cubicBezTo>
                  <a:cubicBezTo>
                    <a:pt x="0" y="558"/>
                    <a:pt x="334" y="368"/>
                    <a:pt x="724" y="41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2"/>
            <p:cNvSpPr/>
            <p:nvPr/>
          </p:nvSpPr>
          <p:spPr>
            <a:xfrm>
              <a:off x="1834316" y="3178539"/>
              <a:ext cx="181845" cy="104473"/>
            </a:xfrm>
            <a:custGeom>
              <a:rect b="b" l="l" r="r" t="t"/>
              <a:pathLst>
                <a:path extrusionOk="0" h="1037" w="1805">
                  <a:moveTo>
                    <a:pt x="1136" y="12"/>
                  </a:moveTo>
                  <a:cubicBezTo>
                    <a:pt x="457" y="1"/>
                    <a:pt x="123" y="647"/>
                    <a:pt x="123" y="647"/>
                  </a:cubicBezTo>
                  <a:cubicBezTo>
                    <a:pt x="0" y="825"/>
                    <a:pt x="501" y="1037"/>
                    <a:pt x="1136" y="937"/>
                  </a:cubicBezTo>
                  <a:cubicBezTo>
                    <a:pt x="1771" y="836"/>
                    <a:pt x="1805" y="34"/>
                    <a:pt x="1136" y="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2"/>
            <p:cNvSpPr/>
            <p:nvPr/>
          </p:nvSpPr>
          <p:spPr>
            <a:xfrm>
              <a:off x="2094639" y="3157282"/>
              <a:ext cx="166129" cy="90973"/>
            </a:xfrm>
            <a:custGeom>
              <a:rect b="b" l="l" r="r" t="t"/>
              <a:pathLst>
                <a:path extrusionOk="0" h="903" w="1649">
                  <a:moveTo>
                    <a:pt x="1526" y="535"/>
                  </a:moveTo>
                  <a:cubicBezTo>
                    <a:pt x="1526" y="535"/>
                    <a:pt x="1170" y="0"/>
                    <a:pt x="580" y="78"/>
                  </a:cubicBezTo>
                  <a:cubicBezTo>
                    <a:pt x="0" y="167"/>
                    <a:pt x="112" y="858"/>
                    <a:pt x="680" y="880"/>
                  </a:cubicBezTo>
                  <a:cubicBezTo>
                    <a:pt x="1237" y="902"/>
                    <a:pt x="1649" y="680"/>
                    <a:pt x="1526" y="5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2"/>
            <p:cNvSpPr/>
            <p:nvPr/>
          </p:nvSpPr>
          <p:spPr>
            <a:xfrm>
              <a:off x="1928511" y="3299735"/>
              <a:ext cx="264959" cy="104473"/>
            </a:xfrm>
            <a:custGeom>
              <a:rect b="b" l="l" r="r" t="t"/>
              <a:pathLst>
                <a:path extrusionOk="0" h="1037" w="2630">
                  <a:moveTo>
                    <a:pt x="2518" y="12"/>
                  </a:moveTo>
                  <a:cubicBezTo>
                    <a:pt x="2451" y="1"/>
                    <a:pt x="2373" y="45"/>
                    <a:pt x="2362" y="112"/>
                  </a:cubicBezTo>
                  <a:cubicBezTo>
                    <a:pt x="2362" y="123"/>
                    <a:pt x="2229" y="658"/>
                    <a:pt x="1482" y="758"/>
                  </a:cubicBezTo>
                  <a:cubicBezTo>
                    <a:pt x="725" y="859"/>
                    <a:pt x="268" y="357"/>
                    <a:pt x="246" y="335"/>
                  </a:cubicBezTo>
                  <a:cubicBezTo>
                    <a:pt x="201" y="290"/>
                    <a:pt x="112" y="279"/>
                    <a:pt x="68" y="324"/>
                  </a:cubicBezTo>
                  <a:cubicBezTo>
                    <a:pt x="12" y="380"/>
                    <a:pt x="1" y="458"/>
                    <a:pt x="56" y="513"/>
                  </a:cubicBezTo>
                  <a:cubicBezTo>
                    <a:pt x="68" y="536"/>
                    <a:pt x="524" y="1037"/>
                    <a:pt x="1282" y="1037"/>
                  </a:cubicBezTo>
                  <a:cubicBezTo>
                    <a:pt x="1360" y="1037"/>
                    <a:pt x="1438" y="1026"/>
                    <a:pt x="1516" y="1014"/>
                  </a:cubicBezTo>
                  <a:cubicBezTo>
                    <a:pt x="2440" y="903"/>
                    <a:pt x="2607" y="201"/>
                    <a:pt x="2618" y="168"/>
                  </a:cubicBezTo>
                  <a:cubicBezTo>
                    <a:pt x="2630" y="101"/>
                    <a:pt x="2585" y="34"/>
                    <a:pt x="2518" y="1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1506594" y="3115775"/>
              <a:ext cx="150513" cy="198669"/>
            </a:xfrm>
            <a:custGeom>
              <a:rect b="b" l="l" r="r" t="t"/>
              <a:pathLst>
                <a:path extrusionOk="0" h="1972" w="1494">
                  <a:moveTo>
                    <a:pt x="1382" y="234"/>
                  </a:moveTo>
                  <a:lnTo>
                    <a:pt x="724" y="0"/>
                  </a:lnTo>
                  <a:lnTo>
                    <a:pt x="0" y="1704"/>
                  </a:lnTo>
                  <a:lnTo>
                    <a:pt x="747" y="1972"/>
                  </a:lnTo>
                  <a:cubicBezTo>
                    <a:pt x="747" y="1972"/>
                    <a:pt x="1493" y="1292"/>
                    <a:pt x="1382" y="23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1506594" y="3174106"/>
              <a:ext cx="131371" cy="140338"/>
            </a:xfrm>
            <a:custGeom>
              <a:rect b="b" l="l" r="r" t="t"/>
              <a:pathLst>
                <a:path extrusionOk="0" h="1393" w="1304">
                  <a:moveTo>
                    <a:pt x="1103" y="502"/>
                  </a:moveTo>
                  <a:cubicBezTo>
                    <a:pt x="736" y="502"/>
                    <a:pt x="535" y="268"/>
                    <a:pt x="479" y="0"/>
                  </a:cubicBezTo>
                  <a:lnTo>
                    <a:pt x="0" y="1125"/>
                  </a:lnTo>
                  <a:lnTo>
                    <a:pt x="747" y="1393"/>
                  </a:lnTo>
                  <a:cubicBezTo>
                    <a:pt x="747" y="1393"/>
                    <a:pt x="1125" y="1047"/>
                    <a:pt x="1304" y="468"/>
                  </a:cubicBezTo>
                  <a:cubicBezTo>
                    <a:pt x="1237" y="490"/>
                    <a:pt x="1170" y="502"/>
                    <a:pt x="1103" y="502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1470629" y="3103383"/>
              <a:ext cx="147188" cy="197561"/>
            </a:xfrm>
            <a:custGeom>
              <a:rect b="b" l="l" r="r" t="t"/>
              <a:pathLst>
                <a:path extrusionOk="0" h="1961" w="1461">
                  <a:moveTo>
                    <a:pt x="1271" y="1204"/>
                  </a:moveTo>
                  <a:cubicBezTo>
                    <a:pt x="1070" y="1671"/>
                    <a:pt x="680" y="1961"/>
                    <a:pt x="380" y="1838"/>
                  </a:cubicBezTo>
                  <a:cubicBezTo>
                    <a:pt x="79" y="1716"/>
                    <a:pt x="1" y="1237"/>
                    <a:pt x="190" y="758"/>
                  </a:cubicBezTo>
                  <a:cubicBezTo>
                    <a:pt x="380" y="290"/>
                    <a:pt x="781" y="1"/>
                    <a:pt x="1081" y="123"/>
                  </a:cubicBezTo>
                  <a:cubicBezTo>
                    <a:pt x="1371" y="246"/>
                    <a:pt x="1460" y="725"/>
                    <a:pt x="1271" y="120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2"/>
            <p:cNvSpPr/>
            <p:nvPr/>
          </p:nvSpPr>
          <p:spPr>
            <a:xfrm>
              <a:off x="1490878" y="3137234"/>
              <a:ext cx="106689" cy="129860"/>
            </a:xfrm>
            <a:custGeom>
              <a:rect b="b" l="l" r="r" t="t"/>
              <a:pathLst>
                <a:path extrusionOk="0" h="1289" w="1059">
                  <a:moveTo>
                    <a:pt x="659" y="70"/>
                  </a:moveTo>
                  <a:cubicBezTo>
                    <a:pt x="693" y="70"/>
                    <a:pt x="726" y="75"/>
                    <a:pt x="758" y="88"/>
                  </a:cubicBezTo>
                  <a:cubicBezTo>
                    <a:pt x="947" y="166"/>
                    <a:pt x="1003" y="478"/>
                    <a:pt x="880" y="790"/>
                  </a:cubicBezTo>
                  <a:cubicBezTo>
                    <a:pt x="777" y="1052"/>
                    <a:pt x="572" y="1220"/>
                    <a:pt x="396" y="1220"/>
                  </a:cubicBezTo>
                  <a:cubicBezTo>
                    <a:pt x="363" y="1220"/>
                    <a:pt x="331" y="1214"/>
                    <a:pt x="301" y="1202"/>
                  </a:cubicBezTo>
                  <a:cubicBezTo>
                    <a:pt x="101" y="1124"/>
                    <a:pt x="45" y="812"/>
                    <a:pt x="179" y="500"/>
                  </a:cubicBezTo>
                  <a:cubicBezTo>
                    <a:pt x="282" y="237"/>
                    <a:pt x="480" y="70"/>
                    <a:pt x="659" y="70"/>
                  </a:cubicBezTo>
                  <a:close/>
                  <a:moveTo>
                    <a:pt x="677" y="1"/>
                  </a:moveTo>
                  <a:cubicBezTo>
                    <a:pt x="482" y="1"/>
                    <a:pt x="257" y="197"/>
                    <a:pt x="134" y="489"/>
                  </a:cubicBezTo>
                  <a:cubicBezTo>
                    <a:pt x="0" y="834"/>
                    <a:pt x="56" y="1179"/>
                    <a:pt x="279" y="1269"/>
                  </a:cubicBezTo>
                  <a:cubicBezTo>
                    <a:pt x="312" y="1282"/>
                    <a:pt x="346" y="1289"/>
                    <a:pt x="382" y="1289"/>
                  </a:cubicBezTo>
                  <a:cubicBezTo>
                    <a:pt x="577" y="1289"/>
                    <a:pt x="801" y="1093"/>
                    <a:pt x="914" y="801"/>
                  </a:cubicBezTo>
                  <a:cubicBezTo>
                    <a:pt x="1059" y="455"/>
                    <a:pt x="1003" y="110"/>
                    <a:pt x="780" y="21"/>
                  </a:cubicBezTo>
                  <a:cubicBezTo>
                    <a:pt x="747" y="7"/>
                    <a:pt x="713" y="1"/>
                    <a:pt x="67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NeuronsGym (Li et al., 2024)</a:t>
            </a:r>
            <a:endParaRPr sz="2400"/>
          </a:p>
        </p:txBody>
      </p:sp>
      <p:sp>
        <p:nvSpPr>
          <p:cNvPr id="344" name="Google Shape;344;p33"/>
          <p:cNvSpPr txBox="1"/>
          <p:nvPr>
            <p:ph idx="1" type="body"/>
          </p:nvPr>
        </p:nvSpPr>
        <p:spPr>
          <a:xfrm>
            <a:off x="685650" y="1180775"/>
            <a:ext cx="77727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Hybrid framework with simulated (Unity3D) and </a:t>
            </a:r>
            <a:r>
              <a:rPr lang="en"/>
              <a:t>physical (RoboMaster) systems.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robot/AI can interact with simulation systems through communication protocols (TCP/IP, WebSockets, etc.) to send actions, receive feedback, and enable training or evaluation in a virtual environment.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NeuronsGym helps the robots learn how to move more safely and effectively than previous methods.</a:t>
            </a:r>
            <a:endParaRPr/>
          </a:p>
        </p:txBody>
      </p:sp>
      <p:pic>
        <p:nvPicPr>
          <p:cNvPr id="345" name="Google Shape;34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275" y="3268700"/>
            <a:ext cx="4693450" cy="181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Learning Attribute Attention for Instance Navigation (Zheng et al., 2025)</a:t>
            </a:r>
            <a:endParaRPr sz="2400"/>
          </a:p>
        </p:txBody>
      </p:sp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713125" y="1416350"/>
            <a:ext cx="77580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Introduces a cascade architecture to improve </a:t>
            </a:r>
            <a:r>
              <a:rPr lang="en"/>
              <a:t>instance-level object navigation (ION).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Uses Object-Attribute Attention Graph (OAAG) and Retrospect Module (ORLM) for better perception and memory, enhances fine-grained object </a:t>
            </a:r>
            <a:r>
              <a:rPr lang="en"/>
              <a:t>identification</a:t>
            </a:r>
            <a:r>
              <a:rPr lang="en"/>
              <a:t> and </a:t>
            </a:r>
            <a:r>
              <a:rPr lang="en"/>
              <a:t>spatial</a:t>
            </a:r>
            <a:r>
              <a:rPr lang="en"/>
              <a:t> recall.</a:t>
            </a:r>
            <a:endParaRPr/>
          </a:p>
        </p:txBody>
      </p:sp>
      <p:pic>
        <p:nvPicPr>
          <p:cNvPr id="352" name="Google Shape;352;p34"/>
          <p:cNvPicPr preferRelativeResize="0"/>
          <p:nvPr/>
        </p:nvPicPr>
        <p:blipFill rotWithShape="1">
          <a:blip r:embed="rId3">
            <a:alphaModFix/>
          </a:blip>
          <a:srcRect b="0" l="6807" r="10677" t="0"/>
          <a:stretch/>
        </p:blipFill>
        <p:spPr>
          <a:xfrm>
            <a:off x="215950" y="2694400"/>
            <a:ext cx="4480925" cy="181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1425" y="2694401"/>
            <a:ext cx="3366892" cy="181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Personalized Instance Navigation (Barsellotti et al., 2024)</a:t>
            </a:r>
            <a:endParaRPr sz="2400"/>
          </a:p>
        </p:txBody>
      </p:sp>
      <p:sp>
        <p:nvSpPr>
          <p:cNvPr id="359" name="Google Shape;359;p35"/>
          <p:cNvSpPr txBox="1"/>
          <p:nvPr>
            <p:ph idx="1" type="body"/>
          </p:nvPr>
        </p:nvSpPr>
        <p:spPr>
          <a:xfrm>
            <a:off x="713125" y="1416350"/>
            <a:ext cx="77580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Defines a new PIN task: finding user-specific items among lookalikes (for example, a specific teddy bear in a sea of 5 other teddy bears).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PInNED dataset supports zero-shot generalization using Objaverse-XL objects.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0" name="Google Shape;3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363" y="2204425"/>
            <a:ext cx="4135525" cy="15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5"/>
          <p:cNvPicPr preferRelativeResize="0"/>
          <p:nvPr/>
        </p:nvPicPr>
        <p:blipFill rotWithShape="1">
          <a:blip r:embed="rId4">
            <a:alphaModFix/>
          </a:blip>
          <a:srcRect b="0" l="4981" r="5748" t="22432"/>
          <a:stretch/>
        </p:blipFill>
        <p:spPr>
          <a:xfrm>
            <a:off x="1986012" y="3896850"/>
            <a:ext cx="5212226" cy="1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6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AI Methods</a:t>
            </a:r>
            <a:endParaRPr sz="2400"/>
          </a:p>
        </p:txBody>
      </p:sp>
      <p:sp>
        <p:nvSpPr>
          <p:cNvPr id="367" name="Google Shape;367;p36"/>
          <p:cNvSpPr txBox="1"/>
          <p:nvPr>
            <p:ph idx="1" type="body"/>
          </p:nvPr>
        </p:nvSpPr>
        <p:spPr>
          <a:xfrm>
            <a:off x="693000" y="1277850"/>
            <a:ext cx="77580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Graph Neural Networks (GNNs)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Quantum Approximate Optimization Algorithm (QAOA) 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TIP and ECT trust updates embedded in a live knowledge graph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Autoencoders/anomaly detection models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8" name="Google Shape;368;p36"/>
          <p:cNvGrpSpPr/>
          <p:nvPr/>
        </p:nvGrpSpPr>
        <p:grpSpPr>
          <a:xfrm>
            <a:off x="6179274" y="701802"/>
            <a:ext cx="1844399" cy="3961723"/>
            <a:chOff x="6222000" y="769300"/>
            <a:chExt cx="1578028" cy="3760177"/>
          </a:xfrm>
        </p:grpSpPr>
        <p:sp>
          <p:nvSpPr>
            <p:cNvPr id="369" name="Google Shape;369;p36"/>
            <p:cNvSpPr/>
            <p:nvPr/>
          </p:nvSpPr>
          <p:spPr>
            <a:xfrm flipH="1">
              <a:off x="6232195" y="1902979"/>
              <a:ext cx="342847" cy="798126"/>
            </a:xfrm>
            <a:custGeom>
              <a:rect b="b" l="l" r="r" t="t"/>
              <a:pathLst>
                <a:path extrusionOk="0" h="8767" w="3766">
                  <a:moveTo>
                    <a:pt x="335" y="580"/>
                  </a:moveTo>
                  <a:cubicBezTo>
                    <a:pt x="469" y="123"/>
                    <a:pt x="1393" y="0"/>
                    <a:pt x="1571" y="457"/>
                  </a:cubicBezTo>
                  <a:cubicBezTo>
                    <a:pt x="1872" y="1237"/>
                    <a:pt x="2206" y="2574"/>
                    <a:pt x="2563" y="4233"/>
                  </a:cubicBezTo>
                  <a:cubicBezTo>
                    <a:pt x="2719" y="4957"/>
                    <a:pt x="2953" y="6584"/>
                    <a:pt x="3643" y="7542"/>
                  </a:cubicBezTo>
                  <a:cubicBezTo>
                    <a:pt x="3766" y="7709"/>
                    <a:pt x="3654" y="7753"/>
                    <a:pt x="3554" y="7920"/>
                  </a:cubicBezTo>
                  <a:lnTo>
                    <a:pt x="3287" y="8388"/>
                  </a:lnTo>
                  <a:cubicBezTo>
                    <a:pt x="3075" y="8767"/>
                    <a:pt x="2507" y="8711"/>
                    <a:pt x="2373" y="8299"/>
                  </a:cubicBezTo>
                  <a:lnTo>
                    <a:pt x="1995" y="7174"/>
                  </a:lnTo>
                  <a:cubicBezTo>
                    <a:pt x="1972" y="7118"/>
                    <a:pt x="1961" y="7051"/>
                    <a:pt x="1961" y="6996"/>
                  </a:cubicBezTo>
                  <a:lnTo>
                    <a:pt x="1995" y="5704"/>
                  </a:lnTo>
                  <a:cubicBezTo>
                    <a:pt x="1995" y="5615"/>
                    <a:pt x="1972" y="5525"/>
                    <a:pt x="1928" y="5436"/>
                  </a:cubicBezTo>
                  <a:cubicBezTo>
                    <a:pt x="1683" y="5035"/>
                    <a:pt x="914" y="3721"/>
                    <a:pt x="513" y="3409"/>
                  </a:cubicBezTo>
                  <a:cubicBezTo>
                    <a:pt x="168" y="3131"/>
                    <a:pt x="1" y="1727"/>
                    <a:pt x="335" y="58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 flipH="1">
              <a:off x="6232195" y="1922278"/>
              <a:ext cx="342847" cy="767537"/>
            </a:xfrm>
            <a:custGeom>
              <a:rect b="b" l="l" r="r" t="t"/>
              <a:pathLst>
                <a:path extrusionOk="0" h="8431" w="3766">
                  <a:moveTo>
                    <a:pt x="769" y="0"/>
                  </a:moveTo>
                  <a:cubicBezTo>
                    <a:pt x="569" y="56"/>
                    <a:pt x="391" y="189"/>
                    <a:pt x="335" y="368"/>
                  </a:cubicBezTo>
                  <a:cubicBezTo>
                    <a:pt x="1" y="1515"/>
                    <a:pt x="168" y="2919"/>
                    <a:pt x="513" y="3197"/>
                  </a:cubicBezTo>
                  <a:cubicBezTo>
                    <a:pt x="914" y="3509"/>
                    <a:pt x="1683" y="4823"/>
                    <a:pt x="1928" y="5224"/>
                  </a:cubicBezTo>
                  <a:cubicBezTo>
                    <a:pt x="1972" y="5313"/>
                    <a:pt x="1995" y="5403"/>
                    <a:pt x="1995" y="5492"/>
                  </a:cubicBezTo>
                  <a:lnTo>
                    <a:pt x="1961" y="6784"/>
                  </a:lnTo>
                  <a:cubicBezTo>
                    <a:pt x="1961" y="6839"/>
                    <a:pt x="1972" y="6906"/>
                    <a:pt x="1995" y="6962"/>
                  </a:cubicBezTo>
                  <a:lnTo>
                    <a:pt x="2373" y="8087"/>
                  </a:lnTo>
                  <a:cubicBezTo>
                    <a:pt x="2446" y="8312"/>
                    <a:pt x="2649" y="8431"/>
                    <a:pt x="2852" y="8431"/>
                  </a:cubicBezTo>
                  <a:cubicBezTo>
                    <a:pt x="3021" y="8431"/>
                    <a:pt x="3191" y="8348"/>
                    <a:pt x="3287" y="8176"/>
                  </a:cubicBezTo>
                  <a:lnTo>
                    <a:pt x="3554" y="7708"/>
                  </a:lnTo>
                  <a:cubicBezTo>
                    <a:pt x="3654" y="7541"/>
                    <a:pt x="3766" y="7497"/>
                    <a:pt x="3643" y="7341"/>
                  </a:cubicBezTo>
                  <a:cubicBezTo>
                    <a:pt x="3632" y="7307"/>
                    <a:pt x="3610" y="7285"/>
                    <a:pt x="3599" y="7252"/>
                  </a:cubicBezTo>
                  <a:cubicBezTo>
                    <a:pt x="2886" y="6672"/>
                    <a:pt x="2396" y="5703"/>
                    <a:pt x="2139" y="4623"/>
                  </a:cubicBezTo>
                  <a:cubicBezTo>
                    <a:pt x="1939" y="3787"/>
                    <a:pt x="1783" y="2529"/>
                    <a:pt x="1460" y="1727"/>
                  </a:cubicBezTo>
                  <a:cubicBezTo>
                    <a:pt x="1226" y="1147"/>
                    <a:pt x="1081" y="546"/>
                    <a:pt x="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 flipH="1">
              <a:off x="6725154" y="3034654"/>
              <a:ext cx="790023" cy="1348812"/>
            </a:xfrm>
            <a:custGeom>
              <a:rect b="b" l="l" r="r" t="t"/>
              <a:pathLst>
                <a:path extrusionOk="0" h="14816" w="8678">
                  <a:moveTo>
                    <a:pt x="0" y="1"/>
                  </a:moveTo>
                  <a:lnTo>
                    <a:pt x="8678" y="1"/>
                  </a:lnTo>
                  <a:lnTo>
                    <a:pt x="8678" y="14815"/>
                  </a:lnTo>
                  <a:lnTo>
                    <a:pt x="0" y="14815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 flipH="1">
              <a:off x="7180433" y="3034654"/>
              <a:ext cx="334745" cy="1348812"/>
            </a:xfrm>
            <a:custGeom>
              <a:rect b="b" l="l" r="r" t="t"/>
              <a:pathLst>
                <a:path extrusionOk="0" h="14816" w="3677">
                  <a:moveTo>
                    <a:pt x="0" y="1"/>
                  </a:moveTo>
                  <a:lnTo>
                    <a:pt x="0" y="14815"/>
                  </a:lnTo>
                  <a:lnTo>
                    <a:pt x="3676" y="14815"/>
                  </a:lnTo>
                  <a:lnTo>
                    <a:pt x="3676" y="1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 flipH="1">
              <a:off x="6725154" y="3034654"/>
              <a:ext cx="790023" cy="661296"/>
            </a:xfrm>
            <a:custGeom>
              <a:rect b="b" l="l" r="r" t="t"/>
              <a:pathLst>
                <a:path extrusionOk="0" h="7264" w="8678">
                  <a:moveTo>
                    <a:pt x="0" y="1"/>
                  </a:moveTo>
                  <a:lnTo>
                    <a:pt x="0" y="6773"/>
                  </a:lnTo>
                  <a:lnTo>
                    <a:pt x="3676" y="7263"/>
                  </a:lnTo>
                  <a:lnTo>
                    <a:pt x="8678" y="6795"/>
                  </a:lnTo>
                  <a:lnTo>
                    <a:pt x="8678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 flipH="1">
              <a:off x="6415714" y="4316449"/>
              <a:ext cx="1231191" cy="213028"/>
            </a:xfrm>
            <a:custGeom>
              <a:rect b="b" l="l" r="r" t="t"/>
              <a:pathLst>
                <a:path extrusionOk="0" h="2340" w="13524">
                  <a:moveTo>
                    <a:pt x="12087" y="0"/>
                  </a:moveTo>
                  <a:lnTo>
                    <a:pt x="6762" y="0"/>
                  </a:lnTo>
                  <a:lnTo>
                    <a:pt x="1438" y="0"/>
                  </a:lnTo>
                  <a:cubicBezTo>
                    <a:pt x="959" y="0"/>
                    <a:pt x="1" y="791"/>
                    <a:pt x="1" y="2340"/>
                  </a:cubicBezTo>
                  <a:lnTo>
                    <a:pt x="6762" y="2340"/>
                  </a:lnTo>
                  <a:lnTo>
                    <a:pt x="13524" y="2340"/>
                  </a:lnTo>
                  <a:cubicBezTo>
                    <a:pt x="13524" y="791"/>
                    <a:pt x="12566" y="0"/>
                    <a:pt x="12087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 flipH="1">
              <a:off x="6954200" y="4316449"/>
              <a:ext cx="692704" cy="213028"/>
            </a:xfrm>
            <a:custGeom>
              <a:rect b="b" l="l" r="r" t="t"/>
              <a:pathLst>
                <a:path extrusionOk="0" h="2340" w="7609">
                  <a:moveTo>
                    <a:pt x="1438" y="0"/>
                  </a:moveTo>
                  <a:cubicBezTo>
                    <a:pt x="959" y="0"/>
                    <a:pt x="1" y="791"/>
                    <a:pt x="1" y="2340"/>
                  </a:cubicBezTo>
                  <a:lnTo>
                    <a:pt x="7609" y="2340"/>
                  </a:lnTo>
                  <a:cubicBezTo>
                    <a:pt x="7609" y="791"/>
                    <a:pt x="6651" y="0"/>
                    <a:pt x="617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 flipH="1">
              <a:off x="6746275" y="1627138"/>
              <a:ext cx="562885" cy="235332"/>
            </a:xfrm>
            <a:custGeom>
              <a:rect b="b" l="l" r="r" t="t"/>
              <a:pathLst>
                <a:path extrusionOk="0" h="2585" w="6183">
                  <a:moveTo>
                    <a:pt x="6182" y="1805"/>
                  </a:moveTo>
                  <a:lnTo>
                    <a:pt x="3353" y="2574"/>
                  </a:lnTo>
                  <a:cubicBezTo>
                    <a:pt x="3297" y="2585"/>
                    <a:pt x="3242" y="2585"/>
                    <a:pt x="3186" y="2574"/>
                  </a:cubicBezTo>
                  <a:lnTo>
                    <a:pt x="0" y="1805"/>
                  </a:lnTo>
                  <a:lnTo>
                    <a:pt x="0" y="1"/>
                  </a:lnTo>
                  <a:lnTo>
                    <a:pt x="6182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 flipH="1">
              <a:off x="6426820" y="1745758"/>
              <a:ext cx="1268699" cy="1517140"/>
            </a:xfrm>
            <a:custGeom>
              <a:rect b="b" l="l" r="r" t="t"/>
              <a:pathLst>
                <a:path extrusionOk="0" h="16665" w="13936">
                  <a:moveTo>
                    <a:pt x="13155" y="1282"/>
                  </a:moveTo>
                  <a:cubicBezTo>
                    <a:pt x="12364" y="602"/>
                    <a:pt x="10426" y="1"/>
                    <a:pt x="10426" y="1"/>
                  </a:cubicBezTo>
                  <a:cubicBezTo>
                    <a:pt x="9669" y="480"/>
                    <a:pt x="9034" y="758"/>
                    <a:pt x="6104" y="602"/>
                  </a:cubicBezTo>
                  <a:cubicBezTo>
                    <a:pt x="5247" y="558"/>
                    <a:pt x="4244" y="190"/>
                    <a:pt x="4244" y="190"/>
                  </a:cubicBezTo>
                  <a:cubicBezTo>
                    <a:pt x="3598" y="391"/>
                    <a:pt x="735" y="1605"/>
                    <a:pt x="345" y="2451"/>
                  </a:cubicBezTo>
                  <a:cubicBezTo>
                    <a:pt x="0" y="3187"/>
                    <a:pt x="267" y="10249"/>
                    <a:pt x="613" y="14894"/>
                  </a:cubicBezTo>
                  <a:cubicBezTo>
                    <a:pt x="691" y="15896"/>
                    <a:pt x="1526" y="16665"/>
                    <a:pt x="2529" y="16665"/>
                  </a:cubicBezTo>
                  <a:lnTo>
                    <a:pt x="11295" y="16665"/>
                  </a:lnTo>
                  <a:cubicBezTo>
                    <a:pt x="12320" y="16665"/>
                    <a:pt x="13166" y="15863"/>
                    <a:pt x="13222" y="14849"/>
                  </a:cubicBezTo>
                  <a:cubicBezTo>
                    <a:pt x="13423" y="10906"/>
                    <a:pt x="13935" y="1950"/>
                    <a:pt x="13155" y="128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 flipH="1">
              <a:off x="6617547" y="1772159"/>
              <a:ext cx="757523" cy="888435"/>
            </a:xfrm>
            <a:custGeom>
              <a:rect b="b" l="l" r="r" t="t"/>
              <a:pathLst>
                <a:path extrusionOk="0" h="9759" w="8321">
                  <a:moveTo>
                    <a:pt x="446" y="1"/>
                  </a:moveTo>
                  <a:cubicBezTo>
                    <a:pt x="323" y="45"/>
                    <a:pt x="167" y="112"/>
                    <a:pt x="0" y="179"/>
                  </a:cubicBezTo>
                  <a:cubicBezTo>
                    <a:pt x="590" y="847"/>
                    <a:pt x="2328" y="2574"/>
                    <a:pt x="4478" y="2607"/>
                  </a:cubicBezTo>
                  <a:lnTo>
                    <a:pt x="4612" y="9758"/>
                  </a:lnTo>
                  <a:lnTo>
                    <a:pt x="5057" y="9747"/>
                  </a:lnTo>
                  <a:lnTo>
                    <a:pt x="4924" y="2585"/>
                  </a:lnTo>
                  <a:cubicBezTo>
                    <a:pt x="6360" y="2473"/>
                    <a:pt x="7229" y="1850"/>
                    <a:pt x="7697" y="1326"/>
                  </a:cubicBezTo>
                  <a:cubicBezTo>
                    <a:pt x="8009" y="992"/>
                    <a:pt x="8210" y="647"/>
                    <a:pt x="8321" y="335"/>
                  </a:cubicBezTo>
                  <a:cubicBezTo>
                    <a:pt x="8176" y="279"/>
                    <a:pt x="8042" y="212"/>
                    <a:pt x="7909" y="156"/>
                  </a:cubicBezTo>
                  <a:cubicBezTo>
                    <a:pt x="7820" y="402"/>
                    <a:pt x="7641" y="725"/>
                    <a:pt x="7374" y="1025"/>
                  </a:cubicBezTo>
                  <a:cubicBezTo>
                    <a:pt x="6929" y="1504"/>
                    <a:pt x="6104" y="2095"/>
                    <a:pt x="4690" y="2161"/>
                  </a:cubicBezTo>
                  <a:cubicBezTo>
                    <a:pt x="4642" y="2163"/>
                    <a:pt x="4594" y="2164"/>
                    <a:pt x="4547" y="2164"/>
                  </a:cubicBezTo>
                  <a:cubicBezTo>
                    <a:pt x="2681" y="2164"/>
                    <a:pt x="1097" y="696"/>
                    <a:pt x="4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 flipH="1">
              <a:off x="7246248" y="1853273"/>
              <a:ext cx="449270" cy="1409625"/>
            </a:xfrm>
            <a:custGeom>
              <a:rect b="b" l="l" r="r" t="t"/>
              <a:pathLst>
                <a:path extrusionOk="0" h="15484" w="4935">
                  <a:moveTo>
                    <a:pt x="2005" y="1"/>
                  </a:moveTo>
                  <a:cubicBezTo>
                    <a:pt x="1225" y="413"/>
                    <a:pt x="524" y="881"/>
                    <a:pt x="345" y="1270"/>
                  </a:cubicBezTo>
                  <a:cubicBezTo>
                    <a:pt x="0" y="2006"/>
                    <a:pt x="267" y="9068"/>
                    <a:pt x="613" y="13713"/>
                  </a:cubicBezTo>
                  <a:cubicBezTo>
                    <a:pt x="691" y="14715"/>
                    <a:pt x="1526" y="15484"/>
                    <a:pt x="2529" y="15484"/>
                  </a:cubicBezTo>
                  <a:lnTo>
                    <a:pt x="4890" y="15484"/>
                  </a:lnTo>
                  <a:cubicBezTo>
                    <a:pt x="4935" y="12354"/>
                    <a:pt x="4823" y="8956"/>
                    <a:pt x="4701" y="5804"/>
                  </a:cubicBezTo>
                  <a:cubicBezTo>
                    <a:pt x="4634" y="4167"/>
                    <a:pt x="4645" y="2652"/>
                    <a:pt x="3854" y="1493"/>
                  </a:cubicBezTo>
                  <a:cubicBezTo>
                    <a:pt x="3542" y="1048"/>
                    <a:pt x="2674" y="235"/>
                    <a:pt x="2005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rect b="b" l="l" r="r" t="t"/>
              <a:pathLst>
                <a:path extrusionOk="0" h="13947" w="1339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 flipH="1">
              <a:off x="6467422" y="1969890"/>
              <a:ext cx="1218992" cy="1269700"/>
            </a:xfrm>
            <a:custGeom>
              <a:rect b="b" l="l" r="r" t="t"/>
              <a:pathLst>
                <a:path extrusionOk="0" h="13947" w="13390">
                  <a:moveTo>
                    <a:pt x="468" y="1"/>
                  </a:moveTo>
                  <a:cubicBezTo>
                    <a:pt x="368" y="101"/>
                    <a:pt x="290" y="201"/>
                    <a:pt x="245" y="301"/>
                  </a:cubicBezTo>
                  <a:cubicBezTo>
                    <a:pt x="201" y="402"/>
                    <a:pt x="156" y="613"/>
                    <a:pt x="112" y="914"/>
                  </a:cubicBezTo>
                  <a:cubicBezTo>
                    <a:pt x="0" y="2952"/>
                    <a:pt x="201" y="7765"/>
                    <a:pt x="457" y="11507"/>
                  </a:cubicBezTo>
                  <a:cubicBezTo>
                    <a:pt x="479" y="11741"/>
                    <a:pt x="502" y="11964"/>
                    <a:pt x="513" y="12176"/>
                  </a:cubicBezTo>
                  <a:cubicBezTo>
                    <a:pt x="591" y="13178"/>
                    <a:pt x="1426" y="13947"/>
                    <a:pt x="2429" y="13947"/>
                  </a:cubicBezTo>
                  <a:lnTo>
                    <a:pt x="11195" y="13947"/>
                  </a:lnTo>
                  <a:cubicBezTo>
                    <a:pt x="12220" y="13947"/>
                    <a:pt x="13066" y="13145"/>
                    <a:pt x="13122" y="12131"/>
                  </a:cubicBezTo>
                  <a:cubicBezTo>
                    <a:pt x="13189" y="10650"/>
                    <a:pt x="13300" y="8455"/>
                    <a:pt x="13390" y="6272"/>
                  </a:cubicBezTo>
                  <a:lnTo>
                    <a:pt x="13390" y="6272"/>
                  </a:lnTo>
                  <a:cubicBezTo>
                    <a:pt x="11927" y="6822"/>
                    <a:pt x="10331" y="7184"/>
                    <a:pt x="8897" y="7184"/>
                  </a:cubicBezTo>
                  <a:cubicBezTo>
                    <a:pt x="8212" y="7184"/>
                    <a:pt x="7564" y="7102"/>
                    <a:pt x="6985" y="6918"/>
                  </a:cubicBezTo>
                  <a:cubicBezTo>
                    <a:pt x="3899" y="5960"/>
                    <a:pt x="2473" y="2462"/>
                    <a:pt x="4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 flipH="1">
              <a:off x="6531333" y="1044048"/>
              <a:ext cx="1002960" cy="698804"/>
            </a:xfrm>
            <a:custGeom>
              <a:rect b="b" l="l" r="r" t="t"/>
              <a:pathLst>
                <a:path extrusionOk="0" h="7676" w="11017">
                  <a:moveTo>
                    <a:pt x="6851" y="68"/>
                  </a:moveTo>
                  <a:cubicBezTo>
                    <a:pt x="6283" y="1"/>
                    <a:pt x="5715" y="1"/>
                    <a:pt x="5158" y="56"/>
                  </a:cubicBezTo>
                  <a:cubicBezTo>
                    <a:pt x="4177" y="168"/>
                    <a:pt x="2484" y="413"/>
                    <a:pt x="1671" y="925"/>
                  </a:cubicBezTo>
                  <a:cubicBezTo>
                    <a:pt x="479" y="1649"/>
                    <a:pt x="0" y="2953"/>
                    <a:pt x="234" y="5114"/>
                  </a:cubicBezTo>
                  <a:cubicBezTo>
                    <a:pt x="457" y="7286"/>
                    <a:pt x="5559" y="7419"/>
                    <a:pt x="5559" y="7419"/>
                  </a:cubicBezTo>
                  <a:cubicBezTo>
                    <a:pt x="5559" y="7419"/>
                    <a:pt x="11017" y="7675"/>
                    <a:pt x="10861" y="3977"/>
                  </a:cubicBezTo>
                  <a:cubicBezTo>
                    <a:pt x="10749" y="1037"/>
                    <a:pt x="8399" y="279"/>
                    <a:pt x="6851" y="6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 flipH="1">
              <a:off x="6541074" y="1331087"/>
              <a:ext cx="979017" cy="388821"/>
            </a:xfrm>
            <a:custGeom>
              <a:rect b="b" l="l" r="r" t="t"/>
              <a:pathLst>
                <a:path extrusionOk="0" h="4271" w="10754">
                  <a:moveTo>
                    <a:pt x="100" y="0"/>
                  </a:moveTo>
                  <a:cubicBezTo>
                    <a:pt x="11" y="557"/>
                    <a:pt x="0" y="1203"/>
                    <a:pt x="78" y="1961"/>
                  </a:cubicBezTo>
                  <a:cubicBezTo>
                    <a:pt x="301" y="4133"/>
                    <a:pt x="5403" y="4266"/>
                    <a:pt x="5403" y="4266"/>
                  </a:cubicBezTo>
                  <a:cubicBezTo>
                    <a:pt x="5403" y="4266"/>
                    <a:pt x="5486" y="4270"/>
                    <a:pt x="5632" y="4270"/>
                  </a:cubicBezTo>
                  <a:cubicBezTo>
                    <a:pt x="6654" y="4270"/>
                    <a:pt x="10754" y="4074"/>
                    <a:pt x="10705" y="925"/>
                  </a:cubicBezTo>
                  <a:lnTo>
                    <a:pt x="10705" y="925"/>
                  </a:lnTo>
                  <a:cubicBezTo>
                    <a:pt x="9045" y="1370"/>
                    <a:pt x="7374" y="1715"/>
                    <a:pt x="5637" y="1793"/>
                  </a:cubicBezTo>
                  <a:cubicBezTo>
                    <a:pt x="5474" y="1802"/>
                    <a:pt x="5306" y="1807"/>
                    <a:pt x="5136" y="1807"/>
                  </a:cubicBezTo>
                  <a:cubicBezTo>
                    <a:pt x="3379" y="1807"/>
                    <a:pt x="1268" y="132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 flipH="1">
              <a:off x="6561742" y="1168769"/>
              <a:ext cx="762621" cy="491967"/>
            </a:xfrm>
            <a:custGeom>
              <a:rect b="b" l="l" r="r" t="t"/>
              <a:pathLst>
                <a:path extrusionOk="0" h="5404" w="8377">
                  <a:moveTo>
                    <a:pt x="5781" y="1"/>
                  </a:moveTo>
                  <a:cubicBezTo>
                    <a:pt x="5714" y="1"/>
                    <a:pt x="4010" y="123"/>
                    <a:pt x="3230" y="257"/>
                  </a:cubicBezTo>
                  <a:cubicBezTo>
                    <a:pt x="2562" y="368"/>
                    <a:pt x="1727" y="446"/>
                    <a:pt x="1125" y="814"/>
                  </a:cubicBezTo>
                  <a:cubicBezTo>
                    <a:pt x="356" y="1282"/>
                    <a:pt x="0" y="2184"/>
                    <a:pt x="0" y="2797"/>
                  </a:cubicBezTo>
                  <a:cubicBezTo>
                    <a:pt x="0" y="3420"/>
                    <a:pt x="668" y="4590"/>
                    <a:pt x="1938" y="5047"/>
                  </a:cubicBezTo>
                  <a:cubicBezTo>
                    <a:pt x="2384" y="5214"/>
                    <a:pt x="3642" y="5403"/>
                    <a:pt x="5313" y="5047"/>
                  </a:cubicBezTo>
                  <a:cubicBezTo>
                    <a:pt x="6940" y="4690"/>
                    <a:pt x="8377" y="3510"/>
                    <a:pt x="8254" y="2184"/>
                  </a:cubicBezTo>
                  <a:cubicBezTo>
                    <a:pt x="8187" y="1560"/>
                    <a:pt x="7508" y="1"/>
                    <a:pt x="578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 flipH="1">
              <a:off x="7047520" y="809811"/>
              <a:ext cx="77109" cy="254632"/>
            </a:xfrm>
            <a:custGeom>
              <a:rect b="b" l="l" r="r" t="t"/>
              <a:pathLst>
                <a:path extrusionOk="0" h="2797" w="847">
                  <a:moveTo>
                    <a:pt x="257" y="1"/>
                  </a:moveTo>
                  <a:lnTo>
                    <a:pt x="0" y="23"/>
                  </a:lnTo>
                  <a:lnTo>
                    <a:pt x="45" y="2796"/>
                  </a:lnTo>
                  <a:lnTo>
                    <a:pt x="847" y="2719"/>
                  </a:lnTo>
                  <a:lnTo>
                    <a:pt x="25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 flipH="1">
              <a:off x="7086029" y="809811"/>
              <a:ext cx="38600" cy="75106"/>
            </a:xfrm>
            <a:custGeom>
              <a:rect b="b" l="l" r="r" t="t"/>
              <a:pathLst>
                <a:path extrusionOk="0" h="825" w="424">
                  <a:moveTo>
                    <a:pt x="257" y="1"/>
                  </a:moveTo>
                  <a:lnTo>
                    <a:pt x="0" y="23"/>
                  </a:lnTo>
                  <a:cubicBezTo>
                    <a:pt x="0" y="23"/>
                    <a:pt x="12" y="524"/>
                    <a:pt x="12" y="825"/>
                  </a:cubicBezTo>
                  <a:cubicBezTo>
                    <a:pt x="90" y="825"/>
                    <a:pt x="257" y="803"/>
                    <a:pt x="424" y="758"/>
                  </a:cubicBezTo>
                  <a:cubicBezTo>
                    <a:pt x="368" y="502"/>
                    <a:pt x="312" y="257"/>
                    <a:pt x="257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 flipH="1">
              <a:off x="7064726" y="769300"/>
              <a:ext cx="95407" cy="95407"/>
            </a:xfrm>
            <a:custGeom>
              <a:rect b="b" l="l" r="r" t="t"/>
              <a:pathLst>
                <a:path extrusionOk="0" h="1048" w="1048">
                  <a:moveTo>
                    <a:pt x="1025" y="479"/>
                  </a:moveTo>
                  <a:cubicBezTo>
                    <a:pt x="1048" y="746"/>
                    <a:pt x="847" y="991"/>
                    <a:pt x="580" y="1025"/>
                  </a:cubicBezTo>
                  <a:cubicBezTo>
                    <a:pt x="301" y="1047"/>
                    <a:pt x="56" y="847"/>
                    <a:pt x="34" y="568"/>
                  </a:cubicBezTo>
                  <a:cubicBezTo>
                    <a:pt x="1" y="301"/>
                    <a:pt x="201" y="56"/>
                    <a:pt x="480" y="22"/>
                  </a:cubicBezTo>
                  <a:cubicBezTo>
                    <a:pt x="758" y="0"/>
                    <a:pt x="1003" y="201"/>
                    <a:pt x="1025" y="479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 flipH="1">
              <a:off x="6921705" y="1044048"/>
              <a:ext cx="330739" cy="89308"/>
            </a:xfrm>
            <a:custGeom>
              <a:rect b="b" l="l" r="r" t="t"/>
              <a:pathLst>
                <a:path extrusionOk="0" h="981" w="3633">
                  <a:moveTo>
                    <a:pt x="3632" y="56"/>
                  </a:moveTo>
                  <a:cubicBezTo>
                    <a:pt x="3621" y="56"/>
                    <a:pt x="3621" y="56"/>
                    <a:pt x="3621" y="56"/>
                  </a:cubicBezTo>
                  <a:cubicBezTo>
                    <a:pt x="3120" y="1"/>
                    <a:pt x="2619" y="1"/>
                    <a:pt x="2117" y="56"/>
                  </a:cubicBezTo>
                  <a:cubicBezTo>
                    <a:pt x="1560" y="112"/>
                    <a:pt x="747" y="223"/>
                    <a:pt x="1" y="402"/>
                  </a:cubicBezTo>
                  <a:cubicBezTo>
                    <a:pt x="357" y="647"/>
                    <a:pt x="1015" y="981"/>
                    <a:pt x="1973" y="903"/>
                  </a:cubicBezTo>
                  <a:cubicBezTo>
                    <a:pt x="2897" y="825"/>
                    <a:pt x="3387" y="391"/>
                    <a:pt x="3632" y="5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 flipH="1">
              <a:off x="7148837" y="1863469"/>
              <a:ext cx="651191" cy="1045566"/>
            </a:xfrm>
            <a:custGeom>
              <a:rect b="b" l="l" r="r" t="t"/>
              <a:pathLst>
                <a:path extrusionOk="0" h="11485" w="7153">
                  <a:moveTo>
                    <a:pt x="7152" y="9346"/>
                  </a:moveTo>
                  <a:cubicBezTo>
                    <a:pt x="7152" y="9346"/>
                    <a:pt x="4701" y="6561"/>
                    <a:pt x="4701" y="6115"/>
                  </a:cubicBezTo>
                  <a:cubicBezTo>
                    <a:pt x="4701" y="5659"/>
                    <a:pt x="4523" y="3453"/>
                    <a:pt x="4323" y="2673"/>
                  </a:cubicBezTo>
                  <a:cubicBezTo>
                    <a:pt x="4089" y="1793"/>
                    <a:pt x="3097" y="0"/>
                    <a:pt x="1549" y="735"/>
                  </a:cubicBezTo>
                  <a:cubicBezTo>
                    <a:pt x="1" y="1470"/>
                    <a:pt x="1683" y="6561"/>
                    <a:pt x="2273" y="7552"/>
                  </a:cubicBezTo>
                  <a:cubicBezTo>
                    <a:pt x="2864" y="8533"/>
                    <a:pt x="6138" y="11484"/>
                    <a:pt x="6138" y="11484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 flipH="1">
              <a:off x="7193537" y="1920184"/>
              <a:ext cx="573991" cy="981748"/>
            </a:xfrm>
            <a:custGeom>
              <a:rect b="b" l="l" r="r" t="t"/>
              <a:pathLst>
                <a:path extrusionOk="0" h="10784" w="6305">
                  <a:moveTo>
                    <a:pt x="1504" y="1"/>
                  </a:moveTo>
                  <a:lnTo>
                    <a:pt x="1504" y="1"/>
                  </a:lnTo>
                  <a:cubicBezTo>
                    <a:pt x="1404" y="23"/>
                    <a:pt x="1292" y="57"/>
                    <a:pt x="1192" y="112"/>
                  </a:cubicBezTo>
                  <a:cubicBezTo>
                    <a:pt x="1125" y="146"/>
                    <a:pt x="1070" y="190"/>
                    <a:pt x="1014" y="235"/>
                  </a:cubicBezTo>
                  <a:cubicBezTo>
                    <a:pt x="0" y="1516"/>
                    <a:pt x="1526" y="5960"/>
                    <a:pt x="2061" y="6851"/>
                  </a:cubicBezTo>
                  <a:cubicBezTo>
                    <a:pt x="2607" y="7765"/>
                    <a:pt x="5392" y="10405"/>
                    <a:pt x="5815" y="10783"/>
                  </a:cubicBezTo>
                  <a:lnTo>
                    <a:pt x="6305" y="9747"/>
                  </a:lnTo>
                  <a:cubicBezTo>
                    <a:pt x="5481" y="8990"/>
                    <a:pt x="3242" y="6896"/>
                    <a:pt x="2763" y="6094"/>
                  </a:cubicBezTo>
                  <a:cubicBezTo>
                    <a:pt x="2273" y="5281"/>
                    <a:pt x="1025" y="1627"/>
                    <a:pt x="1504" y="1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 flipH="1">
              <a:off x="6258497" y="2107811"/>
              <a:ext cx="958443" cy="1131778"/>
            </a:xfrm>
            <a:custGeom>
              <a:rect b="b" l="l" r="r" t="t"/>
              <a:pathLst>
                <a:path extrusionOk="0" h="12432" w="10528">
                  <a:moveTo>
                    <a:pt x="10527" y="11028"/>
                  </a:moveTo>
                  <a:lnTo>
                    <a:pt x="2641" y="12432"/>
                  </a:lnTo>
                  <a:lnTo>
                    <a:pt x="1894" y="11953"/>
                  </a:lnTo>
                  <a:lnTo>
                    <a:pt x="1" y="1437"/>
                  </a:lnTo>
                  <a:lnTo>
                    <a:pt x="7709" y="1"/>
                  </a:lnTo>
                  <a:lnTo>
                    <a:pt x="8634" y="33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 flipH="1">
              <a:off x="6258498" y="2138217"/>
              <a:ext cx="890438" cy="1101372"/>
            </a:xfrm>
            <a:custGeom>
              <a:rect b="b" l="l" r="r" t="t"/>
              <a:pathLst>
                <a:path extrusionOk="0" h="12098" w="9781">
                  <a:moveTo>
                    <a:pt x="9780" y="10694"/>
                  </a:moveTo>
                  <a:lnTo>
                    <a:pt x="1894" y="12098"/>
                  </a:lnTo>
                  <a:lnTo>
                    <a:pt x="0" y="1404"/>
                  </a:lnTo>
                  <a:lnTo>
                    <a:pt x="78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 flipH="1">
              <a:off x="6289997" y="2183826"/>
              <a:ext cx="821431" cy="1009151"/>
            </a:xfrm>
            <a:custGeom>
              <a:rect b="b" l="l" r="r" t="t"/>
              <a:pathLst>
                <a:path extrusionOk="0" h="11085" w="9023">
                  <a:moveTo>
                    <a:pt x="9023" y="9792"/>
                  </a:moveTo>
                  <a:lnTo>
                    <a:pt x="1738" y="11084"/>
                  </a:lnTo>
                  <a:lnTo>
                    <a:pt x="0" y="1293"/>
                  </a:lnTo>
                  <a:lnTo>
                    <a:pt x="7285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 rot="1205253">
              <a:off x="6497214" y="2476073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 rot="1205253">
              <a:off x="6490061" y="2516857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5" y="222"/>
                    <a:pt x="101" y="222"/>
                  </a:cubicBezTo>
                  <a:cubicBezTo>
                    <a:pt x="95" y="222"/>
                    <a:pt x="90" y="217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4"/>
                    <a:pt x="68" y="161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8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8"/>
                    <a:pt x="49" y="264"/>
                    <a:pt x="100" y="264"/>
                  </a:cubicBezTo>
                  <a:cubicBezTo>
                    <a:pt x="107" y="264"/>
                    <a:pt x="115" y="263"/>
                    <a:pt x="123" y="262"/>
                  </a:cubicBezTo>
                  <a:cubicBezTo>
                    <a:pt x="146" y="262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79" y="72"/>
                    <a:pt x="168" y="39"/>
                    <a:pt x="146" y="17"/>
                  </a:cubicBezTo>
                  <a:cubicBezTo>
                    <a:pt x="130" y="9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 rot="1205253">
              <a:off x="6526769" y="2522815"/>
              <a:ext cx="17388" cy="23943"/>
            </a:xfrm>
            <a:custGeom>
              <a:rect b="b" l="l" r="r" t="t"/>
              <a:pathLst>
                <a:path extrusionOk="0" h="263" w="191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 rot="1205253">
              <a:off x="6570503" y="2488521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6" y="167"/>
                    <a:pt x="146" y="178"/>
                  </a:cubicBezTo>
                  <a:cubicBezTo>
                    <a:pt x="146" y="189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67"/>
                    <a:pt x="57" y="56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79" y="0"/>
                  </a:moveTo>
                  <a:cubicBezTo>
                    <a:pt x="57" y="11"/>
                    <a:pt x="34" y="11"/>
                    <a:pt x="23" y="22"/>
                  </a:cubicBezTo>
                  <a:cubicBezTo>
                    <a:pt x="12" y="33"/>
                    <a:pt x="12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23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 rot="1205253">
              <a:off x="6563981" y="2529667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 rot="1205253">
              <a:off x="6614302" y="2454139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 rot="1205253">
              <a:off x="6607197" y="2494563"/>
              <a:ext cx="18390" cy="24580"/>
            </a:xfrm>
            <a:custGeom>
              <a:rect b="b" l="l" r="r" t="t"/>
              <a:pathLst>
                <a:path extrusionOk="0" h="270" w="202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6" y="156"/>
                    <a:pt x="146" y="167"/>
                    <a:pt x="146" y="178"/>
                  </a:cubicBezTo>
                  <a:cubicBezTo>
                    <a:pt x="146" y="201"/>
                    <a:pt x="146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3"/>
                    <a:pt x="90" y="223"/>
                  </a:cubicBezTo>
                  <a:cubicBezTo>
                    <a:pt x="90" y="223"/>
                    <a:pt x="79" y="212"/>
                    <a:pt x="79" y="201"/>
                  </a:cubicBezTo>
                  <a:cubicBezTo>
                    <a:pt x="68" y="189"/>
                    <a:pt x="68" y="167"/>
                    <a:pt x="68" y="145"/>
                  </a:cubicBezTo>
                  <a:cubicBezTo>
                    <a:pt x="57" y="123"/>
                    <a:pt x="57" y="100"/>
                    <a:pt x="57" y="89"/>
                  </a:cubicBezTo>
                  <a:cubicBezTo>
                    <a:pt x="57" y="78"/>
                    <a:pt x="57" y="67"/>
                    <a:pt x="68" y="56"/>
                  </a:cubicBezTo>
                  <a:cubicBezTo>
                    <a:pt x="68" y="56"/>
                    <a:pt x="79" y="45"/>
                    <a:pt x="90" y="45"/>
                  </a:cubicBezTo>
                  <a:close/>
                  <a:moveTo>
                    <a:pt x="79" y="0"/>
                  </a:moveTo>
                  <a:cubicBezTo>
                    <a:pt x="57" y="11"/>
                    <a:pt x="45" y="11"/>
                    <a:pt x="34" y="33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31" y="234"/>
                    <a:pt x="60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57" y="256"/>
                    <a:pt x="179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11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 rot="1205253">
              <a:off x="6600705" y="2535537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 rot="1205253">
              <a:off x="6423043" y="2463674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67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68"/>
                    <a:pt x="45" y="68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8" y="79"/>
                    <a:pt x="157" y="45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 rot="1205253">
              <a:off x="6415565" y="2504564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 rot="1205253">
              <a:off x="6644798" y="2501134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79" y="39"/>
                  </a:moveTo>
                  <a:cubicBezTo>
                    <a:pt x="90" y="39"/>
                    <a:pt x="90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5" y="128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5"/>
                    <a:pt x="135" y="206"/>
                    <a:pt x="135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6"/>
                    <a:pt x="68" y="195"/>
                  </a:cubicBezTo>
                  <a:cubicBezTo>
                    <a:pt x="68" y="183"/>
                    <a:pt x="57" y="161"/>
                    <a:pt x="57" y="139"/>
                  </a:cubicBezTo>
                  <a:cubicBezTo>
                    <a:pt x="46" y="117"/>
                    <a:pt x="46" y="94"/>
                    <a:pt x="46" y="83"/>
                  </a:cubicBezTo>
                  <a:cubicBezTo>
                    <a:pt x="46" y="72"/>
                    <a:pt x="46" y="61"/>
                    <a:pt x="57" y="50"/>
                  </a:cubicBezTo>
                  <a:cubicBezTo>
                    <a:pt x="57" y="50"/>
                    <a:pt x="68" y="39"/>
                    <a:pt x="79" y="39"/>
                  </a:cubicBezTo>
                  <a:close/>
                  <a:moveTo>
                    <a:pt x="95" y="1"/>
                  </a:moveTo>
                  <a:cubicBezTo>
                    <a:pt x="86" y="1"/>
                    <a:pt x="78" y="2"/>
                    <a:pt x="68" y="5"/>
                  </a:cubicBezTo>
                  <a:cubicBezTo>
                    <a:pt x="46" y="5"/>
                    <a:pt x="34" y="16"/>
                    <a:pt x="23" y="28"/>
                  </a:cubicBezTo>
                  <a:cubicBezTo>
                    <a:pt x="12" y="39"/>
                    <a:pt x="1" y="50"/>
                    <a:pt x="1" y="72"/>
                  </a:cubicBezTo>
                  <a:cubicBezTo>
                    <a:pt x="1" y="94"/>
                    <a:pt x="1" y="117"/>
                    <a:pt x="1" y="150"/>
                  </a:cubicBezTo>
                  <a:cubicBezTo>
                    <a:pt x="20" y="228"/>
                    <a:pt x="49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8" y="72"/>
                    <a:pt x="157" y="39"/>
                    <a:pt x="146" y="16"/>
                  </a:cubicBezTo>
                  <a:cubicBezTo>
                    <a:pt x="130" y="8"/>
                    <a:pt x="114" y="1"/>
                    <a:pt x="9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 rot="1205253">
              <a:off x="6637429" y="2541406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 rot="1205253">
              <a:off x="6711778" y="2554129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1" y="57"/>
                    <a:pt x="111" y="68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67" y="201"/>
                    <a:pt x="67" y="190"/>
                  </a:cubicBezTo>
                  <a:cubicBezTo>
                    <a:pt x="67" y="179"/>
                    <a:pt x="56" y="157"/>
                    <a:pt x="56" y="135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2"/>
                    <a:pt x="84" y="40"/>
                    <a:pt x="86" y="40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2" y="23"/>
                  </a:cubicBezTo>
                  <a:cubicBezTo>
                    <a:pt x="11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12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67" y="68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 rot="1205253">
              <a:off x="6798590" y="2484783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11" y="1"/>
                  </a:moveTo>
                  <a:lnTo>
                    <a:pt x="67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5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 rot="1205253">
              <a:off x="6792269" y="2525701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 rot="1205253">
              <a:off x="6785226" y="2565868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78" y="201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27"/>
                    <a:pt x="58" y="270"/>
                    <a:pt x="106" y="270"/>
                  </a:cubicBezTo>
                  <a:cubicBezTo>
                    <a:pt x="111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89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 rot="1205253">
              <a:off x="6821794" y="2572524"/>
              <a:ext cx="18299" cy="24034"/>
            </a:xfrm>
            <a:custGeom>
              <a:rect b="b" l="l" r="r" t="t"/>
              <a:pathLst>
                <a:path extrusionOk="0" h="264" w="201">
                  <a:moveTo>
                    <a:pt x="78" y="38"/>
                  </a:moveTo>
                  <a:cubicBezTo>
                    <a:pt x="89" y="38"/>
                    <a:pt x="100" y="38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17"/>
                    <a:pt x="111" y="228"/>
                  </a:cubicBezTo>
                  <a:cubicBezTo>
                    <a:pt x="111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8"/>
                    <a:pt x="78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8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2" y="38"/>
                    <a:pt x="11" y="50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78" y="239"/>
                    <a:pt x="178" y="217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 rot="1205253">
              <a:off x="6859489" y="2578566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6"/>
            <p:cNvSpPr/>
            <p:nvPr/>
          </p:nvSpPr>
          <p:spPr>
            <a:xfrm rot="1205253">
              <a:off x="6895962" y="2584846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89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89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1" y="34"/>
                    <a:pt x="0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4" y="269"/>
                  </a:cubicBezTo>
                  <a:cubicBezTo>
                    <a:pt x="110" y="269"/>
                    <a:pt x="116" y="269"/>
                    <a:pt x="123" y="267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89"/>
                    <a:pt x="190" y="156"/>
                    <a:pt x="178" y="112"/>
                  </a:cubicBezTo>
                  <a:cubicBezTo>
                    <a:pt x="178" y="67"/>
                    <a:pt x="156" y="45"/>
                    <a:pt x="145" y="22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 rot="1205253">
              <a:off x="6953170" y="2470033"/>
              <a:ext cx="19300" cy="24398"/>
            </a:xfrm>
            <a:custGeom>
              <a:rect b="b" l="l" r="r" t="t"/>
              <a:pathLst>
                <a:path extrusionOk="0" h="268" w="212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 rot="1205253">
              <a:off x="6947036" y="2509806"/>
              <a:ext cx="18299" cy="25400"/>
            </a:xfrm>
            <a:custGeom>
              <a:rect b="b" l="l" r="r" t="t"/>
              <a:pathLst>
                <a:path extrusionOk="0" h="279" w="201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1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 rot="1205253">
              <a:off x="6939745" y="2550461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 rot="1205253">
              <a:off x="6932686" y="2590716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7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34" y="11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 rot="1205253">
              <a:off x="6443496" y="2343077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 rot="1205253">
              <a:off x="6436502" y="2382872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61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6" y="0"/>
                  </a:moveTo>
                  <a:cubicBezTo>
                    <a:pt x="90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 rot="1205253">
              <a:off x="6430118" y="2423335"/>
              <a:ext cx="18390" cy="25400"/>
            </a:xfrm>
            <a:custGeom>
              <a:rect b="b" l="l" r="r" t="t"/>
              <a:pathLst>
                <a:path extrusionOk="0" h="279" w="202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 rot="1205253">
              <a:off x="6879032" y="2457362"/>
              <a:ext cx="18299" cy="24034"/>
            </a:xfrm>
            <a:custGeom>
              <a:rect b="b" l="l" r="r" t="t"/>
              <a:pathLst>
                <a:path extrusionOk="0" h="264" w="201">
                  <a:moveTo>
                    <a:pt x="89" y="39"/>
                  </a:moveTo>
                  <a:cubicBezTo>
                    <a:pt x="89" y="39"/>
                    <a:pt x="100" y="39"/>
                    <a:pt x="111" y="50"/>
                  </a:cubicBezTo>
                  <a:cubicBezTo>
                    <a:pt x="111" y="50"/>
                    <a:pt x="123" y="61"/>
                    <a:pt x="123" y="72"/>
                  </a:cubicBezTo>
                  <a:cubicBezTo>
                    <a:pt x="134" y="84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23" y="217"/>
                  </a:cubicBezTo>
                  <a:cubicBezTo>
                    <a:pt x="117" y="223"/>
                    <a:pt x="111" y="226"/>
                    <a:pt x="106" y="226"/>
                  </a:cubicBezTo>
                  <a:cubicBezTo>
                    <a:pt x="100" y="226"/>
                    <a:pt x="95" y="223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6"/>
                  </a:cubicBezTo>
                  <a:cubicBezTo>
                    <a:pt x="56" y="6"/>
                    <a:pt x="45" y="17"/>
                    <a:pt x="33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5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89" y="217"/>
                  </a:cubicBezTo>
                  <a:cubicBezTo>
                    <a:pt x="201" y="195"/>
                    <a:pt x="201" y="161"/>
                    <a:pt x="189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 rot="1205253">
              <a:off x="6872634" y="2497807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 rot="1205253">
              <a:off x="6865373" y="2538381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 rot="1205253">
              <a:off x="6916711" y="2463492"/>
              <a:ext cx="17297" cy="23943"/>
            </a:xfrm>
            <a:custGeom>
              <a:rect b="b" l="l" r="r" t="t"/>
              <a:pathLst>
                <a:path extrusionOk="0" h="263" w="19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45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 rot="1205253">
              <a:off x="6946864" y="2510777"/>
              <a:ext cx="18299" cy="24398"/>
            </a:xfrm>
            <a:custGeom>
              <a:rect b="b" l="l" r="r" t="t"/>
              <a:pathLst>
                <a:path extrusionOk="0" h="268" w="201">
                  <a:moveTo>
                    <a:pt x="56" y="0"/>
                  </a:move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 rot="1205253">
              <a:off x="6939573" y="2551432"/>
              <a:ext cx="19300" cy="24489"/>
            </a:xfrm>
            <a:custGeom>
              <a:rect b="b" l="l" r="r" t="t"/>
              <a:pathLst>
                <a:path extrusionOk="0" h="269" w="212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 rot="1205253">
              <a:off x="7033691" y="2441256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 rot="1205253">
              <a:off x="7027463" y="2482382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101" y="38"/>
                  </a:move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16"/>
                  </a:cubicBezTo>
                  <a:cubicBezTo>
                    <a:pt x="106" y="222"/>
                    <a:pt x="101" y="225"/>
                    <a:pt x="95" y="225"/>
                  </a:cubicBezTo>
                  <a:cubicBezTo>
                    <a:pt x="89" y="225"/>
                    <a:pt x="84" y="222"/>
                    <a:pt x="78" y="216"/>
                  </a:cubicBezTo>
                  <a:cubicBezTo>
                    <a:pt x="78" y="216"/>
                    <a:pt x="67" y="205"/>
                    <a:pt x="67" y="194"/>
                  </a:cubicBezTo>
                  <a:cubicBezTo>
                    <a:pt x="56" y="183"/>
                    <a:pt x="56" y="161"/>
                    <a:pt x="56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7" y="72"/>
                    <a:pt x="156" y="38"/>
                    <a:pt x="134" y="16"/>
                  </a:cubicBezTo>
                  <a:cubicBezTo>
                    <a:pt x="126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 rot="1205253">
              <a:off x="7020109" y="2522657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 rot="1205253">
              <a:off x="7013819" y="2563312"/>
              <a:ext cx="18299" cy="25491"/>
            </a:xfrm>
            <a:custGeom>
              <a:rect b="b" l="l" r="r" t="t"/>
              <a:pathLst>
                <a:path extrusionOk="0" h="280" w="201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 rot="1205253">
              <a:off x="7006525" y="2604074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 rot="1205253">
              <a:off x="6464167" y="2221072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 rot="1205253">
              <a:off x="6457220" y="2260875"/>
              <a:ext cx="17297" cy="24853"/>
            </a:xfrm>
            <a:custGeom>
              <a:rect b="b" l="l" r="r" t="t"/>
              <a:pathLst>
                <a:path extrusionOk="0" h="273" w="190">
                  <a:moveTo>
                    <a:pt x="89" y="45"/>
                  </a:moveTo>
                  <a:cubicBezTo>
                    <a:pt x="96" y="45"/>
                    <a:pt x="101" y="50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61"/>
                    <a:pt x="1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56" y="272"/>
                    <a:pt x="123" y="272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50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 rot="1205253">
              <a:off x="6450788" y="2302331"/>
              <a:ext cx="18390" cy="24489"/>
            </a:xfrm>
            <a:custGeom>
              <a:rect b="b" l="l" r="r" t="t"/>
              <a:pathLst>
                <a:path extrusionOk="0" h="269" w="202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 rot="1205253">
              <a:off x="6500890" y="2226941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 rot="1205253">
              <a:off x="6537442" y="2233782"/>
              <a:ext cx="19391" cy="24489"/>
            </a:xfrm>
            <a:custGeom>
              <a:rect b="b" l="l" r="r" t="t"/>
              <a:pathLst>
                <a:path extrusionOk="0" h="269" w="213">
                  <a:moveTo>
                    <a:pt x="56" y="1"/>
                  </a:move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 rot="1205253">
              <a:off x="6493629" y="2267515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6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 rot="1205253">
              <a:off x="6487309" y="2308342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 rot="1205253">
              <a:off x="6480048" y="2348916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 rot="1205253">
              <a:off x="6474164" y="2389101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6"/>
                  </a:cubicBezTo>
                  <a:cubicBezTo>
                    <a:pt x="123" y="216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 rot="1205253">
              <a:off x="6466639" y="2430347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 rot="1205253">
              <a:off x="6460521" y="2470031"/>
              <a:ext cx="18390" cy="25491"/>
            </a:xfrm>
            <a:custGeom>
              <a:rect b="b" l="l" r="r" t="t"/>
              <a:pathLst>
                <a:path extrusionOk="0" h="280" w="202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 rot="1205253">
              <a:off x="6453229" y="2510777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 rot="1205253">
              <a:off x="6531294" y="2273729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 rot="1205253">
              <a:off x="6568017" y="2279598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 rot="1205253">
              <a:off x="6560756" y="2320081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 rot="1205253">
              <a:off x="6524063" y="2314040"/>
              <a:ext cx="18390" cy="25491"/>
            </a:xfrm>
            <a:custGeom>
              <a:rect b="b" l="l" r="r" t="t"/>
              <a:pathLst>
                <a:path extrusionOk="0" h="280" w="202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34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 rot="1205253">
              <a:off x="6554638" y="2360680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01" y="56"/>
                    <a:pt x="112" y="67"/>
                    <a:pt x="112" y="78"/>
                  </a:cubicBezTo>
                  <a:cubicBezTo>
                    <a:pt x="123" y="89"/>
                    <a:pt x="123" y="101"/>
                    <a:pt x="123" y="123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6" y="257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68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 rot="1205253">
              <a:off x="6547175" y="2401482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 rot="1205253">
              <a:off x="6540885" y="2442228"/>
              <a:ext cx="18390" cy="25400"/>
            </a:xfrm>
            <a:custGeom>
              <a:rect b="b" l="l" r="r" t="t"/>
              <a:pathLst>
                <a:path extrusionOk="0" h="279" w="202">
                  <a:moveTo>
                    <a:pt x="101" y="0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 rot="1205253">
              <a:off x="6533750" y="2483001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 rot="1205253">
              <a:off x="6769329" y="2438112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11" y="56"/>
                    <a:pt x="111" y="67"/>
                    <a:pt x="123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90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22"/>
                    <a:pt x="22" y="34"/>
                  </a:cubicBezTo>
                  <a:cubicBezTo>
                    <a:pt x="11" y="45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34"/>
                    <a:pt x="48" y="270"/>
                    <a:pt x="99" y="270"/>
                  </a:cubicBezTo>
                  <a:cubicBezTo>
                    <a:pt x="107" y="270"/>
                    <a:pt x="114" y="269"/>
                    <a:pt x="123" y="268"/>
                  </a:cubicBezTo>
                  <a:cubicBezTo>
                    <a:pt x="145" y="268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 rot="1205253">
              <a:off x="6762837" y="2479086"/>
              <a:ext cx="18299" cy="25491"/>
            </a:xfrm>
            <a:custGeom>
              <a:rect b="b" l="l" r="r" t="t"/>
              <a:pathLst>
                <a:path extrusionOk="0" h="280" w="201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 rot="1205253">
              <a:off x="6755546" y="2519832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 rot="1205253">
              <a:off x="6748285" y="2560315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11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57"/>
                  </a:lnTo>
                  <a:lnTo>
                    <a:pt x="100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 rot="1205253">
              <a:off x="6604569" y="2286439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 rot="1205253">
              <a:off x="6598513" y="2326593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1" y="228"/>
                    <a:pt x="90" y="228"/>
                    <a:pt x="79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56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 rot="1205253">
              <a:off x="6591160" y="2366868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 rot="1205253">
              <a:off x="6583899" y="2407351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 rot="1205253">
              <a:off x="6577578" y="2448269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 rot="1205253">
              <a:off x="6642092" y="2292449"/>
              <a:ext cx="18390" cy="25400"/>
            </a:xfrm>
            <a:custGeom>
              <a:rect b="b" l="l" r="r" t="t"/>
              <a:pathLst>
                <a:path extrusionOk="0" h="279" w="202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 rot="1205253">
              <a:off x="6635018" y="2332788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87" y="41"/>
                  </a:moveTo>
                  <a:cubicBezTo>
                    <a:pt x="91" y="41"/>
                    <a:pt x="94" y="46"/>
                    <a:pt x="101" y="46"/>
                  </a:cubicBezTo>
                  <a:cubicBezTo>
                    <a:pt x="101" y="46"/>
                    <a:pt x="112" y="57"/>
                    <a:pt x="112" y="68"/>
                  </a:cubicBezTo>
                  <a:cubicBezTo>
                    <a:pt x="123" y="79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6" y="168"/>
                    <a:pt x="56" y="135"/>
                  </a:cubicBezTo>
                  <a:cubicBezTo>
                    <a:pt x="56" y="112"/>
                    <a:pt x="45" y="101"/>
                    <a:pt x="45" y="79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6"/>
                    <a:pt x="68" y="46"/>
                    <a:pt x="79" y="46"/>
                  </a:cubicBezTo>
                  <a:cubicBezTo>
                    <a:pt x="82" y="42"/>
                    <a:pt x="85" y="41"/>
                    <a:pt x="87" y="41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 rot="1205253">
              <a:off x="6627711" y="2373709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 rot="1205253">
              <a:off x="6621375" y="2414624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 rot="1205253">
              <a:off x="6678785" y="2298491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 rot="1205253">
              <a:off x="6671726" y="2338655"/>
              <a:ext cx="17388" cy="24671"/>
            </a:xfrm>
            <a:custGeom>
              <a:rect b="b" l="l" r="r" t="t"/>
              <a:pathLst>
                <a:path extrusionOk="0" h="271" w="191">
                  <a:moveTo>
                    <a:pt x="101" y="46"/>
                  </a:moveTo>
                  <a:cubicBezTo>
                    <a:pt x="112" y="57"/>
                    <a:pt x="112" y="57"/>
                    <a:pt x="123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13"/>
                    <a:pt x="68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46"/>
                    <a:pt x="68" y="46"/>
                    <a:pt x="79" y="46"/>
                  </a:cubicBezTo>
                  <a:close/>
                  <a:moveTo>
                    <a:pt x="68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7"/>
                    <a:pt x="1" y="79"/>
                  </a:cubicBezTo>
                  <a:cubicBezTo>
                    <a:pt x="1" y="101"/>
                    <a:pt x="1" y="124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24"/>
                  </a:cubicBezTo>
                  <a:cubicBezTo>
                    <a:pt x="179" y="79"/>
                    <a:pt x="168" y="46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 rot="1205253">
              <a:off x="6665218" y="2379717"/>
              <a:ext cx="18390" cy="25491"/>
            </a:xfrm>
            <a:custGeom>
              <a:rect b="b" l="l" r="r" t="t"/>
              <a:pathLst>
                <a:path extrusionOk="0" h="280" w="202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 rot="1205253">
              <a:off x="6657927" y="2420463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 rot="1205253">
              <a:off x="6650854" y="2460979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 rot="1205253">
              <a:off x="6722612" y="2264674"/>
              <a:ext cx="18390" cy="24398"/>
            </a:xfrm>
            <a:custGeom>
              <a:rect b="b" l="l" r="r" t="t"/>
              <a:pathLst>
                <a:path extrusionOk="0" h="268" w="202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7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 rot="1205253">
              <a:off x="6715509" y="2304360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90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 rot="1205253">
              <a:off x="6708340" y="2345142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101" y="39"/>
                  </a:move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6" y="150"/>
                    <a:pt x="146" y="161"/>
                    <a:pt x="146" y="183"/>
                  </a:cubicBezTo>
                  <a:cubicBezTo>
                    <a:pt x="146" y="195"/>
                    <a:pt x="146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7" y="222"/>
                    <a:pt x="104" y="225"/>
                    <a:pt x="101" y="225"/>
                  </a:cubicBezTo>
                  <a:cubicBezTo>
                    <a:pt x="98" y="225"/>
                    <a:pt x="95" y="222"/>
                    <a:pt x="90" y="217"/>
                  </a:cubicBezTo>
                  <a:cubicBezTo>
                    <a:pt x="90" y="217"/>
                    <a:pt x="79" y="206"/>
                    <a:pt x="79" y="195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8" y="50"/>
                    <a:pt x="68" y="39"/>
                    <a:pt x="79" y="39"/>
                  </a:cubicBezTo>
                  <a:close/>
                  <a:moveTo>
                    <a:pt x="100" y="1"/>
                  </a:moveTo>
                  <a:cubicBezTo>
                    <a:pt x="93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6" y="16"/>
                  </a:cubicBezTo>
                  <a:cubicBezTo>
                    <a:pt x="138" y="8"/>
                    <a:pt x="119" y="1"/>
                    <a:pt x="100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 rot="1205253">
              <a:off x="6701912" y="2385758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 rot="1205253">
              <a:off x="6694651" y="2426332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 rot="1205253">
              <a:off x="6688330" y="2467159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 rot="1205253">
              <a:off x="6681241" y="2507764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68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 rot="1205253">
              <a:off x="6674214" y="2547747"/>
              <a:ext cx="18390" cy="24034"/>
            </a:xfrm>
            <a:custGeom>
              <a:rect b="b" l="l" r="r" t="t"/>
              <a:pathLst>
                <a:path extrusionOk="0" h="264" w="202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1"/>
                    <a:pt x="123" y="72"/>
                  </a:cubicBezTo>
                  <a:cubicBezTo>
                    <a:pt x="123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49"/>
                    <a:pt x="79" y="49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34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2"/>
                    <a:pt x="123" y="261"/>
                  </a:cubicBezTo>
                  <a:cubicBezTo>
                    <a:pt x="157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 rot="1205253">
              <a:off x="6759134" y="2270685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 rot="1205253">
              <a:off x="6752060" y="2311201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 rot="1205253">
              <a:off x="6745724" y="2352116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0"/>
                  </a:moveTo>
                  <a:lnTo>
                    <a:pt x="1" y="56"/>
                  </a:lnTo>
                  <a:lnTo>
                    <a:pt x="1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 rot="1205253">
              <a:off x="6738743" y="2391929"/>
              <a:ext cx="17388" cy="23943"/>
            </a:xfrm>
            <a:custGeom>
              <a:rect b="b" l="l" r="r" t="t"/>
              <a:pathLst>
                <a:path extrusionOk="0" h="263" w="191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5" y="127"/>
                  </a:cubicBezTo>
                  <a:cubicBezTo>
                    <a:pt x="135" y="150"/>
                    <a:pt x="135" y="161"/>
                    <a:pt x="135" y="183"/>
                  </a:cubicBezTo>
                  <a:cubicBezTo>
                    <a:pt x="135" y="194"/>
                    <a:pt x="135" y="205"/>
                    <a:pt x="135" y="205"/>
                  </a:cubicBezTo>
                  <a:cubicBezTo>
                    <a:pt x="135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68" y="161"/>
                    <a:pt x="57" y="138"/>
                  </a:cubicBezTo>
                  <a:cubicBezTo>
                    <a:pt x="57" y="116"/>
                    <a:pt x="57" y="94"/>
                    <a:pt x="57" y="83"/>
                  </a:cubicBezTo>
                  <a:cubicBezTo>
                    <a:pt x="57" y="72"/>
                    <a:pt x="57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5" y="0"/>
                  </a:moveTo>
                  <a:cubicBezTo>
                    <a:pt x="86" y="0"/>
                    <a:pt x="78" y="1"/>
                    <a:pt x="68" y="5"/>
                  </a:cubicBezTo>
                  <a:cubicBezTo>
                    <a:pt x="57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16"/>
                  </a:cubicBezTo>
                  <a:cubicBezTo>
                    <a:pt x="130" y="8"/>
                    <a:pt x="114" y="0"/>
                    <a:pt x="9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 rot="1205253">
              <a:off x="6732434" y="2432389"/>
              <a:ext cx="18299" cy="25400"/>
            </a:xfrm>
            <a:custGeom>
              <a:rect b="b" l="l" r="r" t="t"/>
              <a:pathLst>
                <a:path extrusionOk="0" h="279" w="201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 rot="1205253">
              <a:off x="6725054" y="2473029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2" y="212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 rot="1205253">
              <a:off x="6717793" y="2513603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 rot="1205253">
              <a:off x="6796059" y="2276235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23" y="100"/>
                    <a:pt x="135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189"/>
                    <a:pt x="135" y="201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89"/>
                  </a:cubicBezTo>
                  <a:cubicBezTo>
                    <a:pt x="68" y="178"/>
                    <a:pt x="68" y="167"/>
                    <a:pt x="57" y="145"/>
                  </a:cubicBezTo>
                  <a:cubicBezTo>
                    <a:pt x="57" y="111"/>
                    <a:pt x="57" y="100"/>
                    <a:pt x="57" y="89"/>
                  </a:cubicBezTo>
                  <a:cubicBezTo>
                    <a:pt x="57" y="67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0"/>
                    <a:pt x="34" y="11"/>
                    <a:pt x="23" y="22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79" y="111"/>
                  </a:cubicBezTo>
                  <a:cubicBezTo>
                    <a:pt x="179" y="78"/>
                    <a:pt x="157" y="45"/>
                    <a:pt x="146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6"/>
            <p:cNvSpPr/>
            <p:nvPr/>
          </p:nvSpPr>
          <p:spPr>
            <a:xfrm rot="1205253">
              <a:off x="6907165" y="2294733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1" y="61"/>
                    <a:pt x="111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106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1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67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6"/>
            <p:cNvSpPr/>
            <p:nvPr/>
          </p:nvSpPr>
          <p:spPr>
            <a:xfrm rot="1205253">
              <a:off x="6943639" y="2301013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11" y="56"/>
                    <a:pt x="111" y="56"/>
                    <a:pt x="123" y="67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12"/>
                    <a:pt x="56" y="101"/>
                    <a:pt x="56" y="89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 rot="1205253">
              <a:off x="6980362" y="2306882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11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cubicBezTo>
                    <a:pt x="108" y="227"/>
                    <a:pt x="105" y="228"/>
                    <a:pt x="103" y="228"/>
                  </a:cubicBezTo>
                  <a:cubicBezTo>
                    <a:pt x="99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3" y="11"/>
                    <a:pt x="22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 rot="1205253">
              <a:off x="6685323" y="2257257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6" y="168"/>
                    <a:pt x="146" y="179"/>
                  </a:cubicBezTo>
                  <a:cubicBezTo>
                    <a:pt x="146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6" y="229"/>
                    <a:pt x="104" y="229"/>
                  </a:cubicBezTo>
                  <a:cubicBezTo>
                    <a:pt x="100" y="229"/>
                    <a:pt x="97" y="224"/>
                    <a:pt x="90" y="224"/>
                  </a:cubicBezTo>
                  <a:cubicBezTo>
                    <a:pt x="79" y="224"/>
                    <a:pt x="79" y="213"/>
                    <a:pt x="79" y="201"/>
                  </a:cubicBezTo>
                  <a:cubicBezTo>
                    <a:pt x="68" y="179"/>
                    <a:pt x="68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8" y="57"/>
                    <a:pt x="68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7" y="270"/>
                  </a:cubicBezTo>
                  <a:cubicBezTo>
                    <a:pt x="112" y="270"/>
                    <a:pt x="118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 rot="1205253">
              <a:off x="6648599" y="2251387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12" y="57"/>
                    <a:pt x="112" y="57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56" y="57"/>
                    <a:pt x="56" y="57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7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0" y="270"/>
                    <a:pt x="104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 rot="1205253">
              <a:off x="6612094" y="2245192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 rot="1205253">
              <a:off x="6574399" y="2239151"/>
              <a:ext cx="18390" cy="24034"/>
            </a:xfrm>
            <a:custGeom>
              <a:rect b="b" l="l" r="r" t="t"/>
              <a:pathLst>
                <a:path extrusionOk="0" h="264" w="202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6" y="261"/>
                    <a:pt x="179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 rot="1205253">
              <a:off x="6789567" y="2317209"/>
              <a:ext cx="18390" cy="25491"/>
            </a:xfrm>
            <a:custGeom>
              <a:rect b="b" l="l" r="r" t="t"/>
              <a:pathLst>
                <a:path extrusionOk="0" h="280" w="202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 rot="1205253">
              <a:off x="6782448" y="2357985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7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 rot="1205253">
              <a:off x="6775359" y="2397497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 rot="1205253">
              <a:off x="6832581" y="2282423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 rot="1205253">
              <a:off x="6826261" y="2323250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 rot="1205253">
              <a:off x="6819000" y="2363824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6"/>
            <p:cNvSpPr/>
            <p:nvPr/>
          </p:nvSpPr>
          <p:spPr>
            <a:xfrm rot="1205253">
              <a:off x="6812004" y="2403813"/>
              <a:ext cx="18390" cy="24853"/>
            </a:xfrm>
            <a:custGeom>
              <a:rect b="b" l="l" r="r" t="t"/>
              <a:pathLst>
                <a:path extrusionOk="0" h="273" w="202">
                  <a:moveTo>
                    <a:pt x="93" y="44"/>
                  </a:moveTo>
                  <a:cubicBezTo>
                    <a:pt x="97" y="44"/>
                    <a:pt x="105" y="49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5" y="83"/>
                    <a:pt x="135" y="105"/>
                    <a:pt x="135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5" y="216"/>
                  </a:cubicBezTo>
                  <a:cubicBezTo>
                    <a:pt x="135" y="216"/>
                    <a:pt x="123" y="228"/>
                    <a:pt x="123" y="228"/>
                  </a:cubicBezTo>
                  <a:lnTo>
                    <a:pt x="90" y="228"/>
                  </a:ln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0"/>
                    <a:pt x="68" y="60"/>
                  </a:cubicBezTo>
                  <a:cubicBezTo>
                    <a:pt x="68" y="49"/>
                    <a:pt x="79" y="49"/>
                    <a:pt x="90" y="49"/>
                  </a:cubicBezTo>
                  <a:cubicBezTo>
                    <a:pt x="90" y="46"/>
                    <a:pt x="91" y="44"/>
                    <a:pt x="93" y="44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7" y="5"/>
                    <a:pt x="45" y="16"/>
                    <a:pt x="34" y="27"/>
                  </a:cubicBezTo>
                  <a:cubicBezTo>
                    <a:pt x="23" y="38"/>
                    <a:pt x="12" y="6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4" y="239"/>
                    <a:pt x="68" y="272"/>
                    <a:pt x="123" y="272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49"/>
                    <a:pt x="146" y="27"/>
                  </a:cubicBezTo>
                  <a:cubicBezTo>
                    <a:pt x="138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 rot="1205253">
              <a:off x="6805959" y="2444511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23" y="106"/>
                    <a:pt x="134" y="128"/>
                  </a:cubicBezTo>
                  <a:cubicBezTo>
                    <a:pt x="134" y="150"/>
                    <a:pt x="134" y="172"/>
                    <a:pt x="134" y="184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1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56" y="117"/>
                    <a:pt x="45" y="94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3" y="16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4"/>
                    <a:pt x="99" y="264"/>
                  </a:cubicBezTo>
                  <a:cubicBezTo>
                    <a:pt x="107" y="264"/>
                    <a:pt x="114" y="263"/>
                    <a:pt x="123" y="262"/>
                  </a:cubicBezTo>
                  <a:cubicBezTo>
                    <a:pt x="145" y="262"/>
                    <a:pt x="167" y="250"/>
                    <a:pt x="178" y="217"/>
                  </a:cubicBezTo>
                  <a:cubicBezTo>
                    <a:pt x="189" y="195"/>
                    <a:pt x="189" y="161"/>
                    <a:pt x="178" y="117"/>
                  </a:cubicBezTo>
                  <a:cubicBezTo>
                    <a:pt x="178" y="72"/>
                    <a:pt x="156" y="39"/>
                    <a:pt x="145" y="28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 rot="1205253">
              <a:off x="6870364" y="2288481"/>
              <a:ext cx="18299" cy="25400"/>
            </a:xfrm>
            <a:custGeom>
              <a:rect b="b" l="l" r="r" t="t"/>
              <a:pathLst>
                <a:path extrusionOk="0" h="279" w="201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 rot="1205253">
              <a:off x="6862984" y="2329120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 rot="1205253">
              <a:off x="6855723" y="2369694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6" y="279"/>
                  </a:lnTo>
                  <a:lnTo>
                    <a:pt x="213" y="245"/>
                  </a:lnTo>
                  <a:lnTo>
                    <a:pt x="213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 rot="1205253">
              <a:off x="6849709" y="2410220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00" y="57"/>
                    <a:pt x="111" y="57"/>
                    <a:pt x="111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4"/>
                    <a:pt x="123" y="224"/>
                    <a:pt x="111" y="224"/>
                  </a:cubicBezTo>
                  <a:lnTo>
                    <a:pt x="89" y="224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8"/>
                    <a:pt x="45" y="68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3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5" y="270"/>
                  </a:cubicBezTo>
                  <a:cubicBezTo>
                    <a:pt x="100" y="270"/>
                    <a:pt x="106" y="269"/>
                    <a:pt x="111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190"/>
                    <a:pt x="189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 rot="1205253">
              <a:off x="6842432" y="2450791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1" y="45"/>
                    <a:pt x="111" y="56"/>
                    <a:pt x="123" y="67"/>
                  </a:cubicBezTo>
                  <a:cubicBezTo>
                    <a:pt x="123" y="78"/>
                    <a:pt x="134" y="101"/>
                    <a:pt x="134" y="123"/>
                  </a:cubicBezTo>
                  <a:cubicBezTo>
                    <a:pt x="134" y="145"/>
                    <a:pt x="145" y="167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7"/>
                    <a:pt x="56" y="134"/>
                  </a:cubicBezTo>
                  <a:cubicBezTo>
                    <a:pt x="56" y="112"/>
                    <a:pt x="56" y="101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1"/>
                    <a:pt x="85" y="40"/>
                    <a:pt x="89" y="40"/>
                  </a:cubicBezTo>
                  <a:close/>
                  <a:moveTo>
                    <a:pt x="78" y="0"/>
                  </a:moveTo>
                  <a:cubicBezTo>
                    <a:pt x="56" y="0"/>
                    <a:pt x="33" y="12"/>
                    <a:pt x="22" y="23"/>
                  </a:cubicBezTo>
                  <a:cubicBezTo>
                    <a:pt x="11" y="34"/>
                    <a:pt x="11" y="56"/>
                    <a:pt x="0" y="67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190"/>
                    <a:pt x="189" y="156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 rot="1205253">
              <a:off x="6836346" y="2491295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cubicBezTo>
                    <a:pt x="100" y="228"/>
                    <a:pt x="89" y="228"/>
                    <a:pt x="78" y="217"/>
                  </a:cubicBezTo>
                  <a:cubicBezTo>
                    <a:pt x="78" y="217"/>
                    <a:pt x="67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1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34" y="27"/>
                  </a:cubicBezTo>
                  <a:cubicBezTo>
                    <a:pt x="126" y="11"/>
                    <a:pt x="112" y="1"/>
                    <a:pt x="9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 rot="1205253">
              <a:off x="6829085" y="2531869"/>
              <a:ext cx="17297" cy="23943"/>
            </a:xfrm>
            <a:custGeom>
              <a:rect b="b" l="l" r="r" t="t"/>
              <a:pathLst>
                <a:path extrusionOk="0" h="263" w="19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7"/>
                    <a:pt x="48" y="263"/>
                    <a:pt x="99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8"/>
                    <a:pt x="178" y="216"/>
                  </a:cubicBezTo>
                  <a:cubicBezTo>
                    <a:pt x="189" y="194"/>
                    <a:pt x="189" y="160"/>
                    <a:pt x="178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0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 rot="1205253">
              <a:off x="6899536" y="2335960"/>
              <a:ext cx="19391" cy="24489"/>
            </a:xfrm>
            <a:custGeom>
              <a:rect b="b" l="l" r="r" t="t"/>
              <a:pathLst>
                <a:path extrusionOk="0" h="269" w="213">
                  <a:moveTo>
                    <a:pt x="57" y="1"/>
                  </a:moveTo>
                  <a:lnTo>
                    <a:pt x="1" y="57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68"/>
                  </a:lnTo>
                  <a:lnTo>
                    <a:pt x="213" y="235"/>
                  </a:lnTo>
                  <a:lnTo>
                    <a:pt x="213" y="201"/>
                  </a:lnTo>
                  <a:lnTo>
                    <a:pt x="146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 rot="1205253">
              <a:off x="6893476" y="2375923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 rot="1205253">
              <a:off x="6886417" y="2416087"/>
              <a:ext cx="17297" cy="24671"/>
            </a:xfrm>
            <a:custGeom>
              <a:rect b="b" l="l" r="r" t="t"/>
              <a:pathLst>
                <a:path extrusionOk="0" h="271" w="190">
                  <a:moveTo>
                    <a:pt x="100" y="45"/>
                  </a:moveTo>
                  <a:cubicBezTo>
                    <a:pt x="111" y="57"/>
                    <a:pt x="111" y="68"/>
                    <a:pt x="123" y="79"/>
                  </a:cubicBezTo>
                  <a:cubicBezTo>
                    <a:pt x="123" y="90"/>
                    <a:pt x="123" y="112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34" y="224"/>
                    <a:pt x="123" y="224"/>
                    <a:pt x="111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89" y="224"/>
                    <a:pt x="89" y="224"/>
                  </a:cubicBezTo>
                  <a:cubicBezTo>
                    <a:pt x="78" y="224"/>
                    <a:pt x="78" y="212"/>
                    <a:pt x="67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3" y="23"/>
                    <a:pt x="22" y="34"/>
                  </a:cubicBezTo>
                  <a:cubicBezTo>
                    <a:pt x="11" y="45"/>
                    <a:pt x="11" y="57"/>
                    <a:pt x="0" y="79"/>
                  </a:cubicBezTo>
                  <a:cubicBezTo>
                    <a:pt x="0" y="101"/>
                    <a:pt x="0" y="123"/>
                    <a:pt x="11" y="157"/>
                  </a:cubicBezTo>
                  <a:cubicBezTo>
                    <a:pt x="21" y="235"/>
                    <a:pt x="48" y="270"/>
                    <a:pt x="99" y="270"/>
                  </a:cubicBezTo>
                  <a:cubicBezTo>
                    <a:pt x="107" y="270"/>
                    <a:pt x="114" y="270"/>
                    <a:pt x="123" y="268"/>
                  </a:cubicBezTo>
                  <a:cubicBezTo>
                    <a:pt x="145" y="268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2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 rot="1205253">
              <a:off x="6879125" y="2456833"/>
              <a:ext cx="18299" cy="24580"/>
            </a:xfrm>
            <a:custGeom>
              <a:rect b="b" l="l" r="r" t="t"/>
              <a:pathLst>
                <a:path extrusionOk="0" h="270" w="201">
                  <a:moveTo>
                    <a:pt x="111" y="45"/>
                  </a:moveTo>
                  <a:cubicBezTo>
                    <a:pt x="111" y="56"/>
                    <a:pt x="123" y="56"/>
                    <a:pt x="123" y="7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5"/>
                    <a:pt x="145" y="167"/>
                    <a:pt x="145" y="179"/>
                  </a:cubicBezTo>
                  <a:cubicBezTo>
                    <a:pt x="145" y="201"/>
                    <a:pt x="145" y="201"/>
                    <a:pt x="134" y="212"/>
                  </a:cubicBezTo>
                  <a:cubicBezTo>
                    <a:pt x="134" y="223"/>
                    <a:pt x="123" y="223"/>
                    <a:pt x="111" y="223"/>
                  </a:cubicBezTo>
                  <a:lnTo>
                    <a:pt x="89" y="223"/>
                  </a:lnTo>
                  <a:cubicBezTo>
                    <a:pt x="89" y="212"/>
                    <a:pt x="78" y="212"/>
                    <a:pt x="78" y="201"/>
                  </a:cubicBezTo>
                  <a:cubicBezTo>
                    <a:pt x="67" y="179"/>
                    <a:pt x="67" y="167"/>
                    <a:pt x="67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45" y="12"/>
                    <a:pt x="33" y="23"/>
                  </a:cubicBezTo>
                  <a:cubicBezTo>
                    <a:pt x="22" y="34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89" y="201"/>
                    <a:pt x="201" y="156"/>
                    <a:pt x="189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0"/>
                    <a:pt x="11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 rot="1205253">
              <a:off x="6937147" y="2341987"/>
              <a:ext cx="18299" cy="25491"/>
            </a:xfrm>
            <a:custGeom>
              <a:rect b="b" l="l" r="r" t="t"/>
              <a:pathLst>
                <a:path extrusionOk="0" h="280" w="201">
                  <a:moveTo>
                    <a:pt x="100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2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 rot="1205253">
              <a:off x="6930028" y="2382763"/>
              <a:ext cx="19300" cy="24398"/>
            </a:xfrm>
            <a:custGeom>
              <a:rect b="b" l="l" r="r" t="t"/>
              <a:pathLst>
                <a:path extrusionOk="0" h="268" w="212">
                  <a:moveTo>
                    <a:pt x="56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 rot="1205253">
              <a:off x="6923031" y="2422574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8"/>
                  </a:moveTo>
                  <a:cubicBezTo>
                    <a:pt x="89" y="38"/>
                    <a:pt x="100" y="38"/>
                    <a:pt x="100" y="50"/>
                  </a:cubicBezTo>
                  <a:cubicBezTo>
                    <a:pt x="111" y="50"/>
                    <a:pt x="111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06"/>
                  </a:cubicBezTo>
                  <a:cubicBezTo>
                    <a:pt x="134" y="217"/>
                    <a:pt x="123" y="228"/>
                    <a:pt x="111" y="228"/>
                  </a:cubicBezTo>
                  <a:cubicBezTo>
                    <a:pt x="100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8"/>
                    <a:pt x="78" y="38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50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56" y="261"/>
                    <a:pt x="167" y="239"/>
                    <a:pt x="178" y="217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 rot="1205253">
              <a:off x="6916726" y="2463404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4"/>
                    <a:pt x="123" y="106"/>
                    <a:pt x="134" y="128"/>
                  </a:cubicBezTo>
                  <a:cubicBezTo>
                    <a:pt x="134" y="150"/>
                    <a:pt x="134" y="162"/>
                    <a:pt x="134" y="184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4"/>
                    <a:pt x="56" y="162"/>
                    <a:pt x="56" y="139"/>
                  </a:cubicBezTo>
                  <a:cubicBezTo>
                    <a:pt x="45" y="117"/>
                    <a:pt x="45" y="95"/>
                    <a:pt x="45" y="84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6"/>
                  </a:cubicBezTo>
                  <a:cubicBezTo>
                    <a:pt x="45" y="6"/>
                    <a:pt x="34" y="17"/>
                    <a:pt x="22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5"/>
                    <a:pt x="0" y="117"/>
                    <a:pt x="0" y="150"/>
                  </a:cubicBezTo>
                  <a:cubicBezTo>
                    <a:pt x="20" y="229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8" y="217"/>
                  </a:cubicBezTo>
                  <a:cubicBezTo>
                    <a:pt x="190" y="195"/>
                    <a:pt x="190" y="162"/>
                    <a:pt x="178" y="117"/>
                  </a:cubicBezTo>
                  <a:cubicBezTo>
                    <a:pt x="167" y="72"/>
                    <a:pt x="156" y="39"/>
                    <a:pt x="145" y="17"/>
                  </a:cubicBezTo>
                  <a:cubicBezTo>
                    <a:pt x="129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 rot="1205253">
              <a:off x="6909559" y="2503357"/>
              <a:ext cx="17297" cy="24671"/>
            </a:xfrm>
            <a:custGeom>
              <a:rect b="b" l="l" r="r" t="t"/>
              <a:pathLst>
                <a:path extrusionOk="0" h="271" w="190">
                  <a:moveTo>
                    <a:pt x="100" y="46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34" y="101"/>
                    <a:pt x="134" y="135"/>
                  </a:cubicBezTo>
                  <a:cubicBezTo>
                    <a:pt x="134" y="157"/>
                    <a:pt x="145" y="168"/>
                    <a:pt x="145" y="179"/>
                  </a:cubicBezTo>
                  <a:cubicBezTo>
                    <a:pt x="145" y="201"/>
                    <a:pt x="134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08" y="227"/>
                    <a:pt x="105" y="229"/>
                    <a:pt x="103" y="229"/>
                  </a:cubicBezTo>
                  <a:cubicBezTo>
                    <a:pt x="99" y="229"/>
                    <a:pt x="97" y="224"/>
                    <a:pt x="89" y="224"/>
                  </a:cubicBezTo>
                  <a:cubicBezTo>
                    <a:pt x="78" y="224"/>
                    <a:pt x="78" y="213"/>
                    <a:pt x="78" y="201"/>
                  </a:cubicBezTo>
                  <a:cubicBezTo>
                    <a:pt x="67" y="190"/>
                    <a:pt x="67" y="168"/>
                    <a:pt x="56" y="146"/>
                  </a:cubicBezTo>
                  <a:cubicBezTo>
                    <a:pt x="56" y="124"/>
                    <a:pt x="56" y="101"/>
                    <a:pt x="56" y="90"/>
                  </a:cubicBezTo>
                  <a:cubicBezTo>
                    <a:pt x="56" y="79"/>
                    <a:pt x="56" y="68"/>
                    <a:pt x="56" y="57"/>
                  </a:cubicBezTo>
                  <a:cubicBezTo>
                    <a:pt x="67" y="57"/>
                    <a:pt x="67" y="46"/>
                    <a:pt x="78" y="46"/>
                  </a:cubicBezTo>
                  <a:close/>
                  <a:moveTo>
                    <a:pt x="78" y="1"/>
                  </a:moveTo>
                  <a:cubicBezTo>
                    <a:pt x="56" y="12"/>
                    <a:pt x="34" y="12"/>
                    <a:pt x="22" y="34"/>
                  </a:cubicBezTo>
                  <a:cubicBezTo>
                    <a:pt x="11" y="46"/>
                    <a:pt x="11" y="57"/>
                    <a:pt x="0" y="79"/>
                  </a:cubicBezTo>
                  <a:cubicBezTo>
                    <a:pt x="0" y="101"/>
                    <a:pt x="0" y="124"/>
                    <a:pt x="11" y="157"/>
                  </a:cubicBezTo>
                  <a:cubicBezTo>
                    <a:pt x="21" y="235"/>
                    <a:pt x="57" y="270"/>
                    <a:pt x="103" y="270"/>
                  </a:cubicBezTo>
                  <a:cubicBezTo>
                    <a:pt x="109" y="270"/>
                    <a:pt x="116" y="270"/>
                    <a:pt x="123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90" y="201"/>
                    <a:pt x="190" y="168"/>
                    <a:pt x="190" y="124"/>
                  </a:cubicBezTo>
                  <a:cubicBezTo>
                    <a:pt x="178" y="79"/>
                    <a:pt x="167" y="46"/>
                    <a:pt x="145" y="23"/>
                  </a:cubicBezTo>
                  <a:cubicBezTo>
                    <a:pt x="123" y="12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 rot="1205253">
              <a:off x="6517086" y="2354015"/>
              <a:ext cx="17297" cy="24853"/>
            </a:xfrm>
            <a:custGeom>
              <a:rect b="b" l="l" r="r" t="t"/>
              <a:pathLst>
                <a:path extrusionOk="0" h="273" w="190">
                  <a:moveTo>
                    <a:pt x="90" y="45"/>
                  </a:moveTo>
                  <a:cubicBezTo>
                    <a:pt x="97" y="45"/>
                    <a:pt x="105" y="50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45" y="150"/>
                    <a:pt x="145" y="172"/>
                    <a:pt x="145" y="184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90" y="228"/>
                  </a:lnTo>
                  <a:cubicBezTo>
                    <a:pt x="90" y="217"/>
                    <a:pt x="79" y="206"/>
                    <a:pt x="79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106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9" y="50"/>
                  </a:cubicBezTo>
                  <a:cubicBezTo>
                    <a:pt x="82" y="46"/>
                    <a:pt x="86" y="45"/>
                    <a:pt x="90" y="45"/>
                  </a:cubicBezTo>
                  <a:close/>
                  <a:moveTo>
                    <a:pt x="98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61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3" y="239"/>
                    <a:pt x="67" y="273"/>
                    <a:pt x="123" y="273"/>
                  </a:cubicBezTo>
                  <a:cubicBezTo>
                    <a:pt x="157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50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 rot="1205253">
              <a:off x="6510888" y="2394971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8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 rot="1205253">
              <a:off x="6503627" y="2435545"/>
              <a:ext cx="17388" cy="23943"/>
            </a:xfrm>
            <a:custGeom>
              <a:rect b="b" l="l" r="r" t="t"/>
              <a:pathLst>
                <a:path extrusionOk="0" h="263" w="191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60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 rot="1205253">
              <a:off x="6903239" y="2544275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8" y="223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90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 rot="1205253">
              <a:off x="6973840" y="2348028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1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 rot="1205253">
              <a:off x="6966579" y="2388602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 rot="1205253">
              <a:off x="6960554" y="2428762"/>
              <a:ext cx="17297" cy="24853"/>
            </a:xfrm>
            <a:custGeom>
              <a:rect b="b" l="l" r="r" t="t"/>
              <a:pathLst>
                <a:path extrusionOk="0" h="273" w="190">
                  <a:moveTo>
                    <a:pt x="82" y="45"/>
                  </a:moveTo>
                  <a:cubicBezTo>
                    <a:pt x="86" y="45"/>
                    <a:pt x="93" y="50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23" y="217"/>
                  </a:cubicBezTo>
                  <a:cubicBezTo>
                    <a:pt x="123" y="217"/>
                    <a:pt x="112" y="228"/>
                    <a:pt x="112" y="228"/>
                  </a:cubicBezTo>
                  <a:lnTo>
                    <a:pt x="78" y="228"/>
                  </a:lnTo>
                  <a:cubicBezTo>
                    <a:pt x="78" y="217"/>
                    <a:pt x="67" y="206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78" y="46"/>
                    <a:pt x="79" y="45"/>
                    <a:pt x="82" y="45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61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3" y="239"/>
                    <a:pt x="56" y="272"/>
                    <a:pt x="112" y="272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50"/>
                    <a:pt x="134" y="27"/>
                  </a:cubicBezTo>
                  <a:cubicBezTo>
                    <a:pt x="126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 rot="1205253">
              <a:off x="7017653" y="2314386"/>
              <a:ext cx="19300" cy="24398"/>
            </a:xfrm>
            <a:custGeom>
              <a:rect b="b" l="l" r="r" t="t"/>
              <a:pathLst>
                <a:path extrusionOk="0" h="268" w="212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 rot="1205253">
              <a:off x="7010656" y="2354196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9"/>
                  </a:moveTo>
                  <a:cubicBezTo>
                    <a:pt x="89" y="39"/>
                    <a:pt x="100" y="39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06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50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 rot="1205253">
              <a:off x="7004274" y="2394644"/>
              <a:ext cx="18299" cy="25400"/>
            </a:xfrm>
            <a:custGeom>
              <a:rect b="b" l="l" r="r" t="t"/>
              <a:pathLst>
                <a:path extrusionOk="0" h="279" w="201">
                  <a:moveTo>
                    <a:pt x="10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 rot="1205253">
              <a:off x="6996967" y="2435387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 rot="1205253">
              <a:off x="6989706" y="2475870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 rot="1205253">
              <a:off x="6983386" y="2516788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 rot="1205253">
              <a:off x="6976342" y="2556954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79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12"/>
                    <a:pt x="78" y="201"/>
                    <a:pt x="78" y="190"/>
                  </a:cubicBezTo>
                  <a:cubicBezTo>
                    <a:pt x="67" y="179"/>
                    <a:pt x="67" y="157"/>
                    <a:pt x="56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6"/>
                    <a:pt x="0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7" y="246"/>
                    <a:pt x="179" y="212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5"/>
                    <a:pt x="145" y="23"/>
                  </a:cubicBezTo>
                  <a:cubicBezTo>
                    <a:pt x="123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 rot="1205253">
              <a:off x="6969974" y="2598235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 rot="1205253">
              <a:off x="7054189" y="2320222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 rot="1205253">
              <a:off x="7047239" y="2360041"/>
              <a:ext cx="17297" cy="24853"/>
            </a:xfrm>
            <a:custGeom>
              <a:rect b="b" l="l" r="r" t="t"/>
              <a:pathLst>
                <a:path extrusionOk="0" h="273" w="190">
                  <a:moveTo>
                    <a:pt x="89" y="45"/>
                  </a:moveTo>
                  <a:cubicBezTo>
                    <a:pt x="95" y="45"/>
                    <a:pt x="100" y="50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89" y="217"/>
                    <a:pt x="78" y="206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50"/>
                  </a:cubicBezTo>
                  <a:cubicBezTo>
                    <a:pt x="82" y="46"/>
                    <a:pt x="86" y="45"/>
                    <a:pt x="89" y="45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9"/>
                    <a:pt x="11" y="61"/>
                    <a:pt x="11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2" y="239"/>
                    <a:pt x="67" y="272"/>
                    <a:pt x="123" y="272"/>
                  </a:cubicBezTo>
                  <a:cubicBezTo>
                    <a:pt x="156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7"/>
                  </a:cubicBezTo>
                  <a:cubicBezTo>
                    <a:pt x="178" y="72"/>
                    <a:pt x="167" y="50"/>
                    <a:pt x="145" y="27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 rot="1205253">
              <a:off x="7040795" y="2401656"/>
              <a:ext cx="19300" cy="24398"/>
            </a:xfrm>
            <a:custGeom>
              <a:rect b="b" l="l" r="r" t="t"/>
              <a:pathLst>
                <a:path extrusionOk="0" h="268" w="212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 rot="1205253">
              <a:off x="6442854" y="2804943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12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 rot="1205253">
              <a:off x="6435765" y="2845370"/>
              <a:ext cx="18299" cy="24580"/>
            </a:xfrm>
            <a:custGeom>
              <a:rect b="b" l="l" r="r" t="t"/>
              <a:pathLst>
                <a:path extrusionOk="0" h="270" w="201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1"/>
                    <a:pt x="134" y="134"/>
                  </a:cubicBezTo>
                  <a:cubicBezTo>
                    <a:pt x="145" y="156"/>
                    <a:pt x="145" y="167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34"/>
                  </a:cubicBezTo>
                  <a:cubicBezTo>
                    <a:pt x="23" y="45"/>
                    <a:pt x="11" y="56"/>
                    <a:pt x="11" y="78"/>
                  </a:cubicBezTo>
                  <a:cubicBezTo>
                    <a:pt x="0" y="101"/>
                    <a:pt x="11" y="123"/>
                    <a:pt x="11" y="156"/>
                  </a:cubicBezTo>
                  <a:cubicBezTo>
                    <a:pt x="31" y="234"/>
                    <a:pt x="5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56" y="257"/>
                    <a:pt x="178" y="245"/>
                    <a:pt x="178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rect b="b" l="l" r="r" t="t"/>
              <a:pathLst>
                <a:path extrusionOk="0" h="269" w="212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 rot="1205253">
              <a:off x="6473350" y="2852029"/>
              <a:ext cx="17297" cy="23943"/>
            </a:xfrm>
            <a:custGeom>
              <a:rect b="b" l="l" r="r" t="t"/>
              <a:pathLst>
                <a:path extrusionOk="0" h="263" w="190">
                  <a:moveTo>
                    <a:pt x="78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1"/>
                  </a:cubicBezTo>
                  <a:cubicBezTo>
                    <a:pt x="123" y="82"/>
                    <a:pt x="123" y="105"/>
                    <a:pt x="134" y="127"/>
                  </a:cubicBezTo>
                  <a:cubicBezTo>
                    <a:pt x="134" y="149"/>
                    <a:pt x="134" y="160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0"/>
                    <a:pt x="56" y="138"/>
                  </a:cubicBezTo>
                  <a:cubicBezTo>
                    <a:pt x="45" y="116"/>
                    <a:pt x="45" y="94"/>
                    <a:pt x="45" y="82"/>
                  </a:cubicBezTo>
                  <a:cubicBezTo>
                    <a:pt x="45" y="71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1"/>
                    <a:pt x="67" y="4"/>
                  </a:cubicBezTo>
                  <a:cubicBezTo>
                    <a:pt x="45" y="4"/>
                    <a:pt x="34" y="16"/>
                    <a:pt x="23" y="27"/>
                  </a:cubicBezTo>
                  <a:cubicBezTo>
                    <a:pt x="12" y="38"/>
                    <a:pt x="0" y="49"/>
                    <a:pt x="0" y="71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7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8"/>
                    <a:pt x="179" y="216"/>
                  </a:cubicBezTo>
                  <a:cubicBezTo>
                    <a:pt x="190" y="194"/>
                    <a:pt x="190" y="160"/>
                    <a:pt x="179" y="116"/>
                  </a:cubicBezTo>
                  <a:cubicBezTo>
                    <a:pt x="167" y="71"/>
                    <a:pt x="156" y="38"/>
                    <a:pt x="145" y="27"/>
                  </a:cubicBezTo>
                  <a:cubicBezTo>
                    <a:pt x="129" y="10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 rot="1205253">
              <a:off x="6517116" y="2817650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1" y="45"/>
                  </a:moveTo>
                  <a:cubicBezTo>
                    <a:pt x="101" y="45"/>
                    <a:pt x="112" y="57"/>
                    <a:pt x="112" y="68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23" y="213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3"/>
                    <a:pt x="67" y="201"/>
                    <a:pt x="67" y="190"/>
                  </a:cubicBezTo>
                  <a:cubicBezTo>
                    <a:pt x="67" y="179"/>
                    <a:pt x="56" y="168"/>
                    <a:pt x="56" y="135"/>
                  </a:cubicBezTo>
                  <a:cubicBezTo>
                    <a:pt x="45" y="112"/>
                    <a:pt x="45" y="101"/>
                    <a:pt x="45" y="90"/>
                  </a:cubicBezTo>
                  <a:cubicBezTo>
                    <a:pt x="45" y="68"/>
                    <a:pt x="45" y="57"/>
                    <a:pt x="56" y="57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0" y="57"/>
                    <a:pt x="0" y="68"/>
                  </a:cubicBezTo>
                  <a:cubicBezTo>
                    <a:pt x="0" y="90"/>
                    <a:pt x="0" y="123"/>
                    <a:pt x="0" y="146"/>
                  </a:cubicBezTo>
                  <a:cubicBezTo>
                    <a:pt x="20" y="226"/>
                    <a:pt x="49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 rot="1205253">
              <a:off x="6509807" y="2858586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 rot="1205253">
              <a:off x="6560913" y="2783181"/>
              <a:ext cx="18299" cy="25400"/>
            </a:xfrm>
            <a:custGeom>
              <a:rect b="b" l="l" r="r" t="t"/>
              <a:pathLst>
                <a:path extrusionOk="0" h="279" w="201">
                  <a:moveTo>
                    <a:pt x="10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 rot="1205253">
              <a:off x="6553839" y="2823519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1" y="46"/>
                  </a:moveTo>
                  <a:cubicBezTo>
                    <a:pt x="112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8" y="213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6" y="46"/>
                    <a:pt x="145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 rot="1205253">
              <a:off x="6546358" y="2864425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 rot="1205253">
              <a:off x="6368684" y="2792544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56" y="12"/>
                    <a:pt x="34" y="12"/>
                    <a:pt x="22" y="23"/>
                  </a:cubicBezTo>
                  <a:cubicBezTo>
                    <a:pt x="11" y="34"/>
                    <a:pt x="11" y="56"/>
                    <a:pt x="0" y="79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49" y="270"/>
                    <a:pt x="103" y="270"/>
                  </a:cubicBezTo>
                  <a:cubicBezTo>
                    <a:pt x="109" y="270"/>
                    <a:pt x="116" y="269"/>
                    <a:pt x="123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89" y="190"/>
                    <a:pt x="189" y="157"/>
                    <a:pt x="178" y="112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 rot="1205253">
              <a:off x="6362177" y="2833606"/>
              <a:ext cx="18299" cy="25400"/>
            </a:xfrm>
            <a:custGeom>
              <a:rect b="b" l="l" r="r" t="t"/>
              <a:pathLst>
                <a:path extrusionOk="0" h="279" w="201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 rot="1205253">
              <a:off x="6590438" y="2830004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61"/>
                    <a:pt x="145" y="183"/>
                  </a:cubicBezTo>
                  <a:cubicBezTo>
                    <a:pt x="145" y="194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7"/>
                  </a:cubicBezTo>
                  <a:cubicBezTo>
                    <a:pt x="179" y="72"/>
                    <a:pt x="168" y="39"/>
                    <a:pt x="145" y="16"/>
                  </a:cubicBezTo>
                  <a:cubicBezTo>
                    <a:pt x="129" y="8"/>
                    <a:pt x="114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 rot="1205253">
              <a:off x="6584037" y="2870464"/>
              <a:ext cx="18390" cy="25491"/>
            </a:xfrm>
            <a:custGeom>
              <a:rect b="b" l="l" r="r" t="t"/>
              <a:pathLst>
                <a:path extrusionOk="0" h="280" w="202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 rot="1205253">
              <a:off x="6657565" y="2882661"/>
              <a:ext cx="17297" cy="23943"/>
            </a:xfrm>
            <a:custGeom>
              <a:rect b="b" l="l" r="r" t="t"/>
              <a:pathLst>
                <a:path extrusionOk="0" h="263" w="19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 rot="1205253">
              <a:off x="6745080" y="2813997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 rot="1205253">
              <a:off x="6737819" y="2854571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 rot="1205253">
              <a:off x="6731716" y="2895082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01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46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9" y="224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101"/>
                    <a:pt x="1" y="123"/>
                    <a:pt x="1" y="157"/>
                  </a:cubicBezTo>
                  <a:cubicBezTo>
                    <a:pt x="21" y="227"/>
                    <a:pt x="50" y="270"/>
                    <a:pt x="96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8" y="79"/>
                    <a:pt x="157" y="45"/>
                    <a:pt x="134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 rot="1205253">
              <a:off x="6768314" y="2901566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12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50"/>
                  </a:cubicBezTo>
                  <a:cubicBezTo>
                    <a:pt x="56" y="50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 rot="1205253">
              <a:off x="6812035" y="2867625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 rot="1205253">
              <a:off x="6805038" y="2907436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6"/>
            <p:cNvSpPr/>
            <p:nvPr/>
          </p:nvSpPr>
          <p:spPr>
            <a:xfrm rot="1205253">
              <a:off x="6841511" y="2913716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89" y="40"/>
                  </a:moveTo>
                  <a:cubicBezTo>
                    <a:pt x="96" y="40"/>
                    <a:pt x="101" y="45"/>
                    <a:pt x="101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01"/>
                    <a:pt x="79" y="189"/>
                  </a:cubicBezTo>
                  <a:cubicBezTo>
                    <a:pt x="68" y="178"/>
                    <a:pt x="68" y="167"/>
                    <a:pt x="56" y="134"/>
                  </a:cubicBezTo>
                  <a:cubicBezTo>
                    <a:pt x="56" y="111"/>
                    <a:pt x="56" y="100"/>
                    <a:pt x="56" y="78"/>
                  </a:cubicBezTo>
                  <a:cubicBezTo>
                    <a:pt x="56" y="67"/>
                    <a:pt x="56" y="56"/>
                    <a:pt x="56" y="56"/>
                  </a:cubicBezTo>
                  <a:cubicBezTo>
                    <a:pt x="68" y="45"/>
                    <a:pt x="68" y="45"/>
                    <a:pt x="79" y="45"/>
                  </a:cubicBezTo>
                  <a:cubicBezTo>
                    <a:pt x="82" y="41"/>
                    <a:pt x="86" y="40"/>
                    <a:pt x="89" y="40"/>
                  </a:cubicBezTo>
                  <a:close/>
                  <a:moveTo>
                    <a:pt x="79" y="0"/>
                  </a:moveTo>
                  <a:cubicBezTo>
                    <a:pt x="56" y="0"/>
                    <a:pt x="34" y="11"/>
                    <a:pt x="23" y="22"/>
                  </a:cubicBezTo>
                  <a:cubicBezTo>
                    <a:pt x="12" y="33"/>
                    <a:pt x="12" y="56"/>
                    <a:pt x="12" y="67"/>
                  </a:cubicBezTo>
                  <a:cubicBezTo>
                    <a:pt x="1" y="89"/>
                    <a:pt x="1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8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190" y="156"/>
                    <a:pt x="190" y="111"/>
                  </a:cubicBezTo>
                  <a:cubicBezTo>
                    <a:pt x="179" y="67"/>
                    <a:pt x="168" y="45"/>
                    <a:pt x="146" y="22"/>
                  </a:cubicBezTo>
                  <a:cubicBezTo>
                    <a:pt x="134" y="0"/>
                    <a:pt x="101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6"/>
            <p:cNvSpPr/>
            <p:nvPr/>
          </p:nvSpPr>
          <p:spPr>
            <a:xfrm rot="1205253">
              <a:off x="6898719" y="2798903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68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 rot="1205253">
              <a:off x="6892571" y="2838759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6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6"/>
            <p:cNvSpPr/>
            <p:nvPr/>
          </p:nvSpPr>
          <p:spPr>
            <a:xfrm rot="1205253">
              <a:off x="6879176" y="2919929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0"/>
                    <a:pt x="123" y="123"/>
                  </a:cubicBezTo>
                  <a:cubicBezTo>
                    <a:pt x="135" y="145"/>
                    <a:pt x="135" y="167"/>
                    <a:pt x="135" y="178"/>
                  </a:cubicBezTo>
                  <a:cubicBezTo>
                    <a:pt x="135" y="201"/>
                    <a:pt x="135" y="201"/>
                    <a:pt x="123" y="212"/>
                  </a:cubicBezTo>
                  <a:cubicBezTo>
                    <a:pt x="123" y="223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8" y="212"/>
                    <a:pt x="68" y="201"/>
                  </a:cubicBezTo>
                  <a:cubicBezTo>
                    <a:pt x="68" y="178"/>
                    <a:pt x="57" y="167"/>
                    <a:pt x="57" y="145"/>
                  </a:cubicBezTo>
                  <a:cubicBezTo>
                    <a:pt x="45" y="123"/>
                    <a:pt x="45" y="100"/>
                    <a:pt x="45" y="89"/>
                  </a:cubicBezTo>
                  <a:cubicBezTo>
                    <a:pt x="45" y="78"/>
                    <a:pt x="45" y="67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2"/>
                  </a:cubicBezTo>
                  <a:cubicBezTo>
                    <a:pt x="12" y="33"/>
                    <a:pt x="1" y="56"/>
                    <a:pt x="1" y="78"/>
                  </a:cubicBezTo>
                  <a:cubicBezTo>
                    <a:pt x="1" y="100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7" y="269"/>
                    <a:pt x="112" y="267"/>
                  </a:cubicBezTo>
                  <a:cubicBezTo>
                    <a:pt x="146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35" y="22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 rot="1205253">
              <a:off x="6389137" y="2671947"/>
              <a:ext cx="19300" cy="24398"/>
            </a:xfrm>
            <a:custGeom>
              <a:rect b="b" l="l" r="r" t="t"/>
              <a:pathLst>
                <a:path extrusionOk="0" h="268" w="212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 rot="1205253">
              <a:off x="6382125" y="2711933"/>
              <a:ext cx="18299" cy="23943"/>
            </a:xfrm>
            <a:custGeom>
              <a:rect b="b" l="l" r="r" t="t"/>
              <a:pathLst>
                <a:path extrusionOk="0" h="263" w="201">
                  <a:moveTo>
                    <a:pt x="89" y="38"/>
                  </a:moveTo>
                  <a:cubicBezTo>
                    <a:pt x="89" y="38"/>
                    <a:pt x="100" y="38"/>
                    <a:pt x="111" y="49"/>
                  </a:cubicBezTo>
                  <a:cubicBezTo>
                    <a:pt x="111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1" y="227"/>
                  </a:cubicBezTo>
                  <a:cubicBezTo>
                    <a:pt x="111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67" y="49"/>
                  </a:cubicBezTo>
                  <a:cubicBezTo>
                    <a:pt x="67" y="49"/>
                    <a:pt x="78" y="38"/>
                    <a:pt x="8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1"/>
                    <a:pt x="78" y="5"/>
                  </a:cubicBezTo>
                  <a:cubicBezTo>
                    <a:pt x="56" y="5"/>
                    <a:pt x="45" y="16"/>
                    <a:pt x="33" y="27"/>
                  </a:cubicBezTo>
                  <a:cubicBezTo>
                    <a:pt x="22" y="38"/>
                    <a:pt x="11" y="49"/>
                    <a:pt x="11" y="72"/>
                  </a:cubicBezTo>
                  <a:cubicBezTo>
                    <a:pt x="0" y="94"/>
                    <a:pt x="11" y="116"/>
                    <a:pt x="11" y="150"/>
                  </a:cubicBezTo>
                  <a:cubicBezTo>
                    <a:pt x="31" y="228"/>
                    <a:pt x="59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78" y="239"/>
                    <a:pt x="189" y="216"/>
                  </a:cubicBezTo>
                  <a:cubicBezTo>
                    <a:pt x="189" y="194"/>
                    <a:pt x="201" y="161"/>
                    <a:pt x="189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37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 rot="1205253">
              <a:off x="6375727" y="2752377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12" y="56"/>
                    <a:pt x="112" y="67"/>
                    <a:pt x="112" y="78"/>
                  </a:cubicBezTo>
                  <a:cubicBezTo>
                    <a:pt x="123" y="89"/>
                    <a:pt x="123" y="112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8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78"/>
                    <a:pt x="56" y="67"/>
                    <a:pt x="56" y="56"/>
                  </a:cubicBezTo>
                  <a:cubicBezTo>
                    <a:pt x="56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23"/>
                    <a:pt x="23" y="34"/>
                  </a:cubicBezTo>
                  <a:cubicBezTo>
                    <a:pt x="12" y="45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0" y="234"/>
                    <a:pt x="48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57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 rot="1205253">
              <a:off x="6818183" y="2826676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6"/>
            <p:cNvSpPr/>
            <p:nvPr/>
          </p:nvSpPr>
          <p:spPr>
            <a:xfrm rot="1205253">
              <a:off x="6811863" y="2867594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6"/>
            <p:cNvSpPr/>
            <p:nvPr/>
          </p:nvSpPr>
          <p:spPr>
            <a:xfrm rot="1205253">
              <a:off x="6862260" y="2792362"/>
              <a:ext cx="17388" cy="23943"/>
            </a:xfrm>
            <a:custGeom>
              <a:rect b="b" l="l" r="r" t="t"/>
              <a:pathLst>
                <a:path extrusionOk="0" h="263" w="191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79" y="216"/>
                    <a:pt x="79" y="205"/>
                    <a:pt x="79" y="194"/>
                  </a:cubicBezTo>
                  <a:cubicBezTo>
                    <a:pt x="68" y="183"/>
                    <a:pt x="68" y="160"/>
                    <a:pt x="56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97" y="0"/>
                  </a:moveTo>
                  <a:cubicBezTo>
                    <a:pt x="91" y="0"/>
                    <a:pt x="85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45" y="261"/>
                    <a:pt x="168" y="238"/>
                    <a:pt x="179" y="216"/>
                  </a:cubicBezTo>
                  <a:cubicBezTo>
                    <a:pt x="190" y="194"/>
                    <a:pt x="190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29" y="10"/>
                    <a:pt x="113" y="0"/>
                    <a:pt x="9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 rot="1205253">
              <a:off x="6892383" y="2839818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 rot="1205253">
              <a:off x="6885310" y="2879333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4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 rot="1205253">
              <a:off x="6980227" y="2770210"/>
              <a:ext cx="18390" cy="25491"/>
            </a:xfrm>
            <a:custGeom>
              <a:rect b="b" l="l" r="r" t="t"/>
              <a:pathLst>
                <a:path extrusionOk="0" h="280" w="202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7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6"/>
            <p:cNvSpPr/>
            <p:nvPr/>
          </p:nvSpPr>
          <p:spPr>
            <a:xfrm rot="1205253">
              <a:off x="6973137" y="2810637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12" y="56"/>
                    <a:pt x="112" y="67"/>
                    <a:pt x="123" y="79"/>
                  </a:cubicBezTo>
                  <a:cubicBezTo>
                    <a:pt x="123" y="90"/>
                    <a:pt x="123" y="112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23" y="223"/>
                    <a:pt x="123" y="223"/>
                    <a:pt x="112" y="223"/>
                  </a:cubicBezTo>
                  <a:cubicBezTo>
                    <a:pt x="109" y="227"/>
                    <a:pt x="105" y="228"/>
                    <a:pt x="101" y="228"/>
                  </a:cubicBezTo>
                  <a:cubicBezTo>
                    <a:pt x="95" y="228"/>
                    <a:pt x="90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79"/>
                    <a:pt x="57" y="67"/>
                    <a:pt x="57" y="56"/>
                  </a:cubicBezTo>
                  <a:cubicBezTo>
                    <a:pt x="57" y="56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1" y="56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35"/>
                    <a:pt x="49" y="270"/>
                    <a:pt x="100" y="270"/>
                  </a:cubicBezTo>
                  <a:cubicBezTo>
                    <a:pt x="107" y="270"/>
                    <a:pt x="115" y="269"/>
                    <a:pt x="123" y="268"/>
                  </a:cubicBezTo>
                  <a:cubicBezTo>
                    <a:pt x="146" y="268"/>
                    <a:pt x="168" y="246"/>
                    <a:pt x="179" y="223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6"/>
            <p:cNvSpPr/>
            <p:nvPr/>
          </p:nvSpPr>
          <p:spPr>
            <a:xfrm rot="1205253">
              <a:off x="6965659" y="2851527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 rot="1205253">
              <a:off x="6959338" y="2892354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 rot="1205253">
              <a:off x="6952077" y="2932928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6"/>
            <p:cNvSpPr/>
            <p:nvPr/>
          </p:nvSpPr>
          <p:spPr>
            <a:xfrm rot="1205253">
              <a:off x="6409823" y="2549945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6"/>
            <p:cNvSpPr/>
            <p:nvPr/>
          </p:nvSpPr>
          <p:spPr>
            <a:xfrm rot="1205253">
              <a:off x="6402879" y="2589942"/>
              <a:ext cx="18390" cy="24034"/>
            </a:xfrm>
            <a:custGeom>
              <a:rect b="b" l="l" r="r" t="t"/>
              <a:pathLst>
                <a:path extrusionOk="0" h="264" w="202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24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6"/>
                    <a:pt x="57" y="105"/>
                    <a:pt x="57" y="83"/>
                  </a:cubicBezTo>
                  <a:cubicBezTo>
                    <a:pt x="57" y="72"/>
                    <a:pt x="57" y="61"/>
                    <a:pt x="68" y="61"/>
                  </a:cubicBezTo>
                  <a:cubicBezTo>
                    <a:pt x="68" y="50"/>
                    <a:pt x="79" y="50"/>
                    <a:pt x="79" y="38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50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 rot="1205253">
              <a:off x="6396413" y="2631376"/>
              <a:ext cx="19300" cy="24398"/>
            </a:xfrm>
            <a:custGeom>
              <a:rect b="b" l="l" r="r" t="t"/>
              <a:pathLst>
                <a:path extrusionOk="0" h="268" w="212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 rot="1205253">
              <a:off x="6446546" y="2555814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1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 rot="1205253">
              <a:off x="6483098" y="2562654"/>
              <a:ext cx="19300" cy="24398"/>
            </a:xfrm>
            <a:custGeom>
              <a:rect b="b" l="l" r="r" t="t"/>
              <a:pathLst>
                <a:path extrusionOk="0" h="268" w="212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3" y="235"/>
                  </a:lnTo>
                  <a:lnTo>
                    <a:pt x="33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 rot="1205253">
              <a:off x="6440210" y="2596729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 rot="1205253">
              <a:off x="6432949" y="2637212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11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6"/>
            <p:cNvSpPr/>
            <p:nvPr/>
          </p:nvSpPr>
          <p:spPr>
            <a:xfrm rot="1205253">
              <a:off x="6426629" y="2678130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6"/>
            <p:cNvSpPr/>
            <p:nvPr/>
          </p:nvSpPr>
          <p:spPr>
            <a:xfrm rot="1205253">
              <a:off x="6419820" y="2717974"/>
              <a:ext cx="17297" cy="23943"/>
            </a:xfrm>
            <a:custGeom>
              <a:rect b="b" l="l" r="r" t="t"/>
              <a:pathLst>
                <a:path extrusionOk="0" h="263" w="19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 rot="1205253">
              <a:off x="6413422" y="2758418"/>
              <a:ext cx="18299" cy="25400"/>
            </a:xfrm>
            <a:custGeom>
              <a:rect b="b" l="l" r="r" t="t"/>
              <a:pathLst>
                <a:path extrusionOk="0" h="279" w="201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34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 rot="1205253">
              <a:off x="6406131" y="2799073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6"/>
            <p:cNvSpPr/>
            <p:nvPr/>
          </p:nvSpPr>
          <p:spPr>
            <a:xfrm rot="1205253">
              <a:off x="6398870" y="2839647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6"/>
            <p:cNvSpPr/>
            <p:nvPr/>
          </p:nvSpPr>
          <p:spPr>
            <a:xfrm rot="1205253">
              <a:off x="6476934" y="2602599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 rot="1205253">
              <a:off x="6513658" y="2608468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 rot="1205253">
              <a:off x="6507337" y="2649295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6"/>
            <p:cNvSpPr/>
            <p:nvPr/>
          </p:nvSpPr>
          <p:spPr>
            <a:xfrm rot="1205253">
              <a:off x="6469673" y="2643082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6"/>
            <p:cNvSpPr/>
            <p:nvPr/>
          </p:nvSpPr>
          <p:spPr>
            <a:xfrm rot="1205253">
              <a:off x="6500278" y="2689550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3" y="23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78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 rot="1205253">
              <a:off x="6493786" y="2730524"/>
              <a:ext cx="18299" cy="25491"/>
            </a:xfrm>
            <a:custGeom>
              <a:rect b="b" l="l" r="r" t="t"/>
              <a:pathLst>
                <a:path extrusionOk="0" h="280" w="201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 rot="1205253">
              <a:off x="6486495" y="2771270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 rot="1205253">
              <a:off x="6479406" y="2811783"/>
              <a:ext cx="19300" cy="24489"/>
            </a:xfrm>
            <a:custGeom>
              <a:rect b="b" l="l" r="r" t="t"/>
              <a:pathLst>
                <a:path extrusionOk="0" h="269" w="212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35"/>
                  </a:lnTo>
                  <a:lnTo>
                    <a:pt x="212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 rot="1205253">
              <a:off x="6714848" y="2767154"/>
              <a:ext cx="18390" cy="24580"/>
            </a:xfrm>
            <a:custGeom>
              <a:rect b="b" l="l" r="r" t="t"/>
              <a:pathLst>
                <a:path extrusionOk="0" h="270" w="202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4" y="228"/>
                    <a:pt x="97" y="223"/>
                    <a:pt x="90" y="223"/>
                  </a:cubicBezTo>
                  <a:cubicBezTo>
                    <a:pt x="90" y="223"/>
                    <a:pt x="78" y="212"/>
                    <a:pt x="78" y="201"/>
                  </a:cubicBezTo>
                  <a:cubicBezTo>
                    <a:pt x="67" y="189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3" y="34"/>
                  </a:cubicBezTo>
                  <a:cubicBezTo>
                    <a:pt x="23" y="45"/>
                    <a:pt x="12" y="56"/>
                    <a:pt x="12" y="78"/>
                  </a:cubicBezTo>
                  <a:cubicBezTo>
                    <a:pt x="1" y="100"/>
                    <a:pt x="12" y="123"/>
                    <a:pt x="12" y="156"/>
                  </a:cubicBezTo>
                  <a:cubicBezTo>
                    <a:pt x="21" y="234"/>
                    <a:pt x="57" y="269"/>
                    <a:pt x="103" y="269"/>
                  </a:cubicBezTo>
                  <a:cubicBezTo>
                    <a:pt x="109" y="269"/>
                    <a:pt x="116" y="269"/>
                    <a:pt x="123" y="267"/>
                  </a:cubicBezTo>
                  <a:cubicBezTo>
                    <a:pt x="156" y="256"/>
                    <a:pt x="179" y="245"/>
                    <a:pt x="179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9" y="78"/>
                    <a:pt x="168" y="45"/>
                    <a:pt x="145" y="22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6"/>
            <p:cNvSpPr/>
            <p:nvPr/>
          </p:nvSpPr>
          <p:spPr>
            <a:xfrm rot="1205253">
              <a:off x="6708356" y="2808128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6"/>
            <p:cNvSpPr/>
            <p:nvPr/>
          </p:nvSpPr>
          <p:spPr>
            <a:xfrm rot="1205253">
              <a:off x="6701095" y="2848702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 rot="1205253">
              <a:off x="6694775" y="2889528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 rot="1205253">
              <a:off x="6551180" y="2615480"/>
              <a:ext cx="18299" cy="24398"/>
            </a:xfrm>
            <a:custGeom>
              <a:rect b="b" l="l" r="r" t="t"/>
              <a:pathLst>
                <a:path extrusionOk="0" h="268" w="201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01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 rot="1205253">
              <a:off x="6544153" y="2655463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56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56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 rot="1205253">
              <a:off x="6536800" y="2695738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 rot="1205253">
              <a:off x="6530480" y="2736565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 rot="1205253">
              <a:off x="6523219" y="2777139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 rot="1205253">
              <a:off x="6587702" y="2621491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 rot="1205253">
              <a:off x="6580877" y="2661333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94" y="41"/>
                  </a:moveTo>
                  <a:cubicBezTo>
                    <a:pt x="98" y="41"/>
                    <a:pt x="101" y="44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lnTo>
                    <a:pt x="89" y="228"/>
                  </a:lnTo>
                  <a:cubicBezTo>
                    <a:pt x="78" y="217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49"/>
                  </a:cubicBezTo>
                  <a:cubicBezTo>
                    <a:pt x="84" y="44"/>
                    <a:pt x="89" y="41"/>
                    <a:pt x="94" y="41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61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49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 rot="1205253">
              <a:off x="6574290" y="2702938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 rot="1205253">
              <a:off x="6567203" y="2742435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12"/>
                  </a:lnTo>
                  <a:lnTo>
                    <a:pt x="67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 rot="1205253">
              <a:off x="6624425" y="2627361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 rot="1205253">
              <a:off x="6617351" y="2667699"/>
              <a:ext cx="18299" cy="24580"/>
            </a:xfrm>
            <a:custGeom>
              <a:rect b="b" l="l" r="r" t="t"/>
              <a:pathLst>
                <a:path extrusionOk="0" h="270" w="201">
                  <a:moveTo>
                    <a:pt x="112" y="45"/>
                  </a:moveTo>
                  <a:cubicBezTo>
                    <a:pt x="112" y="57"/>
                    <a:pt x="123" y="57"/>
                    <a:pt x="123" y="79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13"/>
                    <a:pt x="78" y="190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68"/>
                    <a:pt x="67" y="57"/>
                  </a:cubicBezTo>
                  <a:cubicBezTo>
                    <a:pt x="67" y="45"/>
                    <a:pt x="78" y="45"/>
                    <a:pt x="78" y="45"/>
                  </a:cubicBezTo>
                  <a:close/>
                  <a:moveTo>
                    <a:pt x="78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1" y="57"/>
                    <a:pt x="11" y="79"/>
                  </a:cubicBezTo>
                  <a:cubicBezTo>
                    <a:pt x="0" y="90"/>
                    <a:pt x="11" y="123"/>
                    <a:pt x="11" y="146"/>
                  </a:cubicBezTo>
                  <a:cubicBezTo>
                    <a:pt x="31" y="226"/>
                    <a:pt x="60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78" y="224"/>
                  </a:cubicBezTo>
                  <a:cubicBezTo>
                    <a:pt x="190" y="190"/>
                    <a:pt x="201" y="157"/>
                    <a:pt x="190" y="123"/>
                  </a:cubicBezTo>
                  <a:cubicBezTo>
                    <a:pt x="178" y="79"/>
                    <a:pt x="167" y="45"/>
                    <a:pt x="145" y="23"/>
                  </a:cubicBezTo>
                  <a:cubicBezTo>
                    <a:pt x="134" y="1"/>
                    <a:pt x="112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 rot="1205253">
              <a:off x="6610841" y="2708777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 rot="1205253">
              <a:off x="6603739" y="2749363"/>
              <a:ext cx="19300" cy="24398"/>
            </a:xfrm>
            <a:custGeom>
              <a:rect b="b" l="l" r="r" t="t"/>
              <a:pathLst>
                <a:path extrusionOk="0" h="268" w="212">
                  <a:moveTo>
                    <a:pt x="56" y="0"/>
                  </a:moveTo>
                  <a:lnTo>
                    <a:pt x="0" y="56"/>
                  </a:lnTo>
                  <a:lnTo>
                    <a:pt x="11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 rot="1205253">
              <a:off x="6597432" y="2790209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 rot="1205253">
              <a:off x="6668238" y="2593627"/>
              <a:ext cx="19300" cy="24489"/>
            </a:xfrm>
            <a:custGeom>
              <a:rect b="b" l="l" r="r" t="t"/>
              <a:pathLst>
                <a:path extrusionOk="0" h="269" w="212">
                  <a:moveTo>
                    <a:pt x="56" y="1"/>
                  </a:moveTo>
                  <a:lnTo>
                    <a:pt x="0" y="57"/>
                  </a:lnTo>
                  <a:lnTo>
                    <a:pt x="11" y="101"/>
                  </a:lnTo>
                  <a:lnTo>
                    <a:pt x="56" y="45"/>
                  </a:lnTo>
                  <a:lnTo>
                    <a:pt x="89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35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 rot="1205253">
              <a:off x="6661149" y="2633230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 rot="1205253">
              <a:off x="6655030" y="2673738"/>
              <a:ext cx="17297" cy="24671"/>
            </a:xfrm>
            <a:custGeom>
              <a:rect b="b" l="l" r="r" t="t"/>
              <a:pathLst>
                <a:path extrusionOk="0" h="271" w="190">
                  <a:moveTo>
                    <a:pt x="101" y="45"/>
                  </a:moveTo>
                  <a:cubicBezTo>
                    <a:pt x="101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35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cubicBezTo>
                    <a:pt x="108" y="227"/>
                    <a:pt x="104" y="229"/>
                    <a:pt x="101" y="229"/>
                  </a:cubicBezTo>
                  <a:cubicBezTo>
                    <a:pt x="94" y="229"/>
                    <a:pt x="90" y="224"/>
                    <a:pt x="90" y="224"/>
                  </a:cubicBezTo>
                  <a:cubicBezTo>
                    <a:pt x="78" y="224"/>
                    <a:pt x="67" y="213"/>
                    <a:pt x="67" y="201"/>
                  </a:cubicBezTo>
                  <a:cubicBezTo>
                    <a:pt x="67" y="190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7"/>
                  </a:cubicBezTo>
                  <a:cubicBezTo>
                    <a:pt x="56" y="57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23"/>
                    <a:pt x="23" y="34"/>
                  </a:cubicBezTo>
                  <a:cubicBezTo>
                    <a:pt x="12" y="45"/>
                    <a:pt x="0" y="57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35"/>
                    <a:pt x="48" y="270"/>
                    <a:pt x="92" y="270"/>
                  </a:cubicBezTo>
                  <a:cubicBezTo>
                    <a:pt x="98" y="270"/>
                    <a:pt x="105" y="270"/>
                    <a:pt x="112" y="268"/>
                  </a:cubicBezTo>
                  <a:cubicBezTo>
                    <a:pt x="145" y="268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68" y="79"/>
                    <a:pt x="156" y="45"/>
                    <a:pt x="145" y="23"/>
                  </a:cubicBezTo>
                  <a:cubicBezTo>
                    <a:pt x="123" y="12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 rot="1205253">
              <a:off x="6647565" y="2714647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 rot="1205253">
              <a:off x="6641229" y="2755562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 rot="1205253">
              <a:off x="6633968" y="2796045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 rot="1205253">
              <a:off x="6626879" y="2836649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67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 rot="1205253">
              <a:off x="6620841" y="2876791"/>
              <a:ext cx="17297" cy="23943"/>
            </a:xfrm>
            <a:custGeom>
              <a:rect b="b" l="l" r="r" t="t"/>
              <a:pathLst>
                <a:path extrusionOk="0" h="263" w="19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 rot="1205253">
              <a:off x="6704962" y="2599497"/>
              <a:ext cx="19300" cy="24489"/>
            </a:xfrm>
            <a:custGeom>
              <a:rect b="b" l="l" r="r" t="t"/>
              <a:pathLst>
                <a:path extrusionOk="0" h="269" w="212">
                  <a:moveTo>
                    <a:pt x="112" y="1"/>
                  </a:moveTo>
                  <a:lnTo>
                    <a:pt x="56" y="12"/>
                  </a:lnTo>
                  <a:lnTo>
                    <a:pt x="0" y="57"/>
                  </a:lnTo>
                  <a:lnTo>
                    <a:pt x="11" y="101"/>
                  </a:lnTo>
                  <a:lnTo>
                    <a:pt x="67" y="4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 rot="1205253">
              <a:off x="6698639" y="2640430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1"/>
                  </a:move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 rot="1205253">
              <a:off x="6691550" y="2679942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2" y="112"/>
                  </a:lnTo>
                  <a:lnTo>
                    <a:pt x="67" y="57"/>
                  </a:lnTo>
                  <a:lnTo>
                    <a:pt x="90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6"/>
            <p:cNvSpPr/>
            <p:nvPr/>
          </p:nvSpPr>
          <p:spPr>
            <a:xfrm rot="1205253">
              <a:off x="6684384" y="2720799"/>
              <a:ext cx="17297" cy="23943"/>
            </a:xfrm>
            <a:custGeom>
              <a:rect b="b" l="l" r="r" t="t"/>
              <a:pathLst>
                <a:path extrusionOk="0" h="263" w="190">
                  <a:moveTo>
                    <a:pt x="112" y="38"/>
                  </a:move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16"/>
                  </a:cubicBezTo>
                  <a:cubicBezTo>
                    <a:pt x="112" y="222"/>
                    <a:pt x="109" y="225"/>
                    <a:pt x="105" y="225"/>
                  </a:cubicBezTo>
                  <a:cubicBezTo>
                    <a:pt x="101" y="225"/>
                    <a:pt x="95" y="222"/>
                    <a:pt x="90" y="216"/>
                  </a:cubicBezTo>
                  <a:cubicBezTo>
                    <a:pt x="90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100" y="0"/>
                  </a:moveTo>
                  <a:cubicBezTo>
                    <a:pt x="92" y="0"/>
                    <a:pt x="85" y="1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0" y="94"/>
                    <a:pt x="0" y="116"/>
                    <a:pt x="12" y="149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7" y="38"/>
                    <a:pt x="145" y="16"/>
                  </a:cubicBezTo>
                  <a:cubicBezTo>
                    <a:pt x="137" y="8"/>
                    <a:pt x="118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6"/>
            <p:cNvSpPr/>
            <p:nvPr/>
          </p:nvSpPr>
          <p:spPr>
            <a:xfrm rot="1205253">
              <a:off x="6677953" y="2761431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 rot="1205253">
              <a:off x="6670692" y="2801914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 rot="1205253">
              <a:off x="6664371" y="2842832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 rot="1205253">
              <a:off x="6741731" y="2605019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89" y="41"/>
                  </a:moveTo>
                  <a:cubicBezTo>
                    <a:pt x="97" y="41"/>
                    <a:pt x="104" y="46"/>
                    <a:pt x="112" y="46"/>
                  </a:cubicBezTo>
                  <a:cubicBezTo>
                    <a:pt x="112" y="46"/>
                    <a:pt x="123" y="57"/>
                    <a:pt x="123" y="68"/>
                  </a:cubicBezTo>
                  <a:cubicBezTo>
                    <a:pt x="123" y="79"/>
                    <a:pt x="134" y="101"/>
                    <a:pt x="134" y="124"/>
                  </a:cubicBezTo>
                  <a:cubicBezTo>
                    <a:pt x="145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3"/>
                  </a:cubicBezTo>
                  <a:cubicBezTo>
                    <a:pt x="134" y="213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3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5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8"/>
                    <a:pt x="56" y="57"/>
                    <a:pt x="56" y="57"/>
                  </a:cubicBezTo>
                  <a:cubicBezTo>
                    <a:pt x="67" y="46"/>
                    <a:pt x="67" y="46"/>
                    <a:pt x="78" y="46"/>
                  </a:cubicBezTo>
                  <a:cubicBezTo>
                    <a:pt x="82" y="42"/>
                    <a:pt x="86" y="41"/>
                    <a:pt x="89" y="41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3" y="23"/>
                  </a:cubicBezTo>
                  <a:cubicBezTo>
                    <a:pt x="11" y="34"/>
                    <a:pt x="11" y="57"/>
                    <a:pt x="11" y="68"/>
                  </a:cubicBezTo>
                  <a:cubicBezTo>
                    <a:pt x="0" y="90"/>
                    <a:pt x="0" y="124"/>
                    <a:pt x="11" y="146"/>
                  </a:cubicBezTo>
                  <a:cubicBezTo>
                    <a:pt x="21" y="226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68"/>
                    <a:pt x="167" y="46"/>
                    <a:pt x="145" y="23"/>
                  </a:cubicBezTo>
                  <a:cubicBezTo>
                    <a:pt x="134" y="1"/>
                    <a:pt x="10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 rot="1205253">
              <a:off x="6852717" y="2623587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8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50"/>
                    <a:pt x="67" y="50"/>
                    <a:pt x="78" y="39"/>
                  </a:cubicBezTo>
                  <a:close/>
                  <a:moveTo>
                    <a:pt x="96" y="1"/>
                  </a:moveTo>
                  <a:cubicBezTo>
                    <a:pt x="90" y="1"/>
                    <a:pt x="84" y="2"/>
                    <a:pt x="78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0" y="72"/>
                  </a:cubicBezTo>
                  <a:cubicBezTo>
                    <a:pt x="0" y="94"/>
                    <a:pt x="0" y="117"/>
                    <a:pt x="12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3"/>
                    <a:pt x="123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7"/>
                  </a:cubicBezTo>
                  <a:cubicBezTo>
                    <a:pt x="129" y="11"/>
                    <a:pt x="113" y="1"/>
                    <a:pt x="9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 rot="1205253">
              <a:off x="6889158" y="2630055"/>
              <a:ext cx="18390" cy="24580"/>
            </a:xfrm>
            <a:custGeom>
              <a:rect b="b" l="l" r="r" t="t"/>
              <a:pathLst>
                <a:path extrusionOk="0" h="270" w="202">
                  <a:moveTo>
                    <a:pt x="90" y="40"/>
                  </a:moveTo>
                  <a:cubicBezTo>
                    <a:pt x="97" y="40"/>
                    <a:pt x="104" y="45"/>
                    <a:pt x="112" y="45"/>
                  </a:cubicBezTo>
                  <a:cubicBezTo>
                    <a:pt x="112" y="45"/>
                    <a:pt x="123" y="56"/>
                    <a:pt x="123" y="67"/>
                  </a:cubicBezTo>
                  <a:cubicBezTo>
                    <a:pt x="123" y="78"/>
                    <a:pt x="134" y="100"/>
                    <a:pt x="134" y="123"/>
                  </a:cubicBezTo>
                  <a:cubicBezTo>
                    <a:pt x="145" y="145"/>
                    <a:pt x="145" y="167"/>
                    <a:pt x="145" y="178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8" y="201"/>
                    <a:pt x="78" y="190"/>
                  </a:cubicBezTo>
                  <a:cubicBezTo>
                    <a:pt x="67" y="178"/>
                    <a:pt x="67" y="167"/>
                    <a:pt x="67" y="134"/>
                  </a:cubicBezTo>
                  <a:cubicBezTo>
                    <a:pt x="56" y="112"/>
                    <a:pt x="56" y="100"/>
                    <a:pt x="56" y="78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78" y="45"/>
                  </a:cubicBezTo>
                  <a:cubicBezTo>
                    <a:pt x="82" y="41"/>
                    <a:pt x="86" y="40"/>
                    <a:pt x="90" y="40"/>
                  </a:cubicBezTo>
                  <a:close/>
                  <a:moveTo>
                    <a:pt x="78" y="0"/>
                  </a:moveTo>
                  <a:cubicBezTo>
                    <a:pt x="56" y="0"/>
                    <a:pt x="34" y="11"/>
                    <a:pt x="23" y="23"/>
                  </a:cubicBezTo>
                  <a:cubicBezTo>
                    <a:pt x="23" y="34"/>
                    <a:pt x="12" y="56"/>
                    <a:pt x="12" y="67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68" y="245"/>
                    <a:pt x="179" y="223"/>
                  </a:cubicBezTo>
                  <a:cubicBezTo>
                    <a:pt x="190" y="190"/>
                    <a:pt x="201" y="156"/>
                    <a:pt x="190" y="112"/>
                  </a:cubicBezTo>
                  <a:cubicBezTo>
                    <a:pt x="179" y="67"/>
                    <a:pt x="168" y="45"/>
                    <a:pt x="145" y="23"/>
                  </a:cubicBezTo>
                  <a:cubicBezTo>
                    <a:pt x="134" y="0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 rot="1205253">
              <a:off x="6926852" y="2636096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01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7" y="212"/>
                    <a:pt x="67" y="201"/>
                  </a:cubicBezTo>
                  <a:cubicBezTo>
                    <a:pt x="67" y="178"/>
                    <a:pt x="56" y="167"/>
                    <a:pt x="56" y="145"/>
                  </a:cubicBezTo>
                  <a:cubicBezTo>
                    <a:pt x="45" y="123"/>
                    <a:pt x="45" y="101"/>
                    <a:pt x="45" y="89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lose/>
                  <a:moveTo>
                    <a:pt x="67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101"/>
                    <a:pt x="1" y="123"/>
                    <a:pt x="1" y="156"/>
                  </a:cubicBezTo>
                  <a:cubicBezTo>
                    <a:pt x="21" y="226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23"/>
                  </a:cubicBezTo>
                  <a:cubicBezTo>
                    <a:pt x="190" y="201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 rot="1205253">
              <a:off x="6631904" y="2586471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1" y="45"/>
                  </a:moveTo>
                  <a:cubicBezTo>
                    <a:pt x="101" y="56"/>
                    <a:pt x="112" y="68"/>
                    <a:pt x="112" y="79"/>
                  </a:cubicBezTo>
                  <a:cubicBezTo>
                    <a:pt x="123" y="90"/>
                    <a:pt x="123" y="101"/>
                    <a:pt x="123" y="123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01"/>
                    <a:pt x="123" y="212"/>
                  </a:cubicBezTo>
                  <a:cubicBezTo>
                    <a:pt x="123" y="224"/>
                    <a:pt x="112" y="224"/>
                    <a:pt x="112" y="224"/>
                  </a:cubicBezTo>
                  <a:lnTo>
                    <a:pt x="78" y="224"/>
                  </a:lnTo>
                  <a:cubicBezTo>
                    <a:pt x="78" y="212"/>
                    <a:pt x="67" y="212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9"/>
                    <a:pt x="45" y="68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1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9" y="224"/>
                  </a:cubicBezTo>
                  <a:cubicBezTo>
                    <a:pt x="190" y="201"/>
                    <a:pt x="190" y="157"/>
                    <a:pt x="179" y="123"/>
                  </a:cubicBezTo>
                  <a:cubicBezTo>
                    <a:pt x="167" y="79"/>
                    <a:pt x="156" y="45"/>
                    <a:pt x="134" y="23"/>
                  </a:cubicBezTo>
                  <a:cubicBezTo>
                    <a:pt x="123" y="1"/>
                    <a:pt x="101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 rot="1205253">
              <a:off x="6594239" y="2580257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89" y="40"/>
                  </a:moveTo>
                  <a:cubicBezTo>
                    <a:pt x="95" y="40"/>
                    <a:pt x="100" y="45"/>
                    <a:pt x="100" y="45"/>
                  </a:cubicBezTo>
                  <a:cubicBezTo>
                    <a:pt x="112" y="45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56" y="134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ubicBezTo>
                    <a:pt x="82" y="42"/>
                    <a:pt x="86" y="40"/>
                    <a:pt x="89" y="40"/>
                  </a:cubicBezTo>
                  <a:close/>
                  <a:moveTo>
                    <a:pt x="78" y="1"/>
                  </a:moveTo>
                  <a:cubicBezTo>
                    <a:pt x="56" y="1"/>
                    <a:pt x="34" y="12"/>
                    <a:pt x="22" y="23"/>
                  </a:cubicBezTo>
                  <a:cubicBezTo>
                    <a:pt x="11" y="34"/>
                    <a:pt x="11" y="56"/>
                    <a:pt x="11" y="68"/>
                  </a:cubicBezTo>
                  <a:cubicBezTo>
                    <a:pt x="0" y="90"/>
                    <a:pt x="0" y="123"/>
                    <a:pt x="11" y="146"/>
                  </a:cubicBezTo>
                  <a:cubicBezTo>
                    <a:pt x="21" y="226"/>
                    <a:pt x="58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67" y="246"/>
                    <a:pt x="178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8" y="68"/>
                    <a:pt x="167" y="45"/>
                    <a:pt x="145" y="23"/>
                  </a:cubicBezTo>
                  <a:cubicBezTo>
                    <a:pt x="134" y="1"/>
                    <a:pt x="100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 rot="1205253">
              <a:off x="6557750" y="2574065"/>
              <a:ext cx="17297" cy="23943"/>
            </a:xfrm>
            <a:custGeom>
              <a:rect b="b" l="l" r="r" t="t"/>
              <a:pathLst>
                <a:path extrusionOk="0" h="263" w="19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60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50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 rot="1205253">
              <a:off x="6521026" y="2568196"/>
              <a:ext cx="17297" cy="23943"/>
            </a:xfrm>
            <a:custGeom>
              <a:rect b="b" l="l" r="r" t="t"/>
              <a:pathLst>
                <a:path extrusionOk="0" h="263" w="190">
                  <a:moveTo>
                    <a:pt x="78" y="38"/>
                  </a:moveTo>
                  <a:cubicBezTo>
                    <a:pt x="89" y="38"/>
                    <a:pt x="89" y="38"/>
                    <a:pt x="100" y="49"/>
                  </a:cubicBezTo>
                  <a:cubicBezTo>
                    <a:pt x="100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27"/>
                  </a:cubicBezTo>
                  <a:cubicBezTo>
                    <a:pt x="100" y="227"/>
                    <a:pt x="89" y="227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0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 rot="1205253">
              <a:off x="6735362" y="2646300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101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 rot="1205253">
              <a:off x="6728086" y="2686871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0" y="56"/>
                  </a:lnTo>
                  <a:lnTo>
                    <a:pt x="12" y="100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7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 rot="1205253">
              <a:off x="6721953" y="2726730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 rot="1205253">
              <a:off x="6779159" y="2611653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 rot="1205253">
              <a:off x="6771898" y="2652136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 rot="1205253">
              <a:off x="6765608" y="2692882"/>
              <a:ext cx="18390" cy="25400"/>
            </a:xfrm>
            <a:custGeom>
              <a:rect b="b" l="l" r="r" t="t"/>
              <a:pathLst>
                <a:path extrusionOk="0" h="279" w="202">
                  <a:moveTo>
                    <a:pt x="101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 rot="1205253">
              <a:off x="6758772" y="2732882"/>
              <a:ext cx="17297" cy="23943"/>
            </a:xfrm>
            <a:custGeom>
              <a:rect b="b" l="l" r="r" t="t"/>
              <a:pathLst>
                <a:path extrusionOk="0" h="263" w="19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7"/>
                    <a:pt x="112" y="227"/>
                  </a:cubicBezTo>
                  <a:cubicBezTo>
                    <a:pt x="101" y="227"/>
                    <a:pt x="90" y="227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8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0"/>
                    <a:pt x="56" y="60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4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6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 rot="1205253">
              <a:off x="6751511" y="2773365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6"/>
                    <a:pt x="134" y="128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5"/>
                    <a:pt x="145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90" y="217"/>
                    <a:pt x="78" y="206"/>
                    <a:pt x="78" y="195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8" y="39"/>
                  </a:cubicBezTo>
                  <a:close/>
                  <a:moveTo>
                    <a:pt x="98" y="1"/>
                  </a:moveTo>
                  <a:cubicBezTo>
                    <a:pt x="91" y="1"/>
                    <a:pt x="84" y="2"/>
                    <a:pt x="78" y="5"/>
                  </a:cubicBezTo>
                  <a:cubicBezTo>
                    <a:pt x="56" y="5"/>
                    <a:pt x="34" y="16"/>
                    <a:pt x="23" y="28"/>
                  </a:cubicBezTo>
                  <a:cubicBezTo>
                    <a:pt x="12" y="39"/>
                    <a:pt x="12" y="50"/>
                    <a:pt x="12" y="72"/>
                  </a:cubicBezTo>
                  <a:cubicBezTo>
                    <a:pt x="1" y="94"/>
                    <a:pt x="1" y="117"/>
                    <a:pt x="12" y="150"/>
                  </a:cubicBezTo>
                  <a:cubicBezTo>
                    <a:pt x="21" y="228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1"/>
                  </a:cubicBezTo>
                  <a:cubicBezTo>
                    <a:pt x="156" y="261"/>
                    <a:pt x="168" y="239"/>
                    <a:pt x="179" y="217"/>
                  </a:cubicBezTo>
                  <a:cubicBezTo>
                    <a:pt x="190" y="195"/>
                    <a:pt x="190" y="161"/>
                    <a:pt x="190" y="117"/>
                  </a:cubicBezTo>
                  <a:cubicBezTo>
                    <a:pt x="179" y="72"/>
                    <a:pt x="168" y="39"/>
                    <a:pt x="145" y="28"/>
                  </a:cubicBezTo>
                  <a:cubicBezTo>
                    <a:pt x="137" y="11"/>
                    <a:pt x="117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 rot="1205253">
              <a:off x="6815883" y="2617522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2" y="111"/>
                  </a:lnTo>
                  <a:lnTo>
                    <a:pt x="6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 rot="1205253">
              <a:off x="6808622" y="2658005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 rot="1205253">
              <a:off x="6802302" y="2698923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 rot="1205253">
              <a:off x="6795261" y="2739074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1" y="45"/>
                  </a:moveTo>
                  <a:cubicBezTo>
                    <a:pt x="112" y="56"/>
                    <a:pt x="112" y="56"/>
                    <a:pt x="123" y="68"/>
                  </a:cubicBezTo>
                  <a:cubicBezTo>
                    <a:pt x="123" y="90"/>
                    <a:pt x="134" y="101"/>
                    <a:pt x="134" y="123"/>
                  </a:cubicBezTo>
                  <a:cubicBezTo>
                    <a:pt x="134" y="146"/>
                    <a:pt x="145" y="168"/>
                    <a:pt x="145" y="179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79" y="190"/>
                  </a:cubicBezTo>
                  <a:cubicBezTo>
                    <a:pt x="67" y="179"/>
                    <a:pt x="67" y="168"/>
                    <a:pt x="56" y="146"/>
                  </a:cubicBezTo>
                  <a:cubicBezTo>
                    <a:pt x="56" y="112"/>
                    <a:pt x="56" y="101"/>
                    <a:pt x="56" y="90"/>
                  </a:cubicBezTo>
                  <a:cubicBezTo>
                    <a:pt x="56" y="68"/>
                    <a:pt x="56" y="56"/>
                    <a:pt x="56" y="56"/>
                  </a:cubicBezTo>
                  <a:cubicBezTo>
                    <a:pt x="67" y="45"/>
                    <a:pt x="67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34"/>
                    <a:pt x="12" y="56"/>
                    <a:pt x="1" y="79"/>
                  </a:cubicBezTo>
                  <a:cubicBezTo>
                    <a:pt x="1" y="90"/>
                    <a:pt x="1" y="123"/>
                    <a:pt x="12" y="146"/>
                  </a:cubicBezTo>
                  <a:cubicBezTo>
                    <a:pt x="22" y="226"/>
                    <a:pt x="59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45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90" y="112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23" y="1"/>
                    <a:pt x="101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6"/>
            <p:cNvSpPr/>
            <p:nvPr/>
          </p:nvSpPr>
          <p:spPr>
            <a:xfrm rot="1205253">
              <a:off x="6788922" y="2780005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82" y="40"/>
                  </a:moveTo>
                  <a:cubicBezTo>
                    <a:pt x="86" y="40"/>
                    <a:pt x="93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8"/>
                    <a:pt x="123" y="101"/>
                    <a:pt x="123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23" y="212"/>
                  </a:cubicBezTo>
                  <a:cubicBezTo>
                    <a:pt x="123" y="212"/>
                    <a:pt x="112" y="223"/>
                    <a:pt x="112" y="223"/>
                  </a:cubicBezTo>
                  <a:lnTo>
                    <a:pt x="79" y="223"/>
                  </a:lnTo>
                  <a:cubicBezTo>
                    <a:pt x="79" y="212"/>
                    <a:pt x="67" y="201"/>
                    <a:pt x="67" y="190"/>
                  </a:cubicBezTo>
                  <a:cubicBezTo>
                    <a:pt x="56" y="179"/>
                    <a:pt x="56" y="156"/>
                    <a:pt x="56" y="134"/>
                  </a:cubicBezTo>
                  <a:cubicBezTo>
                    <a:pt x="45" y="112"/>
                    <a:pt x="45" y="101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9" y="45"/>
                  </a:cubicBezTo>
                  <a:cubicBezTo>
                    <a:pt x="79" y="41"/>
                    <a:pt x="80" y="40"/>
                    <a:pt x="82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89"/>
                    <a:pt x="1" y="112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6"/>
                    <a:pt x="168" y="245"/>
                    <a:pt x="179" y="212"/>
                  </a:cubicBezTo>
                  <a:cubicBezTo>
                    <a:pt x="190" y="190"/>
                    <a:pt x="190" y="156"/>
                    <a:pt x="179" y="112"/>
                  </a:cubicBezTo>
                  <a:cubicBezTo>
                    <a:pt x="168" y="67"/>
                    <a:pt x="157" y="45"/>
                    <a:pt x="134" y="23"/>
                  </a:cubicBezTo>
                  <a:cubicBezTo>
                    <a:pt x="123" y="0"/>
                    <a:pt x="101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6"/>
            <p:cNvSpPr/>
            <p:nvPr/>
          </p:nvSpPr>
          <p:spPr>
            <a:xfrm rot="1205253">
              <a:off x="6781898" y="2820150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6"/>
                  </a:cubicBezTo>
                  <a:cubicBezTo>
                    <a:pt x="123" y="216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6"/>
                  </a:cubicBezTo>
                  <a:cubicBezTo>
                    <a:pt x="79" y="216"/>
                    <a:pt x="79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8" y="250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5" y="27"/>
                  </a:cubicBezTo>
                  <a:cubicBezTo>
                    <a:pt x="129" y="11"/>
                    <a:pt x="113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 rot="1205253">
              <a:off x="6774604" y="2860911"/>
              <a:ext cx="18390" cy="23943"/>
            </a:xfrm>
            <a:custGeom>
              <a:rect b="b" l="l" r="r" t="t"/>
              <a:pathLst>
                <a:path extrusionOk="0" h="263" w="202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2"/>
                    <a:pt x="134" y="105"/>
                    <a:pt x="134" y="127"/>
                  </a:cubicBezTo>
                  <a:cubicBezTo>
                    <a:pt x="145" y="149"/>
                    <a:pt x="145" y="160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6"/>
                    <a:pt x="123" y="216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0"/>
                    <a:pt x="67" y="138"/>
                  </a:cubicBezTo>
                  <a:cubicBezTo>
                    <a:pt x="56" y="116"/>
                    <a:pt x="56" y="94"/>
                    <a:pt x="56" y="82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79" y="38"/>
                    <a:pt x="79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1"/>
                    <a:pt x="79" y="4"/>
                  </a:cubicBezTo>
                  <a:cubicBezTo>
                    <a:pt x="56" y="4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7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8"/>
                    <a:pt x="179" y="216"/>
                  </a:cubicBezTo>
                  <a:cubicBezTo>
                    <a:pt x="190" y="194"/>
                    <a:pt x="201" y="160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0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 rot="1205253">
              <a:off x="6846286" y="2664219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12"/>
                  </a:lnTo>
                  <a:lnTo>
                    <a:pt x="56" y="56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 rot="1205253">
              <a:off x="6839025" y="2704793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 rot="1205253">
              <a:off x="6831951" y="2745131"/>
              <a:ext cx="18390" cy="24580"/>
            </a:xfrm>
            <a:custGeom>
              <a:rect b="b" l="l" r="r" t="t"/>
              <a:pathLst>
                <a:path extrusionOk="0" h="270" w="202">
                  <a:moveTo>
                    <a:pt x="112" y="45"/>
                  </a:moveTo>
                  <a:cubicBezTo>
                    <a:pt x="112" y="56"/>
                    <a:pt x="123" y="68"/>
                    <a:pt x="123" y="79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4"/>
                    <a:pt x="123" y="224"/>
                    <a:pt x="112" y="224"/>
                  </a:cubicBezTo>
                  <a:cubicBezTo>
                    <a:pt x="112" y="227"/>
                    <a:pt x="111" y="228"/>
                    <a:pt x="109" y="228"/>
                  </a:cubicBezTo>
                  <a:cubicBezTo>
                    <a:pt x="105" y="228"/>
                    <a:pt x="97" y="224"/>
                    <a:pt x="90" y="224"/>
                  </a:cubicBezTo>
                  <a:cubicBezTo>
                    <a:pt x="90" y="224"/>
                    <a:pt x="79" y="212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56" y="56"/>
                  </a:cubicBezTo>
                  <a:cubicBezTo>
                    <a:pt x="67" y="56"/>
                    <a:pt x="79" y="45"/>
                    <a:pt x="79" y="45"/>
                  </a:cubicBezTo>
                  <a:close/>
                  <a:moveTo>
                    <a:pt x="79" y="1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2" y="45"/>
                    <a:pt x="12" y="56"/>
                    <a:pt x="12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9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68" y="246"/>
                    <a:pt x="179" y="224"/>
                  </a:cubicBezTo>
                  <a:cubicBezTo>
                    <a:pt x="190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2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 rot="1205253">
              <a:off x="6825646" y="2785875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12" y="56"/>
                    <a:pt x="112" y="56"/>
                    <a:pt x="112" y="78"/>
                  </a:cubicBezTo>
                  <a:cubicBezTo>
                    <a:pt x="123" y="89"/>
                    <a:pt x="123" y="101"/>
                    <a:pt x="134" y="123"/>
                  </a:cubicBezTo>
                  <a:cubicBezTo>
                    <a:pt x="134" y="145"/>
                    <a:pt x="134" y="167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7"/>
                    <a:pt x="56" y="145"/>
                  </a:cubicBezTo>
                  <a:cubicBezTo>
                    <a:pt x="56" y="123"/>
                    <a:pt x="45" y="101"/>
                    <a:pt x="45" y="89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1"/>
                    <a:pt x="34" y="11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89"/>
                    <a:pt x="1" y="123"/>
                    <a:pt x="1" y="145"/>
                  </a:cubicBezTo>
                  <a:cubicBezTo>
                    <a:pt x="21" y="225"/>
                    <a:pt x="50" y="269"/>
                    <a:pt x="96" y="269"/>
                  </a:cubicBezTo>
                  <a:cubicBezTo>
                    <a:pt x="101" y="269"/>
                    <a:pt x="106" y="269"/>
                    <a:pt x="112" y="268"/>
                  </a:cubicBezTo>
                  <a:cubicBezTo>
                    <a:pt x="145" y="257"/>
                    <a:pt x="168" y="245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68" y="78"/>
                    <a:pt x="157" y="45"/>
                    <a:pt x="145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 rot="1205253">
              <a:off x="6882838" y="2671059"/>
              <a:ext cx="19391" cy="24489"/>
            </a:xfrm>
            <a:custGeom>
              <a:rect b="b" l="l" r="r" t="t"/>
              <a:pathLst>
                <a:path extrusionOk="0" h="269" w="213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6" y="45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68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 rot="1205253">
              <a:off x="6875577" y="2711633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 rot="1205253">
              <a:off x="6869521" y="2751788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 rot="1205253">
              <a:off x="6862369" y="2791744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12"/>
                    <a:pt x="134" y="134"/>
                  </a:cubicBezTo>
                  <a:cubicBezTo>
                    <a:pt x="134" y="156"/>
                    <a:pt x="134" y="167"/>
                    <a:pt x="145" y="190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08" y="227"/>
                    <a:pt x="106" y="228"/>
                    <a:pt x="104" y="228"/>
                  </a:cubicBezTo>
                  <a:cubicBezTo>
                    <a:pt x="100" y="228"/>
                    <a:pt x="97" y="223"/>
                    <a:pt x="90" y="223"/>
                  </a:cubicBezTo>
                  <a:cubicBezTo>
                    <a:pt x="79" y="223"/>
                    <a:pt x="79" y="212"/>
                    <a:pt x="68" y="201"/>
                  </a:cubicBezTo>
                  <a:cubicBezTo>
                    <a:pt x="68" y="190"/>
                    <a:pt x="68" y="167"/>
                    <a:pt x="56" y="145"/>
                  </a:cubicBezTo>
                  <a:cubicBezTo>
                    <a:pt x="56" y="123"/>
                    <a:pt x="56" y="101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8" y="56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56" y="11"/>
                    <a:pt x="34" y="23"/>
                    <a:pt x="23" y="34"/>
                  </a:cubicBezTo>
                  <a:cubicBezTo>
                    <a:pt x="12" y="45"/>
                    <a:pt x="12" y="56"/>
                    <a:pt x="1" y="78"/>
                  </a:cubicBezTo>
                  <a:cubicBezTo>
                    <a:pt x="1" y="101"/>
                    <a:pt x="1" y="123"/>
                    <a:pt x="12" y="156"/>
                  </a:cubicBezTo>
                  <a:cubicBezTo>
                    <a:pt x="22" y="234"/>
                    <a:pt x="57" y="270"/>
                    <a:pt x="103" y="270"/>
                  </a:cubicBezTo>
                  <a:cubicBezTo>
                    <a:pt x="110" y="270"/>
                    <a:pt x="116" y="269"/>
                    <a:pt x="123" y="268"/>
                  </a:cubicBezTo>
                  <a:cubicBezTo>
                    <a:pt x="145" y="268"/>
                    <a:pt x="168" y="245"/>
                    <a:pt x="179" y="223"/>
                  </a:cubicBezTo>
                  <a:cubicBezTo>
                    <a:pt x="190" y="201"/>
                    <a:pt x="190" y="167"/>
                    <a:pt x="179" y="123"/>
                  </a:cubicBezTo>
                  <a:cubicBezTo>
                    <a:pt x="179" y="78"/>
                    <a:pt x="168" y="45"/>
                    <a:pt x="145" y="23"/>
                  </a:cubicBezTo>
                  <a:cubicBezTo>
                    <a:pt x="123" y="11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 rot="1205253">
              <a:off x="6855094" y="2832402"/>
              <a:ext cx="18390" cy="24580"/>
            </a:xfrm>
            <a:custGeom>
              <a:rect b="b" l="l" r="r" t="t"/>
              <a:pathLst>
                <a:path extrusionOk="0" h="270" w="202">
                  <a:moveTo>
                    <a:pt x="112" y="45"/>
                  </a:moveTo>
                  <a:cubicBezTo>
                    <a:pt x="112" y="57"/>
                    <a:pt x="123" y="68"/>
                    <a:pt x="123" y="79"/>
                  </a:cubicBezTo>
                  <a:cubicBezTo>
                    <a:pt x="134" y="90"/>
                    <a:pt x="134" y="101"/>
                    <a:pt x="134" y="135"/>
                  </a:cubicBezTo>
                  <a:cubicBezTo>
                    <a:pt x="145" y="157"/>
                    <a:pt x="145" y="168"/>
                    <a:pt x="145" y="179"/>
                  </a:cubicBezTo>
                  <a:cubicBezTo>
                    <a:pt x="145" y="201"/>
                    <a:pt x="145" y="213"/>
                    <a:pt x="134" y="213"/>
                  </a:cubicBezTo>
                  <a:cubicBezTo>
                    <a:pt x="134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90" y="213"/>
                    <a:pt x="79" y="213"/>
                    <a:pt x="79" y="201"/>
                  </a:cubicBezTo>
                  <a:cubicBezTo>
                    <a:pt x="67" y="179"/>
                    <a:pt x="67" y="168"/>
                    <a:pt x="67" y="146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9"/>
                    <a:pt x="56" y="68"/>
                    <a:pt x="67" y="57"/>
                  </a:cubicBezTo>
                  <a:cubicBezTo>
                    <a:pt x="67" y="45"/>
                    <a:pt x="79" y="45"/>
                    <a:pt x="90" y="45"/>
                  </a:cubicBezTo>
                  <a:close/>
                  <a:moveTo>
                    <a:pt x="79" y="1"/>
                  </a:moveTo>
                  <a:cubicBezTo>
                    <a:pt x="56" y="12"/>
                    <a:pt x="45" y="12"/>
                    <a:pt x="34" y="23"/>
                  </a:cubicBezTo>
                  <a:cubicBezTo>
                    <a:pt x="23" y="34"/>
                    <a:pt x="12" y="57"/>
                    <a:pt x="12" y="79"/>
                  </a:cubicBezTo>
                  <a:cubicBezTo>
                    <a:pt x="1" y="101"/>
                    <a:pt x="12" y="123"/>
                    <a:pt x="12" y="157"/>
                  </a:cubicBezTo>
                  <a:cubicBezTo>
                    <a:pt x="32" y="227"/>
                    <a:pt x="61" y="270"/>
                    <a:pt x="107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7" y="257"/>
                    <a:pt x="179" y="246"/>
                    <a:pt x="190" y="224"/>
                  </a:cubicBezTo>
                  <a:cubicBezTo>
                    <a:pt x="201" y="201"/>
                    <a:pt x="201" y="168"/>
                    <a:pt x="190" y="123"/>
                  </a:cubicBezTo>
                  <a:cubicBezTo>
                    <a:pt x="179" y="79"/>
                    <a:pt x="168" y="45"/>
                    <a:pt x="145" y="23"/>
                  </a:cubicBezTo>
                  <a:cubicBezTo>
                    <a:pt x="134" y="1"/>
                    <a:pt x="112" y="1"/>
                    <a:pt x="79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 rot="1205253">
              <a:off x="6463804" y="2683270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7" y="50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 rot="1205253">
              <a:off x="6456528" y="2723841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78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 rot="1205253">
              <a:off x="6450223" y="2764670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9"/>
                  </a:moveTo>
                  <a:cubicBezTo>
                    <a:pt x="78" y="39"/>
                    <a:pt x="89" y="39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6"/>
                    <a:pt x="123" y="128"/>
                  </a:cubicBezTo>
                  <a:cubicBezTo>
                    <a:pt x="134" y="150"/>
                    <a:pt x="134" y="161"/>
                    <a:pt x="134" y="184"/>
                  </a:cubicBezTo>
                  <a:cubicBezTo>
                    <a:pt x="134" y="195"/>
                    <a:pt x="134" y="206"/>
                    <a:pt x="123" y="206"/>
                  </a:cubicBezTo>
                  <a:cubicBezTo>
                    <a:pt x="123" y="217"/>
                    <a:pt x="112" y="217"/>
                    <a:pt x="112" y="228"/>
                  </a:cubicBezTo>
                  <a:cubicBezTo>
                    <a:pt x="101" y="228"/>
                    <a:pt x="89" y="228"/>
                    <a:pt x="78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4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4" y="1"/>
                  </a:moveTo>
                  <a:cubicBezTo>
                    <a:pt x="86" y="1"/>
                    <a:pt x="77" y="2"/>
                    <a:pt x="67" y="5"/>
                  </a:cubicBezTo>
                  <a:cubicBezTo>
                    <a:pt x="45" y="5"/>
                    <a:pt x="34" y="16"/>
                    <a:pt x="23" y="28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4"/>
                    <a:pt x="92" y="264"/>
                  </a:cubicBezTo>
                  <a:cubicBezTo>
                    <a:pt x="98" y="264"/>
                    <a:pt x="105" y="263"/>
                    <a:pt x="112" y="262"/>
                  </a:cubicBezTo>
                  <a:cubicBezTo>
                    <a:pt x="145" y="262"/>
                    <a:pt x="167" y="239"/>
                    <a:pt x="179" y="217"/>
                  </a:cubicBezTo>
                  <a:cubicBezTo>
                    <a:pt x="190" y="195"/>
                    <a:pt x="190" y="161"/>
                    <a:pt x="179" y="117"/>
                  </a:cubicBezTo>
                  <a:cubicBezTo>
                    <a:pt x="167" y="72"/>
                    <a:pt x="156" y="39"/>
                    <a:pt x="134" y="16"/>
                  </a:cubicBezTo>
                  <a:cubicBezTo>
                    <a:pt x="126" y="9"/>
                    <a:pt x="113" y="1"/>
                    <a:pt x="9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6"/>
            <p:cNvSpPr/>
            <p:nvPr/>
          </p:nvSpPr>
          <p:spPr>
            <a:xfrm rot="1205253">
              <a:off x="6848788" y="2873145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6" y="168"/>
                    <a:pt x="56" y="145"/>
                  </a:cubicBezTo>
                  <a:cubicBezTo>
                    <a:pt x="56" y="112"/>
                    <a:pt x="45" y="101"/>
                    <a:pt x="45" y="90"/>
                  </a:cubicBezTo>
                  <a:cubicBezTo>
                    <a:pt x="45" y="67"/>
                    <a:pt x="56" y="67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lose/>
                  <a:moveTo>
                    <a:pt x="68" y="0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8"/>
                  </a:cubicBezTo>
                  <a:cubicBezTo>
                    <a:pt x="1" y="90"/>
                    <a:pt x="1" y="123"/>
                    <a:pt x="12" y="145"/>
                  </a:cubicBezTo>
                  <a:cubicBezTo>
                    <a:pt x="22" y="225"/>
                    <a:pt x="50" y="269"/>
                    <a:pt x="104" y="269"/>
                  </a:cubicBezTo>
                  <a:cubicBezTo>
                    <a:pt x="110" y="269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6"/>
                    <a:pt x="179" y="123"/>
                  </a:cubicBezTo>
                  <a:cubicBezTo>
                    <a:pt x="179" y="78"/>
                    <a:pt x="157" y="45"/>
                    <a:pt x="146" y="23"/>
                  </a:cubicBezTo>
                  <a:cubicBezTo>
                    <a:pt x="123" y="0"/>
                    <a:pt x="101" y="0"/>
                    <a:pt x="6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6"/>
            <p:cNvSpPr/>
            <p:nvPr/>
          </p:nvSpPr>
          <p:spPr>
            <a:xfrm rot="1205253">
              <a:off x="6919390" y="2676898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 rot="1205253">
              <a:off x="6913100" y="2717644"/>
              <a:ext cx="18390" cy="25400"/>
            </a:xfrm>
            <a:custGeom>
              <a:rect b="b" l="l" r="r" t="t"/>
              <a:pathLst>
                <a:path extrusionOk="0" h="279" w="202">
                  <a:moveTo>
                    <a:pt x="101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 rot="1205253">
              <a:off x="6906244" y="2757657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79" y="38"/>
                  </a:moveTo>
                  <a:cubicBezTo>
                    <a:pt x="90" y="38"/>
                    <a:pt x="101" y="38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56" y="116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49" y="263"/>
                    <a:pt x="100" y="263"/>
                  </a:cubicBezTo>
                  <a:cubicBezTo>
                    <a:pt x="107" y="263"/>
                    <a:pt x="115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 rot="1205253">
              <a:off x="6963202" y="2643256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 rot="1205253">
              <a:off x="6956175" y="2683238"/>
              <a:ext cx="18390" cy="24034"/>
            </a:xfrm>
            <a:custGeom>
              <a:rect b="b" l="l" r="r" t="t"/>
              <a:pathLst>
                <a:path extrusionOk="0" h="264" w="202">
                  <a:moveTo>
                    <a:pt x="79" y="38"/>
                  </a:moveTo>
                  <a:cubicBezTo>
                    <a:pt x="90" y="38"/>
                    <a:pt x="101" y="38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45" y="150"/>
                    <a:pt x="145" y="161"/>
                    <a:pt x="145" y="183"/>
                  </a:cubicBezTo>
                  <a:cubicBezTo>
                    <a:pt x="145" y="194"/>
                    <a:pt x="145" y="205"/>
                    <a:pt x="134" y="205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79" y="38"/>
                    <a:pt x="79" y="38"/>
                  </a:cubicBezTo>
                  <a:close/>
                  <a:moveTo>
                    <a:pt x="105" y="0"/>
                  </a:moveTo>
                  <a:cubicBezTo>
                    <a:pt x="97" y="0"/>
                    <a:pt x="88" y="2"/>
                    <a:pt x="79" y="5"/>
                  </a:cubicBezTo>
                  <a:cubicBezTo>
                    <a:pt x="56" y="5"/>
                    <a:pt x="34" y="16"/>
                    <a:pt x="34" y="27"/>
                  </a:cubicBezTo>
                  <a:cubicBezTo>
                    <a:pt x="23" y="38"/>
                    <a:pt x="12" y="50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57" y="261"/>
                    <a:pt x="179" y="239"/>
                    <a:pt x="179" y="217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5" y="16"/>
                  </a:cubicBezTo>
                  <a:cubicBezTo>
                    <a:pt x="138" y="8"/>
                    <a:pt x="124" y="0"/>
                    <a:pt x="10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 rot="1205253">
              <a:off x="6949793" y="2723685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 rot="1205253">
              <a:off x="6942532" y="2764168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 rot="1205253">
              <a:off x="6936212" y="2805086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1"/>
                  </a:moveTo>
                  <a:lnTo>
                    <a:pt x="57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 rot="1205253">
              <a:off x="6928935" y="2845657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 rot="1205253">
              <a:off x="6922096" y="2885674"/>
              <a:ext cx="18390" cy="23943"/>
            </a:xfrm>
            <a:custGeom>
              <a:rect b="b" l="l" r="r" t="t"/>
              <a:pathLst>
                <a:path extrusionOk="0" h="263" w="202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49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7"/>
                    <a:pt x="123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1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1"/>
                  </a:cubicBezTo>
                  <a:cubicBezTo>
                    <a:pt x="1" y="94"/>
                    <a:pt x="12" y="116"/>
                    <a:pt x="12" y="149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 rot="1205253">
              <a:off x="6915526" y="2927089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 rot="1205253">
              <a:off x="6999754" y="2649095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 rot="1205253">
              <a:off x="6993870" y="2689280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79" y="38"/>
                  </a:moveTo>
                  <a:cubicBezTo>
                    <a:pt x="90" y="38"/>
                    <a:pt x="90" y="38"/>
                    <a:pt x="101" y="50"/>
                  </a:cubicBezTo>
                  <a:cubicBezTo>
                    <a:pt x="101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68" y="206"/>
                    <a:pt x="68" y="194"/>
                  </a:cubicBezTo>
                  <a:cubicBezTo>
                    <a:pt x="68" y="183"/>
                    <a:pt x="56" y="161"/>
                    <a:pt x="56" y="139"/>
                  </a:cubicBezTo>
                  <a:cubicBezTo>
                    <a:pt x="45" y="116"/>
                    <a:pt x="45" y="105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50"/>
                    <a:pt x="68" y="50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50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6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 rot="1205253">
              <a:off x="6986345" y="2730526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 rot="1205253">
              <a:off x="6845472" y="3127146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 rot="1205253">
              <a:off x="6335845" y="2999930"/>
              <a:ext cx="18390" cy="25491"/>
            </a:xfrm>
            <a:custGeom>
              <a:rect b="b" l="l" r="r" t="t"/>
              <a:pathLst>
                <a:path extrusionOk="0" h="280" w="202">
                  <a:moveTo>
                    <a:pt x="101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" y="112"/>
                  </a:lnTo>
                  <a:lnTo>
                    <a:pt x="56" y="57"/>
                  </a:lnTo>
                  <a:lnTo>
                    <a:pt x="90" y="235"/>
                  </a:lnTo>
                  <a:lnTo>
                    <a:pt x="23" y="246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 rot="1205253">
              <a:off x="6328646" y="3040974"/>
              <a:ext cx="17388" cy="23943"/>
            </a:xfrm>
            <a:custGeom>
              <a:rect b="b" l="l" r="r" t="t"/>
              <a:pathLst>
                <a:path extrusionOk="0" h="263" w="191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12" y="49"/>
                    <a:pt x="112" y="60"/>
                    <a:pt x="112" y="71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6"/>
                    <a:pt x="123" y="216"/>
                    <a:pt x="112" y="216"/>
                  </a:cubicBezTo>
                  <a:cubicBezTo>
                    <a:pt x="106" y="222"/>
                    <a:pt x="101" y="225"/>
                    <a:pt x="97" y="225"/>
                  </a:cubicBezTo>
                  <a:cubicBezTo>
                    <a:pt x="93" y="225"/>
                    <a:pt x="90" y="222"/>
                    <a:pt x="90" y="216"/>
                  </a:cubicBezTo>
                  <a:cubicBezTo>
                    <a:pt x="79" y="216"/>
                    <a:pt x="79" y="205"/>
                    <a:pt x="68" y="194"/>
                  </a:cubicBezTo>
                  <a:cubicBezTo>
                    <a:pt x="68" y="183"/>
                    <a:pt x="56" y="161"/>
                    <a:pt x="56" y="138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1"/>
                    <a:pt x="56" y="60"/>
                    <a:pt x="56" y="49"/>
                  </a:cubicBezTo>
                  <a:cubicBezTo>
                    <a:pt x="56" y="49"/>
                    <a:pt x="68" y="38"/>
                    <a:pt x="79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1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1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5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79" y="71"/>
                    <a:pt x="157" y="38"/>
                    <a:pt x="145" y="16"/>
                  </a:cubicBezTo>
                  <a:cubicBezTo>
                    <a:pt x="130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34" y="156"/>
                    <a:pt x="145" y="167"/>
                    <a:pt x="145" y="178"/>
                  </a:cubicBezTo>
                  <a:cubicBezTo>
                    <a:pt x="145" y="201"/>
                    <a:pt x="134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100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1" y="269"/>
                    <a:pt x="117" y="269"/>
                    <a:pt x="123" y="268"/>
                  </a:cubicBezTo>
                  <a:cubicBezTo>
                    <a:pt x="156" y="256"/>
                    <a:pt x="167" y="245"/>
                    <a:pt x="178" y="223"/>
                  </a:cubicBezTo>
                  <a:cubicBezTo>
                    <a:pt x="190" y="201"/>
                    <a:pt x="190" y="167"/>
                    <a:pt x="190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11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 rot="1205253">
              <a:off x="6807885" y="3121315"/>
              <a:ext cx="18299" cy="24034"/>
            </a:xfrm>
            <a:custGeom>
              <a:rect b="b" l="l" r="r" t="t"/>
              <a:pathLst>
                <a:path extrusionOk="0" h="264" w="201">
                  <a:moveTo>
                    <a:pt x="89" y="39"/>
                  </a:moveTo>
                  <a:cubicBezTo>
                    <a:pt x="89" y="39"/>
                    <a:pt x="100" y="39"/>
                    <a:pt x="112" y="50"/>
                  </a:cubicBezTo>
                  <a:cubicBezTo>
                    <a:pt x="112" y="50"/>
                    <a:pt x="123" y="61"/>
                    <a:pt x="123" y="72"/>
                  </a:cubicBezTo>
                  <a:cubicBezTo>
                    <a:pt x="134" y="83"/>
                    <a:pt x="134" y="106"/>
                    <a:pt x="134" y="128"/>
                  </a:cubicBezTo>
                  <a:cubicBezTo>
                    <a:pt x="145" y="150"/>
                    <a:pt x="145" y="161"/>
                    <a:pt x="145" y="184"/>
                  </a:cubicBezTo>
                  <a:cubicBezTo>
                    <a:pt x="145" y="195"/>
                    <a:pt x="145" y="206"/>
                    <a:pt x="134" y="206"/>
                  </a:cubicBezTo>
                  <a:cubicBezTo>
                    <a:pt x="134" y="217"/>
                    <a:pt x="123" y="217"/>
                    <a:pt x="112" y="228"/>
                  </a:cubicBezTo>
                  <a:cubicBezTo>
                    <a:pt x="112" y="228"/>
                    <a:pt x="100" y="228"/>
                    <a:pt x="89" y="217"/>
                  </a:cubicBezTo>
                  <a:cubicBezTo>
                    <a:pt x="89" y="217"/>
                    <a:pt x="78" y="206"/>
                    <a:pt x="78" y="195"/>
                  </a:cubicBezTo>
                  <a:cubicBezTo>
                    <a:pt x="67" y="184"/>
                    <a:pt x="67" y="161"/>
                    <a:pt x="67" y="139"/>
                  </a:cubicBezTo>
                  <a:cubicBezTo>
                    <a:pt x="56" y="117"/>
                    <a:pt x="56" y="94"/>
                    <a:pt x="56" y="83"/>
                  </a:cubicBezTo>
                  <a:cubicBezTo>
                    <a:pt x="56" y="72"/>
                    <a:pt x="56" y="61"/>
                    <a:pt x="67" y="50"/>
                  </a:cubicBezTo>
                  <a:cubicBezTo>
                    <a:pt x="67" y="50"/>
                    <a:pt x="78" y="39"/>
                    <a:pt x="89" y="39"/>
                  </a:cubicBezTo>
                  <a:close/>
                  <a:moveTo>
                    <a:pt x="105" y="1"/>
                  </a:moveTo>
                  <a:cubicBezTo>
                    <a:pt x="97" y="1"/>
                    <a:pt x="88" y="2"/>
                    <a:pt x="78" y="5"/>
                  </a:cubicBezTo>
                  <a:cubicBezTo>
                    <a:pt x="56" y="5"/>
                    <a:pt x="45" y="17"/>
                    <a:pt x="34" y="28"/>
                  </a:cubicBezTo>
                  <a:cubicBezTo>
                    <a:pt x="22" y="39"/>
                    <a:pt x="11" y="50"/>
                    <a:pt x="11" y="72"/>
                  </a:cubicBezTo>
                  <a:cubicBezTo>
                    <a:pt x="0" y="94"/>
                    <a:pt x="11" y="117"/>
                    <a:pt x="11" y="150"/>
                  </a:cubicBezTo>
                  <a:cubicBezTo>
                    <a:pt x="31" y="228"/>
                    <a:pt x="59" y="264"/>
                    <a:pt x="103" y="264"/>
                  </a:cubicBezTo>
                  <a:cubicBezTo>
                    <a:pt x="109" y="264"/>
                    <a:pt x="116" y="263"/>
                    <a:pt x="123" y="262"/>
                  </a:cubicBezTo>
                  <a:cubicBezTo>
                    <a:pt x="156" y="262"/>
                    <a:pt x="178" y="239"/>
                    <a:pt x="190" y="217"/>
                  </a:cubicBezTo>
                  <a:cubicBezTo>
                    <a:pt x="201" y="195"/>
                    <a:pt x="201" y="161"/>
                    <a:pt x="190" y="117"/>
                  </a:cubicBezTo>
                  <a:cubicBezTo>
                    <a:pt x="178" y="72"/>
                    <a:pt x="167" y="39"/>
                    <a:pt x="145" y="17"/>
                  </a:cubicBezTo>
                  <a:cubicBezTo>
                    <a:pt x="137" y="9"/>
                    <a:pt x="124" y="1"/>
                    <a:pt x="105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6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6"/>
            <p:cNvSpPr/>
            <p:nvPr/>
          </p:nvSpPr>
          <p:spPr>
            <a:xfrm rot="1205253">
              <a:off x="6925837" y="3099252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11" y="101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 rot="1205253">
              <a:off x="6918777" y="3139507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1" y="45"/>
                  </a:moveTo>
                  <a:cubicBezTo>
                    <a:pt x="112" y="56"/>
                    <a:pt x="112" y="67"/>
                    <a:pt x="123" y="78"/>
                  </a:cubicBezTo>
                  <a:cubicBezTo>
                    <a:pt x="123" y="90"/>
                    <a:pt x="134" y="101"/>
                    <a:pt x="134" y="134"/>
                  </a:cubicBezTo>
                  <a:cubicBezTo>
                    <a:pt x="134" y="156"/>
                    <a:pt x="145" y="168"/>
                    <a:pt x="145" y="179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89" y="223"/>
                    <a:pt x="78" y="212"/>
                    <a:pt x="78" y="201"/>
                  </a:cubicBezTo>
                  <a:cubicBezTo>
                    <a:pt x="67" y="179"/>
                    <a:pt x="67" y="168"/>
                    <a:pt x="56" y="145"/>
                  </a:cubicBezTo>
                  <a:cubicBezTo>
                    <a:pt x="56" y="123"/>
                    <a:pt x="56" y="101"/>
                    <a:pt x="56" y="90"/>
                  </a:cubicBezTo>
                  <a:cubicBezTo>
                    <a:pt x="56" y="78"/>
                    <a:pt x="56" y="67"/>
                    <a:pt x="56" y="56"/>
                  </a:cubicBezTo>
                  <a:cubicBezTo>
                    <a:pt x="67" y="56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2"/>
                    <a:pt x="34" y="12"/>
                    <a:pt x="23" y="23"/>
                  </a:cubicBezTo>
                  <a:cubicBezTo>
                    <a:pt x="11" y="34"/>
                    <a:pt x="11" y="56"/>
                    <a:pt x="11" y="78"/>
                  </a:cubicBezTo>
                  <a:cubicBezTo>
                    <a:pt x="0" y="101"/>
                    <a:pt x="0" y="123"/>
                    <a:pt x="11" y="156"/>
                  </a:cubicBezTo>
                  <a:cubicBezTo>
                    <a:pt x="21" y="226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7"/>
                    <a:pt x="167" y="246"/>
                    <a:pt x="179" y="223"/>
                  </a:cubicBezTo>
                  <a:cubicBezTo>
                    <a:pt x="190" y="201"/>
                    <a:pt x="190" y="168"/>
                    <a:pt x="190" y="123"/>
                  </a:cubicBezTo>
                  <a:cubicBezTo>
                    <a:pt x="179" y="78"/>
                    <a:pt x="167" y="45"/>
                    <a:pt x="145" y="23"/>
                  </a:cubicBezTo>
                  <a:cubicBezTo>
                    <a:pt x="134" y="0"/>
                    <a:pt x="101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 rot="1205253">
              <a:off x="6355372" y="2878814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67" y="12"/>
                  </a:lnTo>
                  <a:lnTo>
                    <a:pt x="0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6"/>
            <p:cNvSpPr/>
            <p:nvPr/>
          </p:nvSpPr>
          <p:spPr>
            <a:xfrm rot="1205253">
              <a:off x="6349491" y="2918984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9" y="38"/>
                  </a:moveTo>
                  <a:cubicBezTo>
                    <a:pt x="90" y="38"/>
                    <a:pt x="90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1" y="228"/>
                    <a:pt x="90" y="228"/>
                    <a:pt x="90" y="217"/>
                  </a:cubicBezTo>
                  <a:cubicBezTo>
                    <a:pt x="79" y="217"/>
                    <a:pt x="79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61"/>
                  </a:cubicBezTo>
                  <a:cubicBezTo>
                    <a:pt x="56" y="49"/>
                    <a:pt x="67" y="49"/>
                    <a:pt x="79" y="38"/>
                  </a:cubicBezTo>
                  <a:close/>
                  <a:moveTo>
                    <a:pt x="92" y="1"/>
                  </a:moveTo>
                  <a:cubicBezTo>
                    <a:pt x="85" y="1"/>
                    <a:pt x="76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9" y="263"/>
                    <a:pt x="105" y="263"/>
                    <a:pt x="112" y="261"/>
                  </a:cubicBezTo>
                  <a:cubicBezTo>
                    <a:pt x="145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45" y="27"/>
                  </a:cubicBezTo>
                  <a:cubicBezTo>
                    <a:pt x="129" y="11"/>
                    <a:pt x="113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6"/>
            <p:cNvSpPr/>
            <p:nvPr/>
          </p:nvSpPr>
          <p:spPr>
            <a:xfrm rot="1205253">
              <a:off x="6342135" y="2959275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2" y="112"/>
                  </a:lnTo>
                  <a:lnTo>
                    <a:pt x="67" y="56"/>
                  </a:lnTo>
                  <a:lnTo>
                    <a:pt x="101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 rot="1205253">
              <a:off x="6393036" y="2885028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 rot="1205253">
              <a:off x="6428647" y="2891524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1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7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 rot="1205253">
              <a:off x="6385775" y="2925511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 rot="1205253">
              <a:off x="6379485" y="2966257"/>
              <a:ext cx="18390" cy="25400"/>
            </a:xfrm>
            <a:custGeom>
              <a:rect b="b" l="l" r="r" t="t"/>
              <a:pathLst>
                <a:path extrusionOk="0" h="279" w="202">
                  <a:moveTo>
                    <a:pt x="101" y="1"/>
                  </a:moveTo>
                  <a:lnTo>
                    <a:pt x="56" y="12"/>
                  </a:lnTo>
                  <a:lnTo>
                    <a:pt x="1" y="56"/>
                  </a:lnTo>
                  <a:lnTo>
                    <a:pt x="1" y="101"/>
                  </a:lnTo>
                  <a:lnTo>
                    <a:pt x="56" y="56"/>
                  </a:lnTo>
                  <a:lnTo>
                    <a:pt x="90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6"/>
            <p:cNvSpPr/>
            <p:nvPr/>
          </p:nvSpPr>
          <p:spPr>
            <a:xfrm rot="1205253">
              <a:off x="6372350" y="3007030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6"/>
            <p:cNvSpPr/>
            <p:nvPr/>
          </p:nvSpPr>
          <p:spPr>
            <a:xfrm rot="1205253">
              <a:off x="6365369" y="3046844"/>
              <a:ext cx="17388" cy="23943"/>
            </a:xfrm>
            <a:custGeom>
              <a:rect b="b" l="l" r="r" t="t"/>
              <a:pathLst>
                <a:path extrusionOk="0" h="263" w="191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01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8" y="49"/>
                    <a:pt x="68" y="49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 rot="1205253">
              <a:off x="6422499" y="2931380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7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3"/>
                  </a:lnTo>
                  <a:lnTo>
                    <a:pt x="145" y="21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 rot="1205253">
              <a:off x="6460148" y="2937682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6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6" y="56"/>
                  </a:lnTo>
                  <a:lnTo>
                    <a:pt x="90" y="234"/>
                  </a:lnTo>
                  <a:lnTo>
                    <a:pt x="23" y="245"/>
                  </a:lnTo>
                  <a:lnTo>
                    <a:pt x="34" y="278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 rot="1205253">
              <a:off x="6452887" y="2978165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 rot="1205253">
              <a:off x="6415222" y="2971951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6" y="12"/>
                  </a:lnTo>
                  <a:lnTo>
                    <a:pt x="1" y="67"/>
                  </a:lnTo>
                  <a:lnTo>
                    <a:pt x="12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 rot="1205253">
              <a:off x="6445797" y="3018592"/>
              <a:ext cx="18390" cy="24580"/>
            </a:xfrm>
            <a:custGeom>
              <a:rect b="b" l="l" r="r" t="t"/>
              <a:pathLst>
                <a:path extrusionOk="0" h="270" w="202">
                  <a:moveTo>
                    <a:pt x="112" y="45"/>
                  </a:moveTo>
                  <a:cubicBezTo>
                    <a:pt x="112" y="56"/>
                    <a:pt x="123" y="56"/>
                    <a:pt x="123" y="78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46" y="145"/>
                    <a:pt x="146" y="167"/>
                    <a:pt x="146" y="178"/>
                  </a:cubicBezTo>
                  <a:cubicBezTo>
                    <a:pt x="146" y="189"/>
                    <a:pt x="146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90" y="212"/>
                    <a:pt x="79" y="212"/>
                    <a:pt x="79" y="189"/>
                  </a:cubicBezTo>
                  <a:cubicBezTo>
                    <a:pt x="68" y="178"/>
                    <a:pt x="68" y="167"/>
                    <a:pt x="68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8" y="45"/>
                    <a:pt x="79" y="45"/>
                    <a:pt x="79" y="45"/>
                  </a:cubicBezTo>
                  <a:close/>
                  <a:moveTo>
                    <a:pt x="79" y="0"/>
                  </a:moveTo>
                  <a:cubicBezTo>
                    <a:pt x="56" y="11"/>
                    <a:pt x="34" y="11"/>
                    <a:pt x="23" y="22"/>
                  </a:cubicBezTo>
                  <a:cubicBezTo>
                    <a:pt x="12" y="34"/>
                    <a:pt x="12" y="56"/>
                    <a:pt x="12" y="78"/>
                  </a:cubicBezTo>
                  <a:cubicBezTo>
                    <a:pt x="1" y="89"/>
                    <a:pt x="12" y="123"/>
                    <a:pt x="12" y="145"/>
                  </a:cubicBezTo>
                  <a:cubicBezTo>
                    <a:pt x="22" y="225"/>
                    <a:pt x="59" y="269"/>
                    <a:pt x="107" y="269"/>
                  </a:cubicBezTo>
                  <a:cubicBezTo>
                    <a:pt x="112" y="269"/>
                    <a:pt x="118" y="269"/>
                    <a:pt x="123" y="267"/>
                  </a:cubicBezTo>
                  <a:cubicBezTo>
                    <a:pt x="157" y="256"/>
                    <a:pt x="168" y="245"/>
                    <a:pt x="179" y="223"/>
                  </a:cubicBezTo>
                  <a:cubicBezTo>
                    <a:pt x="190" y="189"/>
                    <a:pt x="201" y="156"/>
                    <a:pt x="190" y="112"/>
                  </a:cubicBezTo>
                  <a:cubicBezTo>
                    <a:pt x="179" y="78"/>
                    <a:pt x="168" y="45"/>
                    <a:pt x="146" y="22"/>
                  </a:cubicBezTo>
                  <a:cubicBezTo>
                    <a:pt x="134" y="0"/>
                    <a:pt x="112" y="0"/>
                    <a:pt x="79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 rot="1205253">
              <a:off x="6439305" y="3059566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57" y="56"/>
                  </a:lnTo>
                  <a:lnTo>
                    <a:pt x="90" y="223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6"/>
            <p:cNvSpPr/>
            <p:nvPr/>
          </p:nvSpPr>
          <p:spPr>
            <a:xfrm rot="1205253">
              <a:off x="6661474" y="3096107"/>
              <a:ext cx="17297" cy="24671"/>
            </a:xfrm>
            <a:custGeom>
              <a:rect b="b" l="l" r="r" t="t"/>
              <a:pathLst>
                <a:path extrusionOk="0" h="271" w="190">
                  <a:moveTo>
                    <a:pt x="100" y="46"/>
                  </a:moveTo>
                  <a:cubicBezTo>
                    <a:pt x="100" y="57"/>
                    <a:pt x="112" y="68"/>
                    <a:pt x="112" y="79"/>
                  </a:cubicBezTo>
                  <a:cubicBezTo>
                    <a:pt x="123" y="90"/>
                    <a:pt x="123" y="101"/>
                    <a:pt x="134" y="124"/>
                  </a:cubicBezTo>
                  <a:cubicBezTo>
                    <a:pt x="134" y="157"/>
                    <a:pt x="134" y="168"/>
                    <a:pt x="134" y="179"/>
                  </a:cubicBezTo>
                  <a:cubicBezTo>
                    <a:pt x="134" y="201"/>
                    <a:pt x="134" y="213"/>
                    <a:pt x="134" y="213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89" y="224"/>
                  </a:lnTo>
                  <a:cubicBezTo>
                    <a:pt x="78" y="224"/>
                    <a:pt x="78" y="213"/>
                    <a:pt x="67" y="201"/>
                  </a:cubicBezTo>
                  <a:cubicBezTo>
                    <a:pt x="67" y="179"/>
                    <a:pt x="56" y="168"/>
                    <a:pt x="56" y="146"/>
                  </a:cubicBezTo>
                  <a:cubicBezTo>
                    <a:pt x="56" y="124"/>
                    <a:pt x="45" y="101"/>
                    <a:pt x="45" y="90"/>
                  </a:cubicBezTo>
                  <a:cubicBezTo>
                    <a:pt x="45" y="79"/>
                    <a:pt x="56" y="68"/>
                    <a:pt x="56" y="57"/>
                  </a:cubicBezTo>
                  <a:cubicBezTo>
                    <a:pt x="56" y="46"/>
                    <a:pt x="67" y="46"/>
                    <a:pt x="78" y="46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7"/>
                    <a:pt x="0" y="79"/>
                  </a:cubicBezTo>
                  <a:cubicBezTo>
                    <a:pt x="0" y="101"/>
                    <a:pt x="0" y="124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4"/>
                  </a:cubicBezTo>
                  <a:cubicBezTo>
                    <a:pt x="189" y="201"/>
                    <a:pt x="189" y="168"/>
                    <a:pt x="178" y="124"/>
                  </a:cubicBezTo>
                  <a:cubicBezTo>
                    <a:pt x="167" y="79"/>
                    <a:pt x="156" y="46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6"/>
            <p:cNvSpPr/>
            <p:nvPr/>
          </p:nvSpPr>
          <p:spPr>
            <a:xfrm rot="1205253">
              <a:off x="6496699" y="2944522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6" y="0"/>
                  </a:moveTo>
                  <a:lnTo>
                    <a:pt x="1" y="56"/>
                  </a:lnTo>
                  <a:lnTo>
                    <a:pt x="12" y="100"/>
                  </a:lnTo>
                  <a:lnTo>
                    <a:pt x="56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 rot="1205253">
              <a:off x="6489718" y="2984336"/>
              <a:ext cx="17388" cy="23943"/>
            </a:xfrm>
            <a:custGeom>
              <a:rect b="b" l="l" r="r" t="t"/>
              <a:pathLst>
                <a:path extrusionOk="0" h="263" w="191">
                  <a:moveTo>
                    <a:pt x="79" y="38"/>
                  </a:moveTo>
                  <a:cubicBezTo>
                    <a:pt x="90" y="38"/>
                    <a:pt x="101" y="38"/>
                    <a:pt x="101" y="49"/>
                  </a:cubicBezTo>
                  <a:cubicBezTo>
                    <a:pt x="112" y="49"/>
                    <a:pt x="112" y="60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50"/>
                    <a:pt x="146" y="161"/>
                    <a:pt x="146" y="183"/>
                  </a:cubicBezTo>
                  <a:cubicBezTo>
                    <a:pt x="146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1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0"/>
                    <a:pt x="56" y="49"/>
                  </a:cubicBezTo>
                  <a:cubicBezTo>
                    <a:pt x="68" y="49"/>
                    <a:pt x="68" y="38"/>
                    <a:pt x="79" y="38"/>
                  </a:cubicBezTo>
                  <a:close/>
                  <a:moveTo>
                    <a:pt x="100" y="0"/>
                  </a:moveTo>
                  <a:cubicBezTo>
                    <a:pt x="93" y="0"/>
                    <a:pt x="85" y="1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8"/>
                    <a:pt x="146" y="16"/>
                  </a:cubicBezTo>
                  <a:cubicBezTo>
                    <a:pt x="138" y="8"/>
                    <a:pt x="119" y="0"/>
                    <a:pt x="10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 rot="1205253">
              <a:off x="6483290" y="3024952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0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 rot="1205253">
              <a:off x="6476029" y="3065435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6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 rot="1205253">
              <a:off x="6533251" y="2950361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6" y="11"/>
                  </a:lnTo>
                  <a:lnTo>
                    <a:pt x="1" y="56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 rot="1205253">
              <a:off x="6526396" y="2990375"/>
              <a:ext cx="18390" cy="24034"/>
            </a:xfrm>
            <a:custGeom>
              <a:rect b="b" l="l" r="r" t="t"/>
              <a:pathLst>
                <a:path extrusionOk="0" h="264" w="202">
                  <a:moveTo>
                    <a:pt x="90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2"/>
                  </a:cubicBezTo>
                  <a:cubicBezTo>
                    <a:pt x="134" y="83"/>
                    <a:pt x="134" y="105"/>
                    <a:pt x="134" y="127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5"/>
                    <a:pt x="134" y="216"/>
                  </a:cubicBezTo>
                  <a:cubicBezTo>
                    <a:pt x="134" y="216"/>
                    <a:pt x="123" y="228"/>
                    <a:pt x="123" y="228"/>
                  </a:cubicBezTo>
                  <a:cubicBezTo>
                    <a:pt x="112" y="228"/>
                    <a:pt x="101" y="228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8" y="183"/>
                    <a:pt x="68" y="161"/>
                    <a:pt x="68" y="138"/>
                  </a:cubicBezTo>
                  <a:cubicBezTo>
                    <a:pt x="56" y="116"/>
                    <a:pt x="56" y="105"/>
                    <a:pt x="56" y="83"/>
                  </a:cubicBezTo>
                  <a:cubicBezTo>
                    <a:pt x="56" y="72"/>
                    <a:pt x="56" y="60"/>
                    <a:pt x="68" y="60"/>
                  </a:cubicBezTo>
                  <a:cubicBezTo>
                    <a:pt x="68" y="49"/>
                    <a:pt x="79" y="49"/>
                    <a:pt x="90" y="38"/>
                  </a:cubicBezTo>
                  <a:close/>
                  <a:moveTo>
                    <a:pt x="103" y="0"/>
                  </a:moveTo>
                  <a:cubicBezTo>
                    <a:pt x="96" y="0"/>
                    <a:pt x="88" y="2"/>
                    <a:pt x="79" y="5"/>
                  </a:cubicBezTo>
                  <a:cubicBezTo>
                    <a:pt x="56" y="5"/>
                    <a:pt x="45" y="16"/>
                    <a:pt x="34" y="27"/>
                  </a:cubicBezTo>
                  <a:cubicBezTo>
                    <a:pt x="23" y="38"/>
                    <a:pt x="12" y="49"/>
                    <a:pt x="12" y="72"/>
                  </a:cubicBezTo>
                  <a:cubicBezTo>
                    <a:pt x="1" y="94"/>
                    <a:pt x="12" y="116"/>
                    <a:pt x="12" y="150"/>
                  </a:cubicBezTo>
                  <a:cubicBezTo>
                    <a:pt x="31" y="228"/>
                    <a:pt x="60" y="263"/>
                    <a:pt x="104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79" y="250"/>
                    <a:pt x="190" y="216"/>
                  </a:cubicBezTo>
                  <a:cubicBezTo>
                    <a:pt x="201" y="194"/>
                    <a:pt x="201" y="161"/>
                    <a:pt x="190" y="116"/>
                  </a:cubicBezTo>
                  <a:cubicBezTo>
                    <a:pt x="179" y="72"/>
                    <a:pt x="168" y="38"/>
                    <a:pt x="146" y="27"/>
                  </a:cubicBezTo>
                  <a:cubicBezTo>
                    <a:pt x="137" y="11"/>
                    <a:pt x="123" y="0"/>
                    <a:pt x="10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 rot="1205253">
              <a:off x="6519842" y="3031793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 rot="1205253">
              <a:off x="6512753" y="3071305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68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 rot="1205253">
              <a:off x="6569975" y="2956231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68" y="11"/>
                  </a:lnTo>
                  <a:lnTo>
                    <a:pt x="1" y="67"/>
                  </a:lnTo>
                  <a:lnTo>
                    <a:pt x="12" y="100"/>
                  </a:lnTo>
                  <a:lnTo>
                    <a:pt x="68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 rot="1205253">
              <a:off x="6563872" y="2996741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01" y="56"/>
                    <a:pt x="112" y="56"/>
                    <a:pt x="112" y="68"/>
                  </a:cubicBezTo>
                  <a:cubicBezTo>
                    <a:pt x="123" y="90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2"/>
                  </a:cubicBezTo>
                  <a:cubicBezTo>
                    <a:pt x="123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2"/>
                    <a:pt x="79" y="201"/>
                    <a:pt x="68" y="190"/>
                  </a:cubicBezTo>
                  <a:cubicBezTo>
                    <a:pt x="68" y="179"/>
                    <a:pt x="57" y="168"/>
                    <a:pt x="57" y="146"/>
                  </a:cubicBezTo>
                  <a:cubicBezTo>
                    <a:pt x="57" y="112"/>
                    <a:pt x="45" y="101"/>
                    <a:pt x="45" y="90"/>
                  </a:cubicBezTo>
                  <a:cubicBezTo>
                    <a:pt x="45" y="68"/>
                    <a:pt x="57" y="56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 rot="1205253">
              <a:off x="6556393" y="3037632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12" y="0"/>
                  </a:moveTo>
                  <a:lnTo>
                    <a:pt x="57" y="11"/>
                  </a:ln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3" y="245"/>
                  </a:lnTo>
                  <a:lnTo>
                    <a:pt x="213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 rot="1205253">
              <a:off x="6550245" y="3078489"/>
              <a:ext cx="19391" cy="24489"/>
            </a:xfrm>
            <a:custGeom>
              <a:rect b="b" l="l" r="r" t="t"/>
              <a:pathLst>
                <a:path extrusionOk="0" h="269" w="213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13" y="235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 rot="1205253">
              <a:off x="6613959" y="2921526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6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2" y="246"/>
                  </a:lnTo>
                  <a:lnTo>
                    <a:pt x="212" y="212"/>
                  </a:lnTo>
                  <a:lnTo>
                    <a:pt x="146" y="223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 rot="1205253">
              <a:off x="6607639" y="2962444"/>
              <a:ext cx="19391" cy="25400"/>
            </a:xfrm>
            <a:custGeom>
              <a:rect b="b" l="l" r="r" t="t"/>
              <a:pathLst>
                <a:path extrusionOk="0" h="279" w="213">
                  <a:moveTo>
                    <a:pt x="101" y="0"/>
                  </a:moveTo>
                  <a:lnTo>
                    <a:pt x="57" y="11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57" y="56"/>
                  </a:lnTo>
                  <a:lnTo>
                    <a:pt x="90" y="234"/>
                  </a:lnTo>
                  <a:lnTo>
                    <a:pt x="34" y="245"/>
                  </a:lnTo>
                  <a:lnTo>
                    <a:pt x="34" y="279"/>
                  </a:lnTo>
                  <a:lnTo>
                    <a:pt x="213" y="245"/>
                  </a:lnTo>
                  <a:lnTo>
                    <a:pt x="201" y="212"/>
                  </a:lnTo>
                  <a:lnTo>
                    <a:pt x="146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 rot="1205253">
              <a:off x="6600595" y="3002611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12" y="57"/>
                    <a:pt x="112" y="68"/>
                    <a:pt x="123" y="79"/>
                  </a:cubicBezTo>
                  <a:cubicBezTo>
                    <a:pt x="123" y="90"/>
                    <a:pt x="123" y="101"/>
                    <a:pt x="135" y="134"/>
                  </a:cubicBezTo>
                  <a:cubicBezTo>
                    <a:pt x="135" y="157"/>
                    <a:pt x="135" y="168"/>
                    <a:pt x="135" y="179"/>
                  </a:cubicBezTo>
                  <a:cubicBezTo>
                    <a:pt x="135" y="201"/>
                    <a:pt x="135" y="212"/>
                    <a:pt x="135" y="212"/>
                  </a:cubicBezTo>
                  <a:cubicBezTo>
                    <a:pt x="135" y="224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24"/>
                    <a:pt x="79" y="212"/>
                    <a:pt x="68" y="201"/>
                  </a:cubicBezTo>
                  <a:cubicBezTo>
                    <a:pt x="68" y="179"/>
                    <a:pt x="68" y="168"/>
                    <a:pt x="57" y="146"/>
                  </a:cubicBezTo>
                  <a:cubicBezTo>
                    <a:pt x="57" y="123"/>
                    <a:pt x="57" y="101"/>
                    <a:pt x="57" y="90"/>
                  </a:cubicBezTo>
                  <a:cubicBezTo>
                    <a:pt x="57" y="79"/>
                    <a:pt x="57" y="68"/>
                    <a:pt x="57" y="57"/>
                  </a:cubicBezTo>
                  <a:cubicBezTo>
                    <a:pt x="68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57" y="12"/>
                    <a:pt x="34" y="12"/>
                    <a:pt x="23" y="23"/>
                  </a:cubicBezTo>
                  <a:cubicBezTo>
                    <a:pt x="12" y="45"/>
                    <a:pt x="12" y="57"/>
                    <a:pt x="1" y="79"/>
                  </a:cubicBezTo>
                  <a:cubicBezTo>
                    <a:pt x="1" y="101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4"/>
                  </a:cubicBezTo>
                  <a:cubicBezTo>
                    <a:pt x="190" y="201"/>
                    <a:pt x="190" y="168"/>
                    <a:pt x="179" y="123"/>
                  </a:cubicBezTo>
                  <a:cubicBezTo>
                    <a:pt x="179" y="79"/>
                    <a:pt x="168" y="45"/>
                    <a:pt x="146" y="23"/>
                  </a:cubicBezTo>
                  <a:cubicBezTo>
                    <a:pt x="123" y="12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 rot="1205253">
              <a:off x="6594176" y="3043689"/>
              <a:ext cx="18299" cy="25400"/>
            </a:xfrm>
            <a:custGeom>
              <a:rect b="b" l="l" r="r" t="t"/>
              <a:pathLst>
                <a:path extrusionOk="0" h="279" w="201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 rot="1205253">
              <a:off x="6586797" y="3084328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57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90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 rot="1205253">
              <a:off x="6651482" y="2928539"/>
              <a:ext cx="18390" cy="24489"/>
            </a:xfrm>
            <a:custGeom>
              <a:rect b="b" l="l" r="r" t="t"/>
              <a:pathLst>
                <a:path extrusionOk="0" h="269" w="202">
                  <a:moveTo>
                    <a:pt x="57" y="1"/>
                  </a:moveTo>
                  <a:lnTo>
                    <a:pt x="1" y="57"/>
                  </a:lnTo>
                  <a:lnTo>
                    <a:pt x="1" y="101"/>
                  </a:lnTo>
                  <a:lnTo>
                    <a:pt x="57" y="45"/>
                  </a:lnTo>
                  <a:lnTo>
                    <a:pt x="90" y="224"/>
                  </a:lnTo>
                  <a:lnTo>
                    <a:pt x="23" y="235"/>
                  </a:lnTo>
                  <a:lnTo>
                    <a:pt x="34" y="268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 rot="1205253">
              <a:off x="6644191" y="2969284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90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3" y="234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 rot="1205253">
              <a:off x="6637102" y="3008796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12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5" y="279"/>
                  </a:lnTo>
                  <a:lnTo>
                    <a:pt x="213" y="246"/>
                  </a:lnTo>
                  <a:lnTo>
                    <a:pt x="213" y="212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 rot="1205253">
              <a:off x="6631071" y="3049411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00" y="56"/>
                    <a:pt x="111" y="67"/>
                    <a:pt x="111" y="78"/>
                  </a:cubicBezTo>
                  <a:cubicBezTo>
                    <a:pt x="123" y="90"/>
                    <a:pt x="123" y="101"/>
                    <a:pt x="134" y="134"/>
                  </a:cubicBezTo>
                  <a:cubicBezTo>
                    <a:pt x="134" y="156"/>
                    <a:pt x="134" y="167"/>
                    <a:pt x="134" y="179"/>
                  </a:cubicBezTo>
                  <a:cubicBezTo>
                    <a:pt x="134" y="201"/>
                    <a:pt x="134" y="212"/>
                    <a:pt x="134" y="212"/>
                  </a:cubicBezTo>
                  <a:cubicBezTo>
                    <a:pt x="123" y="223"/>
                    <a:pt x="123" y="223"/>
                    <a:pt x="111" y="223"/>
                  </a:cubicBezTo>
                  <a:cubicBezTo>
                    <a:pt x="108" y="227"/>
                    <a:pt x="104" y="228"/>
                    <a:pt x="101" y="228"/>
                  </a:cubicBezTo>
                  <a:cubicBezTo>
                    <a:pt x="94" y="228"/>
                    <a:pt x="89" y="223"/>
                    <a:pt x="89" y="223"/>
                  </a:cubicBezTo>
                  <a:cubicBezTo>
                    <a:pt x="78" y="223"/>
                    <a:pt x="78" y="212"/>
                    <a:pt x="67" y="201"/>
                  </a:cubicBezTo>
                  <a:cubicBezTo>
                    <a:pt x="67" y="190"/>
                    <a:pt x="56" y="167"/>
                    <a:pt x="56" y="145"/>
                  </a:cubicBezTo>
                  <a:cubicBezTo>
                    <a:pt x="45" y="123"/>
                    <a:pt x="45" y="101"/>
                    <a:pt x="45" y="90"/>
                  </a:cubicBezTo>
                  <a:cubicBezTo>
                    <a:pt x="45" y="78"/>
                    <a:pt x="45" y="67"/>
                    <a:pt x="56" y="56"/>
                  </a:cubicBezTo>
                  <a:cubicBezTo>
                    <a:pt x="56" y="56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45" y="12"/>
                    <a:pt x="33" y="12"/>
                    <a:pt x="22" y="34"/>
                  </a:cubicBezTo>
                  <a:cubicBezTo>
                    <a:pt x="11" y="45"/>
                    <a:pt x="0" y="56"/>
                    <a:pt x="0" y="78"/>
                  </a:cubicBezTo>
                  <a:cubicBezTo>
                    <a:pt x="0" y="101"/>
                    <a:pt x="0" y="123"/>
                    <a:pt x="0" y="156"/>
                  </a:cubicBezTo>
                  <a:cubicBezTo>
                    <a:pt x="20" y="234"/>
                    <a:pt x="48" y="270"/>
                    <a:pt x="92" y="270"/>
                  </a:cubicBezTo>
                  <a:cubicBezTo>
                    <a:pt x="98" y="270"/>
                    <a:pt x="105" y="269"/>
                    <a:pt x="111" y="268"/>
                  </a:cubicBezTo>
                  <a:cubicBezTo>
                    <a:pt x="145" y="257"/>
                    <a:pt x="167" y="245"/>
                    <a:pt x="178" y="223"/>
                  </a:cubicBezTo>
                  <a:cubicBezTo>
                    <a:pt x="189" y="201"/>
                    <a:pt x="189" y="167"/>
                    <a:pt x="178" y="123"/>
                  </a:cubicBezTo>
                  <a:cubicBezTo>
                    <a:pt x="167" y="78"/>
                    <a:pt x="156" y="45"/>
                    <a:pt x="145" y="23"/>
                  </a:cubicBezTo>
                  <a:cubicBezTo>
                    <a:pt x="123" y="12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 rot="1205253">
              <a:off x="6623520" y="3090197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 rot="1205253">
              <a:off x="6688221" y="2934233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7"/>
                    <a:pt x="112" y="68"/>
                  </a:cubicBezTo>
                  <a:cubicBezTo>
                    <a:pt x="123" y="79"/>
                    <a:pt x="123" y="101"/>
                    <a:pt x="135" y="123"/>
                  </a:cubicBezTo>
                  <a:cubicBezTo>
                    <a:pt x="135" y="146"/>
                    <a:pt x="135" y="168"/>
                    <a:pt x="135" y="179"/>
                  </a:cubicBezTo>
                  <a:cubicBezTo>
                    <a:pt x="135" y="190"/>
                    <a:pt x="135" y="201"/>
                    <a:pt x="135" y="213"/>
                  </a:cubicBezTo>
                  <a:cubicBezTo>
                    <a:pt x="123" y="213"/>
                    <a:pt x="123" y="224"/>
                    <a:pt x="112" y="224"/>
                  </a:cubicBezTo>
                  <a:lnTo>
                    <a:pt x="90" y="224"/>
                  </a:lnTo>
                  <a:cubicBezTo>
                    <a:pt x="79" y="213"/>
                    <a:pt x="79" y="201"/>
                    <a:pt x="68" y="190"/>
                  </a:cubicBezTo>
                  <a:cubicBezTo>
                    <a:pt x="68" y="179"/>
                    <a:pt x="57" y="157"/>
                    <a:pt x="57" y="135"/>
                  </a:cubicBezTo>
                  <a:cubicBezTo>
                    <a:pt x="46" y="112"/>
                    <a:pt x="46" y="101"/>
                    <a:pt x="46" y="79"/>
                  </a:cubicBezTo>
                  <a:cubicBezTo>
                    <a:pt x="46" y="68"/>
                    <a:pt x="46" y="57"/>
                    <a:pt x="57" y="57"/>
                  </a:cubicBezTo>
                  <a:cubicBezTo>
                    <a:pt x="57" y="45"/>
                    <a:pt x="68" y="45"/>
                    <a:pt x="79" y="45"/>
                  </a:cubicBezTo>
                  <a:cubicBezTo>
                    <a:pt x="83" y="42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6" y="1"/>
                    <a:pt x="34" y="12"/>
                    <a:pt x="23" y="23"/>
                  </a:cubicBezTo>
                  <a:cubicBezTo>
                    <a:pt x="12" y="34"/>
                    <a:pt x="1" y="57"/>
                    <a:pt x="1" y="68"/>
                  </a:cubicBezTo>
                  <a:cubicBezTo>
                    <a:pt x="1" y="90"/>
                    <a:pt x="1" y="123"/>
                    <a:pt x="1" y="146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3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8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 rot="1205253">
              <a:off x="6798236" y="2952629"/>
              <a:ext cx="18390" cy="24034"/>
            </a:xfrm>
            <a:custGeom>
              <a:rect b="b" l="l" r="r" t="t"/>
              <a:pathLst>
                <a:path extrusionOk="0" h="264" w="202">
                  <a:moveTo>
                    <a:pt x="90" y="39"/>
                  </a:moveTo>
                  <a:cubicBezTo>
                    <a:pt x="90" y="39"/>
                    <a:pt x="101" y="39"/>
                    <a:pt x="112" y="50"/>
                  </a:cubicBezTo>
                  <a:cubicBezTo>
                    <a:pt x="112" y="50"/>
                    <a:pt x="124" y="61"/>
                    <a:pt x="124" y="72"/>
                  </a:cubicBezTo>
                  <a:cubicBezTo>
                    <a:pt x="135" y="83"/>
                    <a:pt x="135" y="105"/>
                    <a:pt x="135" y="128"/>
                  </a:cubicBezTo>
                  <a:cubicBezTo>
                    <a:pt x="146" y="150"/>
                    <a:pt x="146" y="172"/>
                    <a:pt x="146" y="183"/>
                  </a:cubicBezTo>
                  <a:cubicBezTo>
                    <a:pt x="146" y="194"/>
                    <a:pt x="146" y="206"/>
                    <a:pt x="135" y="217"/>
                  </a:cubicBezTo>
                  <a:cubicBezTo>
                    <a:pt x="135" y="217"/>
                    <a:pt x="124" y="228"/>
                    <a:pt x="124" y="228"/>
                  </a:cubicBezTo>
                  <a:cubicBezTo>
                    <a:pt x="112" y="228"/>
                    <a:pt x="101" y="228"/>
                    <a:pt x="90" y="217"/>
                  </a:cubicBezTo>
                  <a:cubicBezTo>
                    <a:pt x="90" y="217"/>
                    <a:pt x="79" y="206"/>
                    <a:pt x="79" y="194"/>
                  </a:cubicBezTo>
                  <a:cubicBezTo>
                    <a:pt x="68" y="183"/>
                    <a:pt x="68" y="161"/>
                    <a:pt x="68" y="139"/>
                  </a:cubicBezTo>
                  <a:cubicBezTo>
                    <a:pt x="57" y="117"/>
                    <a:pt x="57" y="94"/>
                    <a:pt x="57" y="83"/>
                  </a:cubicBezTo>
                  <a:cubicBezTo>
                    <a:pt x="57" y="72"/>
                    <a:pt x="57" y="61"/>
                    <a:pt x="68" y="50"/>
                  </a:cubicBezTo>
                  <a:cubicBezTo>
                    <a:pt x="68" y="50"/>
                    <a:pt x="79" y="39"/>
                    <a:pt x="90" y="39"/>
                  </a:cubicBezTo>
                  <a:close/>
                  <a:moveTo>
                    <a:pt x="103" y="1"/>
                  </a:moveTo>
                  <a:cubicBezTo>
                    <a:pt x="96" y="1"/>
                    <a:pt x="88" y="2"/>
                    <a:pt x="79" y="5"/>
                  </a:cubicBezTo>
                  <a:cubicBezTo>
                    <a:pt x="57" y="5"/>
                    <a:pt x="46" y="16"/>
                    <a:pt x="34" y="27"/>
                  </a:cubicBezTo>
                  <a:cubicBezTo>
                    <a:pt x="23" y="39"/>
                    <a:pt x="12" y="50"/>
                    <a:pt x="12" y="72"/>
                  </a:cubicBezTo>
                  <a:cubicBezTo>
                    <a:pt x="1" y="94"/>
                    <a:pt x="12" y="117"/>
                    <a:pt x="12" y="150"/>
                  </a:cubicBezTo>
                  <a:cubicBezTo>
                    <a:pt x="32" y="228"/>
                    <a:pt x="60" y="263"/>
                    <a:pt x="104" y="263"/>
                  </a:cubicBezTo>
                  <a:cubicBezTo>
                    <a:pt x="110" y="263"/>
                    <a:pt x="117" y="263"/>
                    <a:pt x="124" y="261"/>
                  </a:cubicBezTo>
                  <a:cubicBezTo>
                    <a:pt x="157" y="261"/>
                    <a:pt x="179" y="239"/>
                    <a:pt x="190" y="217"/>
                  </a:cubicBezTo>
                  <a:cubicBezTo>
                    <a:pt x="201" y="194"/>
                    <a:pt x="201" y="161"/>
                    <a:pt x="190" y="117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38" y="11"/>
                    <a:pt x="124" y="1"/>
                    <a:pt x="1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 rot="1205253">
              <a:off x="6835769" y="2959097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86" y="40"/>
                  </a:moveTo>
                  <a:cubicBezTo>
                    <a:pt x="90" y="40"/>
                    <a:pt x="93" y="45"/>
                    <a:pt x="100" y="45"/>
                  </a:cubicBezTo>
                  <a:cubicBezTo>
                    <a:pt x="100" y="45"/>
                    <a:pt x="112" y="56"/>
                    <a:pt x="112" y="67"/>
                  </a:cubicBezTo>
                  <a:cubicBezTo>
                    <a:pt x="123" y="78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01"/>
                    <a:pt x="67" y="190"/>
                  </a:cubicBezTo>
                  <a:cubicBezTo>
                    <a:pt x="67" y="178"/>
                    <a:pt x="56" y="156"/>
                    <a:pt x="56" y="134"/>
                  </a:cubicBezTo>
                  <a:cubicBezTo>
                    <a:pt x="56" y="112"/>
                    <a:pt x="45" y="100"/>
                    <a:pt x="45" y="78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ubicBezTo>
                    <a:pt x="82" y="41"/>
                    <a:pt x="84" y="40"/>
                    <a:pt x="86" y="40"/>
                  </a:cubicBezTo>
                  <a:close/>
                  <a:moveTo>
                    <a:pt x="67" y="0"/>
                  </a:moveTo>
                  <a:cubicBezTo>
                    <a:pt x="45" y="0"/>
                    <a:pt x="34" y="11"/>
                    <a:pt x="22" y="22"/>
                  </a:cubicBezTo>
                  <a:cubicBezTo>
                    <a:pt x="11" y="34"/>
                    <a:pt x="0" y="56"/>
                    <a:pt x="0" y="67"/>
                  </a:cubicBezTo>
                  <a:cubicBezTo>
                    <a:pt x="0" y="89"/>
                    <a:pt x="0" y="123"/>
                    <a:pt x="0" y="145"/>
                  </a:cubicBezTo>
                  <a:cubicBezTo>
                    <a:pt x="20" y="225"/>
                    <a:pt x="49" y="269"/>
                    <a:pt x="95" y="269"/>
                  </a:cubicBezTo>
                  <a:cubicBezTo>
                    <a:pt x="100" y="269"/>
                    <a:pt x="106" y="269"/>
                    <a:pt x="112" y="267"/>
                  </a:cubicBezTo>
                  <a:cubicBezTo>
                    <a:pt x="145" y="256"/>
                    <a:pt x="167" y="245"/>
                    <a:pt x="178" y="212"/>
                  </a:cubicBezTo>
                  <a:cubicBezTo>
                    <a:pt x="189" y="190"/>
                    <a:pt x="189" y="156"/>
                    <a:pt x="178" y="112"/>
                  </a:cubicBezTo>
                  <a:cubicBezTo>
                    <a:pt x="167" y="67"/>
                    <a:pt x="156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 rot="1205253">
              <a:off x="6872493" y="2964966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12" y="56"/>
                    <a:pt x="112" y="56"/>
                    <a:pt x="123" y="78"/>
                  </a:cubicBezTo>
                  <a:cubicBezTo>
                    <a:pt x="123" y="89"/>
                    <a:pt x="123" y="100"/>
                    <a:pt x="134" y="123"/>
                  </a:cubicBezTo>
                  <a:cubicBezTo>
                    <a:pt x="134" y="145"/>
                    <a:pt x="134" y="167"/>
                    <a:pt x="134" y="178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67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49" y="269"/>
                    <a:pt x="103" y="269"/>
                  </a:cubicBezTo>
                  <a:cubicBezTo>
                    <a:pt x="109" y="269"/>
                    <a:pt x="116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89" y="190"/>
                    <a:pt x="189" y="156"/>
                    <a:pt x="178" y="123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6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 rot="1205253">
              <a:off x="6577453" y="2915340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101" y="45"/>
                  </a:moveTo>
                  <a:cubicBezTo>
                    <a:pt x="112" y="56"/>
                    <a:pt x="112" y="56"/>
                    <a:pt x="123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79" y="212"/>
                    <a:pt x="68" y="190"/>
                  </a:cubicBezTo>
                  <a:cubicBezTo>
                    <a:pt x="68" y="179"/>
                    <a:pt x="57" y="168"/>
                    <a:pt x="57" y="145"/>
                  </a:cubicBezTo>
                  <a:cubicBezTo>
                    <a:pt x="57" y="123"/>
                    <a:pt x="45" y="101"/>
                    <a:pt x="45" y="90"/>
                  </a:cubicBezTo>
                  <a:cubicBezTo>
                    <a:pt x="45" y="68"/>
                    <a:pt x="57" y="68"/>
                    <a:pt x="57" y="56"/>
                  </a:cubicBezTo>
                  <a:cubicBezTo>
                    <a:pt x="57" y="45"/>
                    <a:pt x="68" y="45"/>
                    <a:pt x="79" y="45"/>
                  </a:cubicBezTo>
                  <a:close/>
                  <a:moveTo>
                    <a:pt x="68" y="1"/>
                  </a:moveTo>
                  <a:cubicBezTo>
                    <a:pt x="45" y="12"/>
                    <a:pt x="34" y="12"/>
                    <a:pt x="23" y="23"/>
                  </a:cubicBezTo>
                  <a:cubicBezTo>
                    <a:pt x="12" y="34"/>
                    <a:pt x="1" y="56"/>
                    <a:pt x="1" y="79"/>
                  </a:cubicBezTo>
                  <a:cubicBezTo>
                    <a:pt x="1" y="90"/>
                    <a:pt x="1" y="123"/>
                    <a:pt x="12" y="157"/>
                  </a:cubicBezTo>
                  <a:cubicBezTo>
                    <a:pt x="22" y="227"/>
                    <a:pt x="50" y="270"/>
                    <a:pt x="104" y="270"/>
                  </a:cubicBezTo>
                  <a:cubicBezTo>
                    <a:pt x="110" y="270"/>
                    <a:pt x="117" y="269"/>
                    <a:pt x="123" y="268"/>
                  </a:cubicBezTo>
                  <a:cubicBezTo>
                    <a:pt x="146" y="257"/>
                    <a:pt x="168" y="246"/>
                    <a:pt x="179" y="223"/>
                  </a:cubicBezTo>
                  <a:cubicBezTo>
                    <a:pt x="190" y="190"/>
                    <a:pt x="190" y="157"/>
                    <a:pt x="179" y="123"/>
                  </a:cubicBezTo>
                  <a:cubicBezTo>
                    <a:pt x="179" y="79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 rot="1205253">
              <a:off x="6540729" y="2909471"/>
              <a:ext cx="17388" cy="24580"/>
            </a:xfrm>
            <a:custGeom>
              <a:rect b="b" l="l" r="r" t="t"/>
              <a:pathLst>
                <a:path extrusionOk="0" h="270" w="191">
                  <a:moveTo>
                    <a:pt x="87" y="40"/>
                  </a:moveTo>
                  <a:cubicBezTo>
                    <a:pt x="91" y="40"/>
                    <a:pt x="94" y="45"/>
                    <a:pt x="101" y="45"/>
                  </a:cubicBezTo>
                  <a:cubicBezTo>
                    <a:pt x="101" y="45"/>
                    <a:pt x="112" y="56"/>
                    <a:pt x="112" y="67"/>
                  </a:cubicBezTo>
                  <a:cubicBezTo>
                    <a:pt x="123" y="79"/>
                    <a:pt x="123" y="101"/>
                    <a:pt x="123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190"/>
                    <a:pt x="134" y="201"/>
                    <a:pt x="134" y="212"/>
                  </a:cubicBezTo>
                  <a:cubicBezTo>
                    <a:pt x="123" y="212"/>
                    <a:pt x="123" y="223"/>
                    <a:pt x="112" y="223"/>
                  </a:cubicBezTo>
                  <a:lnTo>
                    <a:pt x="90" y="223"/>
                  </a:lnTo>
                  <a:cubicBezTo>
                    <a:pt x="79" y="212"/>
                    <a:pt x="68" y="201"/>
                    <a:pt x="68" y="190"/>
                  </a:cubicBezTo>
                  <a:cubicBezTo>
                    <a:pt x="68" y="179"/>
                    <a:pt x="56" y="157"/>
                    <a:pt x="56" y="134"/>
                  </a:cubicBezTo>
                  <a:cubicBezTo>
                    <a:pt x="45" y="112"/>
                    <a:pt x="45" y="101"/>
                    <a:pt x="45" y="79"/>
                  </a:cubicBezTo>
                  <a:cubicBezTo>
                    <a:pt x="45" y="67"/>
                    <a:pt x="45" y="56"/>
                    <a:pt x="56" y="56"/>
                  </a:cubicBezTo>
                  <a:cubicBezTo>
                    <a:pt x="56" y="45"/>
                    <a:pt x="68" y="45"/>
                    <a:pt x="79" y="45"/>
                  </a:cubicBezTo>
                  <a:cubicBezTo>
                    <a:pt x="82" y="41"/>
                    <a:pt x="85" y="40"/>
                    <a:pt x="87" y="40"/>
                  </a:cubicBezTo>
                  <a:close/>
                  <a:moveTo>
                    <a:pt x="68" y="1"/>
                  </a:moveTo>
                  <a:cubicBezTo>
                    <a:pt x="45" y="1"/>
                    <a:pt x="34" y="12"/>
                    <a:pt x="23" y="23"/>
                  </a:cubicBezTo>
                  <a:cubicBezTo>
                    <a:pt x="12" y="34"/>
                    <a:pt x="1" y="56"/>
                    <a:pt x="1" y="67"/>
                  </a:cubicBezTo>
                  <a:cubicBezTo>
                    <a:pt x="1" y="90"/>
                    <a:pt x="1" y="123"/>
                    <a:pt x="1" y="145"/>
                  </a:cubicBezTo>
                  <a:cubicBezTo>
                    <a:pt x="21" y="226"/>
                    <a:pt x="50" y="270"/>
                    <a:pt x="96" y="270"/>
                  </a:cubicBezTo>
                  <a:cubicBezTo>
                    <a:pt x="101" y="270"/>
                    <a:pt x="107" y="269"/>
                    <a:pt x="112" y="268"/>
                  </a:cubicBezTo>
                  <a:cubicBezTo>
                    <a:pt x="146" y="257"/>
                    <a:pt x="168" y="246"/>
                    <a:pt x="179" y="212"/>
                  </a:cubicBezTo>
                  <a:cubicBezTo>
                    <a:pt x="190" y="190"/>
                    <a:pt x="190" y="157"/>
                    <a:pt x="179" y="112"/>
                  </a:cubicBezTo>
                  <a:cubicBezTo>
                    <a:pt x="168" y="67"/>
                    <a:pt x="157" y="45"/>
                    <a:pt x="146" y="23"/>
                  </a:cubicBezTo>
                  <a:cubicBezTo>
                    <a:pt x="123" y="1"/>
                    <a:pt x="101" y="1"/>
                    <a:pt x="6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 rot="1205253">
              <a:off x="6503269" y="2903107"/>
              <a:ext cx="18390" cy="23943"/>
            </a:xfrm>
            <a:custGeom>
              <a:rect b="b" l="l" r="r" t="t"/>
              <a:pathLst>
                <a:path extrusionOk="0" h="263" w="202">
                  <a:moveTo>
                    <a:pt x="79" y="38"/>
                  </a:moveTo>
                  <a:cubicBezTo>
                    <a:pt x="90" y="38"/>
                    <a:pt x="101" y="38"/>
                    <a:pt x="112" y="49"/>
                  </a:cubicBezTo>
                  <a:cubicBezTo>
                    <a:pt x="112" y="49"/>
                    <a:pt x="123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49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7"/>
                    <a:pt x="112" y="227"/>
                  </a:cubicBezTo>
                  <a:cubicBezTo>
                    <a:pt x="112" y="227"/>
                    <a:pt x="101" y="227"/>
                    <a:pt x="90" y="216"/>
                  </a:cubicBezTo>
                  <a:cubicBezTo>
                    <a:pt x="90" y="216"/>
                    <a:pt x="79" y="205"/>
                    <a:pt x="79" y="194"/>
                  </a:cubicBezTo>
                  <a:cubicBezTo>
                    <a:pt x="67" y="183"/>
                    <a:pt x="67" y="161"/>
                    <a:pt x="67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49"/>
                  </a:cubicBezTo>
                  <a:cubicBezTo>
                    <a:pt x="67" y="49"/>
                    <a:pt x="67" y="38"/>
                    <a:pt x="79" y="38"/>
                  </a:cubicBezTo>
                  <a:close/>
                  <a:moveTo>
                    <a:pt x="98" y="0"/>
                  </a:moveTo>
                  <a:cubicBezTo>
                    <a:pt x="91" y="0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8"/>
                    <a:pt x="12" y="49"/>
                    <a:pt x="12" y="71"/>
                  </a:cubicBezTo>
                  <a:cubicBezTo>
                    <a:pt x="1" y="94"/>
                    <a:pt x="1" y="116"/>
                    <a:pt x="12" y="149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2"/>
                    <a:pt x="123" y="261"/>
                  </a:cubicBezTo>
                  <a:cubicBezTo>
                    <a:pt x="157" y="261"/>
                    <a:pt x="168" y="239"/>
                    <a:pt x="179" y="216"/>
                  </a:cubicBezTo>
                  <a:cubicBezTo>
                    <a:pt x="190" y="194"/>
                    <a:pt x="201" y="161"/>
                    <a:pt x="190" y="116"/>
                  </a:cubicBezTo>
                  <a:cubicBezTo>
                    <a:pt x="179" y="71"/>
                    <a:pt x="168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 rot="1205253">
              <a:off x="6466591" y="2896977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101" y="39"/>
                  </a:moveTo>
                  <a:cubicBezTo>
                    <a:pt x="112" y="50"/>
                    <a:pt x="112" y="61"/>
                    <a:pt x="123" y="72"/>
                  </a:cubicBezTo>
                  <a:cubicBezTo>
                    <a:pt x="123" y="84"/>
                    <a:pt x="134" y="106"/>
                    <a:pt x="134" y="128"/>
                  </a:cubicBezTo>
                  <a:cubicBezTo>
                    <a:pt x="134" y="150"/>
                    <a:pt x="145" y="162"/>
                    <a:pt x="145" y="184"/>
                  </a:cubicBezTo>
                  <a:cubicBezTo>
                    <a:pt x="145" y="195"/>
                    <a:pt x="134" y="206"/>
                    <a:pt x="134" y="206"/>
                  </a:cubicBezTo>
                  <a:cubicBezTo>
                    <a:pt x="134" y="217"/>
                    <a:pt x="123" y="217"/>
                    <a:pt x="112" y="217"/>
                  </a:cubicBezTo>
                  <a:cubicBezTo>
                    <a:pt x="108" y="221"/>
                    <a:pt x="106" y="222"/>
                    <a:pt x="104" y="222"/>
                  </a:cubicBezTo>
                  <a:cubicBezTo>
                    <a:pt x="100" y="222"/>
                    <a:pt x="97" y="217"/>
                    <a:pt x="90" y="217"/>
                  </a:cubicBezTo>
                  <a:cubicBezTo>
                    <a:pt x="79" y="217"/>
                    <a:pt x="79" y="206"/>
                    <a:pt x="79" y="195"/>
                  </a:cubicBezTo>
                  <a:cubicBezTo>
                    <a:pt x="67" y="184"/>
                    <a:pt x="67" y="162"/>
                    <a:pt x="56" y="139"/>
                  </a:cubicBezTo>
                  <a:cubicBezTo>
                    <a:pt x="56" y="117"/>
                    <a:pt x="56" y="95"/>
                    <a:pt x="56" y="84"/>
                  </a:cubicBezTo>
                  <a:cubicBezTo>
                    <a:pt x="56" y="72"/>
                    <a:pt x="56" y="61"/>
                    <a:pt x="56" y="50"/>
                  </a:cubicBezTo>
                  <a:cubicBezTo>
                    <a:pt x="67" y="50"/>
                    <a:pt x="67" y="39"/>
                    <a:pt x="79" y="39"/>
                  </a:cubicBezTo>
                  <a:close/>
                  <a:moveTo>
                    <a:pt x="98" y="1"/>
                  </a:moveTo>
                  <a:cubicBezTo>
                    <a:pt x="92" y="1"/>
                    <a:pt x="85" y="2"/>
                    <a:pt x="79" y="6"/>
                  </a:cubicBezTo>
                  <a:cubicBezTo>
                    <a:pt x="56" y="6"/>
                    <a:pt x="34" y="17"/>
                    <a:pt x="23" y="28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5"/>
                    <a:pt x="1" y="117"/>
                    <a:pt x="12" y="150"/>
                  </a:cubicBezTo>
                  <a:cubicBezTo>
                    <a:pt x="22" y="229"/>
                    <a:pt x="57" y="264"/>
                    <a:pt x="103" y="264"/>
                  </a:cubicBezTo>
                  <a:cubicBezTo>
                    <a:pt x="110" y="264"/>
                    <a:pt x="116" y="263"/>
                    <a:pt x="123" y="262"/>
                  </a:cubicBezTo>
                  <a:cubicBezTo>
                    <a:pt x="145" y="262"/>
                    <a:pt x="168" y="240"/>
                    <a:pt x="179" y="217"/>
                  </a:cubicBezTo>
                  <a:cubicBezTo>
                    <a:pt x="190" y="195"/>
                    <a:pt x="190" y="162"/>
                    <a:pt x="190" y="117"/>
                  </a:cubicBezTo>
                  <a:cubicBezTo>
                    <a:pt x="179" y="72"/>
                    <a:pt x="168" y="39"/>
                    <a:pt x="145" y="17"/>
                  </a:cubicBezTo>
                  <a:cubicBezTo>
                    <a:pt x="130" y="9"/>
                    <a:pt x="114" y="1"/>
                    <a:pt x="9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 rot="1205253">
              <a:off x="6680914" y="2975154"/>
              <a:ext cx="19391" cy="24398"/>
            </a:xfrm>
            <a:custGeom>
              <a:rect b="b" l="l" r="r" t="t"/>
              <a:pathLst>
                <a:path extrusionOk="0" h="268" w="213">
                  <a:moveTo>
                    <a:pt x="57" y="0"/>
                  </a:moveTo>
                  <a:lnTo>
                    <a:pt x="1" y="56"/>
                  </a:lnTo>
                  <a:lnTo>
                    <a:pt x="12" y="101"/>
                  </a:lnTo>
                  <a:lnTo>
                    <a:pt x="68" y="45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3" y="246"/>
                  </a:lnTo>
                  <a:lnTo>
                    <a:pt x="201" y="201"/>
                  </a:lnTo>
                  <a:lnTo>
                    <a:pt x="146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 rot="1205253">
              <a:off x="6674854" y="3015025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0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12"/>
                  </a:lnTo>
                  <a:lnTo>
                    <a:pt x="56" y="57"/>
                  </a:lnTo>
                  <a:lnTo>
                    <a:pt x="89" y="235"/>
                  </a:lnTo>
                  <a:lnTo>
                    <a:pt x="22" y="246"/>
                  </a:lnTo>
                  <a:lnTo>
                    <a:pt x="33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 rot="1205253">
              <a:off x="6667593" y="3055599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3" y="245"/>
                  </a:lnTo>
                  <a:lnTo>
                    <a:pt x="33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 rot="1205253">
              <a:off x="6724727" y="2940419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01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24"/>
                  </a:lnTo>
                  <a:lnTo>
                    <a:pt x="34" y="235"/>
                  </a:lnTo>
                  <a:lnTo>
                    <a:pt x="34" y="279"/>
                  </a:lnTo>
                  <a:lnTo>
                    <a:pt x="213" y="246"/>
                  </a:lnTo>
                  <a:lnTo>
                    <a:pt x="201" y="213"/>
                  </a:lnTo>
                  <a:lnTo>
                    <a:pt x="146" y="213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 rot="1205253">
              <a:off x="6718525" y="2981181"/>
              <a:ext cx="18299" cy="25400"/>
            </a:xfrm>
            <a:custGeom>
              <a:rect b="b" l="l" r="r" t="t"/>
              <a:pathLst>
                <a:path extrusionOk="0" h="279" w="201">
                  <a:moveTo>
                    <a:pt x="100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22" y="234"/>
                  </a:lnTo>
                  <a:lnTo>
                    <a:pt x="33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34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 rot="1205253">
              <a:off x="6711390" y="3021954"/>
              <a:ext cx="19300" cy="24398"/>
            </a:xfrm>
            <a:custGeom>
              <a:rect b="b" l="l" r="r" t="t"/>
              <a:pathLst>
                <a:path extrusionOk="0" h="268" w="212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0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33" y="234"/>
                  </a:lnTo>
                  <a:lnTo>
                    <a:pt x="33" y="267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 rot="1205253">
              <a:off x="6704409" y="3061768"/>
              <a:ext cx="17297" cy="23943"/>
            </a:xfrm>
            <a:custGeom>
              <a:rect b="b" l="l" r="r" t="t"/>
              <a:pathLst>
                <a:path extrusionOk="0" h="263" w="19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1" y="49"/>
                    <a:pt x="111" y="60"/>
                    <a:pt x="123" y="71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34" y="149"/>
                    <a:pt x="145" y="172"/>
                    <a:pt x="145" y="183"/>
                  </a:cubicBezTo>
                  <a:cubicBezTo>
                    <a:pt x="145" y="194"/>
                    <a:pt x="134" y="205"/>
                    <a:pt x="134" y="216"/>
                  </a:cubicBezTo>
                  <a:cubicBezTo>
                    <a:pt x="134" y="216"/>
                    <a:pt x="123" y="227"/>
                    <a:pt x="111" y="227"/>
                  </a:cubicBezTo>
                  <a:cubicBezTo>
                    <a:pt x="100" y="227"/>
                    <a:pt x="100" y="227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1"/>
                    <a:pt x="56" y="60"/>
                    <a:pt x="56" y="60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6" y="0"/>
                  </a:moveTo>
                  <a:cubicBezTo>
                    <a:pt x="90" y="0"/>
                    <a:pt x="84" y="2"/>
                    <a:pt x="78" y="5"/>
                  </a:cubicBezTo>
                  <a:cubicBezTo>
                    <a:pt x="56" y="5"/>
                    <a:pt x="33" y="16"/>
                    <a:pt x="22" y="27"/>
                  </a:cubicBezTo>
                  <a:cubicBezTo>
                    <a:pt x="11" y="38"/>
                    <a:pt x="11" y="49"/>
                    <a:pt x="0" y="71"/>
                  </a:cubicBezTo>
                  <a:cubicBezTo>
                    <a:pt x="0" y="94"/>
                    <a:pt x="0" y="116"/>
                    <a:pt x="11" y="149"/>
                  </a:cubicBezTo>
                  <a:cubicBezTo>
                    <a:pt x="21" y="228"/>
                    <a:pt x="56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89" y="194"/>
                    <a:pt x="189" y="161"/>
                    <a:pt x="189" y="116"/>
                  </a:cubicBezTo>
                  <a:cubicBezTo>
                    <a:pt x="178" y="71"/>
                    <a:pt x="167" y="38"/>
                    <a:pt x="145" y="27"/>
                  </a:cubicBezTo>
                  <a:cubicBezTo>
                    <a:pt x="129" y="11"/>
                    <a:pt x="112" y="0"/>
                    <a:pt x="96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 rot="1205253">
              <a:off x="6698089" y="3102595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9"/>
                  </a:moveTo>
                  <a:cubicBezTo>
                    <a:pt x="89" y="39"/>
                    <a:pt x="89" y="39"/>
                    <a:pt x="100" y="50"/>
                  </a:cubicBezTo>
                  <a:cubicBezTo>
                    <a:pt x="100" y="50"/>
                    <a:pt x="112" y="61"/>
                    <a:pt x="112" y="72"/>
                  </a:cubicBezTo>
                  <a:cubicBezTo>
                    <a:pt x="123" y="83"/>
                    <a:pt x="123" y="105"/>
                    <a:pt x="123" y="128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5"/>
                    <a:pt x="134" y="206"/>
                    <a:pt x="134" y="206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67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45" y="117"/>
                    <a:pt x="45" y="94"/>
                    <a:pt x="45" y="83"/>
                  </a:cubicBezTo>
                  <a:cubicBezTo>
                    <a:pt x="45" y="72"/>
                    <a:pt x="45" y="61"/>
                    <a:pt x="56" y="50"/>
                  </a:cubicBezTo>
                  <a:cubicBezTo>
                    <a:pt x="56" y="50"/>
                    <a:pt x="67" y="39"/>
                    <a:pt x="78" y="39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3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67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 rot="1205253">
              <a:off x="6761451" y="2946288"/>
              <a:ext cx="19391" cy="25491"/>
            </a:xfrm>
            <a:custGeom>
              <a:rect b="b" l="l" r="r" t="t"/>
              <a:pathLst>
                <a:path extrusionOk="0" h="280" w="213">
                  <a:moveTo>
                    <a:pt x="112" y="1"/>
                  </a:moveTo>
                  <a:lnTo>
                    <a:pt x="57" y="12"/>
                  </a:lnTo>
                  <a:lnTo>
                    <a:pt x="1" y="68"/>
                  </a:lnTo>
                  <a:lnTo>
                    <a:pt x="12" y="101"/>
                  </a:lnTo>
                  <a:lnTo>
                    <a:pt x="68" y="57"/>
                  </a:lnTo>
                  <a:lnTo>
                    <a:pt x="101" y="235"/>
                  </a:lnTo>
                  <a:lnTo>
                    <a:pt x="34" y="246"/>
                  </a:lnTo>
                  <a:lnTo>
                    <a:pt x="46" y="279"/>
                  </a:lnTo>
                  <a:lnTo>
                    <a:pt x="213" y="246"/>
                  </a:lnTo>
                  <a:lnTo>
                    <a:pt x="213" y="213"/>
                  </a:lnTo>
                  <a:lnTo>
                    <a:pt x="146" y="224"/>
                  </a:lnTo>
                  <a:lnTo>
                    <a:pt x="112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 rot="1205253">
              <a:off x="6755219" y="2987222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3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 rot="1205253">
              <a:off x="6747942" y="3027793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23"/>
                  </a:lnTo>
                  <a:lnTo>
                    <a:pt x="33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 rot="1205253">
              <a:off x="6740868" y="3068132"/>
              <a:ext cx="18299" cy="24580"/>
            </a:xfrm>
            <a:custGeom>
              <a:rect b="b" l="l" r="r" t="t"/>
              <a:pathLst>
                <a:path extrusionOk="0" h="270" w="201">
                  <a:moveTo>
                    <a:pt x="92" y="40"/>
                  </a:moveTo>
                  <a:cubicBezTo>
                    <a:pt x="97" y="40"/>
                    <a:pt x="104" y="45"/>
                    <a:pt x="111" y="45"/>
                  </a:cubicBezTo>
                  <a:cubicBezTo>
                    <a:pt x="111" y="45"/>
                    <a:pt x="123" y="56"/>
                    <a:pt x="123" y="67"/>
                  </a:cubicBezTo>
                  <a:cubicBezTo>
                    <a:pt x="134" y="90"/>
                    <a:pt x="134" y="101"/>
                    <a:pt x="134" y="123"/>
                  </a:cubicBezTo>
                  <a:cubicBezTo>
                    <a:pt x="145" y="145"/>
                    <a:pt x="145" y="168"/>
                    <a:pt x="145" y="179"/>
                  </a:cubicBezTo>
                  <a:cubicBezTo>
                    <a:pt x="145" y="190"/>
                    <a:pt x="145" y="201"/>
                    <a:pt x="134" y="212"/>
                  </a:cubicBezTo>
                  <a:cubicBezTo>
                    <a:pt x="134" y="212"/>
                    <a:pt x="123" y="223"/>
                    <a:pt x="123" y="223"/>
                  </a:cubicBezTo>
                  <a:lnTo>
                    <a:pt x="89" y="223"/>
                  </a:lnTo>
                  <a:cubicBezTo>
                    <a:pt x="89" y="212"/>
                    <a:pt x="78" y="201"/>
                    <a:pt x="78" y="190"/>
                  </a:cubicBezTo>
                  <a:cubicBezTo>
                    <a:pt x="67" y="179"/>
                    <a:pt x="67" y="168"/>
                    <a:pt x="67" y="134"/>
                  </a:cubicBezTo>
                  <a:cubicBezTo>
                    <a:pt x="56" y="112"/>
                    <a:pt x="56" y="101"/>
                    <a:pt x="56" y="79"/>
                  </a:cubicBezTo>
                  <a:cubicBezTo>
                    <a:pt x="56" y="67"/>
                    <a:pt x="56" y="56"/>
                    <a:pt x="67" y="56"/>
                  </a:cubicBezTo>
                  <a:cubicBezTo>
                    <a:pt x="67" y="45"/>
                    <a:pt x="78" y="45"/>
                    <a:pt x="89" y="45"/>
                  </a:cubicBezTo>
                  <a:cubicBezTo>
                    <a:pt x="89" y="41"/>
                    <a:pt x="90" y="40"/>
                    <a:pt x="92" y="40"/>
                  </a:cubicBezTo>
                  <a:close/>
                  <a:moveTo>
                    <a:pt x="78" y="1"/>
                  </a:moveTo>
                  <a:cubicBezTo>
                    <a:pt x="56" y="1"/>
                    <a:pt x="45" y="12"/>
                    <a:pt x="33" y="23"/>
                  </a:cubicBezTo>
                  <a:cubicBezTo>
                    <a:pt x="22" y="34"/>
                    <a:pt x="11" y="56"/>
                    <a:pt x="11" y="67"/>
                  </a:cubicBezTo>
                  <a:cubicBezTo>
                    <a:pt x="0" y="90"/>
                    <a:pt x="11" y="123"/>
                    <a:pt x="11" y="145"/>
                  </a:cubicBezTo>
                  <a:cubicBezTo>
                    <a:pt x="31" y="226"/>
                    <a:pt x="60" y="270"/>
                    <a:pt x="106" y="270"/>
                  </a:cubicBezTo>
                  <a:cubicBezTo>
                    <a:pt x="112" y="270"/>
                    <a:pt x="117" y="269"/>
                    <a:pt x="123" y="268"/>
                  </a:cubicBezTo>
                  <a:cubicBezTo>
                    <a:pt x="156" y="257"/>
                    <a:pt x="178" y="246"/>
                    <a:pt x="189" y="223"/>
                  </a:cubicBezTo>
                  <a:cubicBezTo>
                    <a:pt x="201" y="190"/>
                    <a:pt x="201" y="157"/>
                    <a:pt x="189" y="112"/>
                  </a:cubicBezTo>
                  <a:cubicBezTo>
                    <a:pt x="178" y="67"/>
                    <a:pt x="167" y="45"/>
                    <a:pt x="145" y="23"/>
                  </a:cubicBezTo>
                  <a:cubicBezTo>
                    <a:pt x="134" y="1"/>
                    <a:pt x="111" y="1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 rot="1205253">
              <a:off x="6734812" y="3108464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93" y="41"/>
                  </a:moveTo>
                  <a:cubicBezTo>
                    <a:pt x="98" y="41"/>
                    <a:pt x="100" y="44"/>
                    <a:pt x="100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8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5"/>
                    <a:pt x="134" y="206"/>
                    <a:pt x="134" y="217"/>
                  </a:cubicBezTo>
                  <a:cubicBezTo>
                    <a:pt x="123" y="217"/>
                    <a:pt x="123" y="228"/>
                    <a:pt x="112" y="228"/>
                  </a:cubicBezTo>
                  <a:cubicBezTo>
                    <a:pt x="100" y="228"/>
                    <a:pt x="89" y="228"/>
                    <a:pt x="89" y="217"/>
                  </a:cubicBezTo>
                  <a:cubicBezTo>
                    <a:pt x="78" y="217"/>
                    <a:pt x="78" y="206"/>
                    <a:pt x="67" y="195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7"/>
                    <a:pt x="45" y="105"/>
                    <a:pt x="45" y="83"/>
                  </a:cubicBezTo>
                  <a:cubicBezTo>
                    <a:pt x="45" y="72"/>
                    <a:pt x="56" y="61"/>
                    <a:pt x="56" y="61"/>
                  </a:cubicBezTo>
                  <a:cubicBezTo>
                    <a:pt x="56" y="50"/>
                    <a:pt x="67" y="50"/>
                    <a:pt x="78" y="50"/>
                  </a:cubicBezTo>
                  <a:cubicBezTo>
                    <a:pt x="84" y="44"/>
                    <a:pt x="89" y="41"/>
                    <a:pt x="93" y="41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45" y="5"/>
                    <a:pt x="34" y="16"/>
                    <a:pt x="22" y="27"/>
                  </a:cubicBezTo>
                  <a:cubicBezTo>
                    <a:pt x="11" y="39"/>
                    <a:pt x="0" y="50"/>
                    <a:pt x="0" y="72"/>
                  </a:cubicBezTo>
                  <a:cubicBezTo>
                    <a:pt x="0" y="94"/>
                    <a:pt x="0" y="117"/>
                    <a:pt x="11" y="150"/>
                  </a:cubicBezTo>
                  <a:cubicBezTo>
                    <a:pt x="21" y="228"/>
                    <a:pt x="48" y="263"/>
                    <a:pt x="99" y="263"/>
                  </a:cubicBezTo>
                  <a:cubicBezTo>
                    <a:pt x="107" y="263"/>
                    <a:pt x="114" y="263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5"/>
                    <a:pt x="190" y="161"/>
                    <a:pt x="178" y="117"/>
                  </a:cubicBezTo>
                  <a:cubicBezTo>
                    <a:pt x="178" y="72"/>
                    <a:pt x="156" y="39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 rot="1205253">
              <a:off x="6791942" y="2993091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1"/>
                  </a:moveTo>
                  <a:lnTo>
                    <a:pt x="56" y="12"/>
                  </a:lnTo>
                  <a:lnTo>
                    <a:pt x="0" y="67"/>
                  </a:lnTo>
                  <a:lnTo>
                    <a:pt x="11" y="112"/>
                  </a:lnTo>
                  <a:lnTo>
                    <a:pt x="67" y="56"/>
                  </a:lnTo>
                  <a:lnTo>
                    <a:pt x="89" y="234"/>
                  </a:lnTo>
                  <a:lnTo>
                    <a:pt x="34" y="246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 rot="1205253">
              <a:off x="6784666" y="3033663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1" y="0"/>
                  </a:moveTo>
                  <a:lnTo>
                    <a:pt x="67" y="11"/>
                  </a:lnTo>
                  <a:lnTo>
                    <a:pt x="0" y="67"/>
                  </a:lnTo>
                  <a:lnTo>
                    <a:pt x="11" y="100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3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 rot="1205253">
              <a:off x="6778563" y="3074173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00" y="56"/>
                    <a:pt x="112" y="56"/>
                    <a:pt x="112" y="79"/>
                  </a:cubicBezTo>
                  <a:cubicBezTo>
                    <a:pt x="123" y="90"/>
                    <a:pt x="123" y="101"/>
                    <a:pt x="134" y="123"/>
                  </a:cubicBezTo>
                  <a:cubicBezTo>
                    <a:pt x="134" y="145"/>
                    <a:pt x="134" y="168"/>
                    <a:pt x="134" y="179"/>
                  </a:cubicBezTo>
                  <a:cubicBezTo>
                    <a:pt x="134" y="201"/>
                    <a:pt x="134" y="201"/>
                    <a:pt x="134" y="212"/>
                  </a:cubicBezTo>
                  <a:cubicBezTo>
                    <a:pt x="123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67" y="201"/>
                  </a:cubicBezTo>
                  <a:cubicBezTo>
                    <a:pt x="67" y="179"/>
                    <a:pt x="56" y="168"/>
                    <a:pt x="56" y="145"/>
                  </a:cubicBezTo>
                  <a:cubicBezTo>
                    <a:pt x="56" y="123"/>
                    <a:pt x="45" y="101"/>
                    <a:pt x="45" y="90"/>
                  </a:cubicBezTo>
                  <a:cubicBezTo>
                    <a:pt x="45" y="79"/>
                    <a:pt x="45" y="67"/>
                    <a:pt x="56" y="56"/>
                  </a:cubicBezTo>
                  <a:cubicBezTo>
                    <a:pt x="56" y="45"/>
                    <a:pt x="67" y="45"/>
                    <a:pt x="78" y="45"/>
                  </a:cubicBezTo>
                  <a:close/>
                  <a:moveTo>
                    <a:pt x="67" y="1"/>
                  </a:moveTo>
                  <a:cubicBezTo>
                    <a:pt x="45" y="12"/>
                    <a:pt x="34" y="12"/>
                    <a:pt x="22" y="23"/>
                  </a:cubicBezTo>
                  <a:cubicBezTo>
                    <a:pt x="11" y="34"/>
                    <a:pt x="0" y="56"/>
                    <a:pt x="0" y="79"/>
                  </a:cubicBezTo>
                  <a:cubicBezTo>
                    <a:pt x="0" y="101"/>
                    <a:pt x="0" y="123"/>
                    <a:pt x="0" y="157"/>
                  </a:cubicBezTo>
                  <a:cubicBezTo>
                    <a:pt x="20" y="227"/>
                    <a:pt x="49" y="270"/>
                    <a:pt x="95" y="270"/>
                  </a:cubicBezTo>
                  <a:cubicBezTo>
                    <a:pt x="100" y="270"/>
                    <a:pt x="106" y="269"/>
                    <a:pt x="112" y="268"/>
                  </a:cubicBezTo>
                  <a:cubicBezTo>
                    <a:pt x="145" y="257"/>
                    <a:pt x="167" y="246"/>
                    <a:pt x="178" y="223"/>
                  </a:cubicBezTo>
                  <a:cubicBezTo>
                    <a:pt x="190" y="201"/>
                    <a:pt x="190" y="157"/>
                    <a:pt x="178" y="123"/>
                  </a:cubicBezTo>
                  <a:cubicBezTo>
                    <a:pt x="167" y="79"/>
                    <a:pt x="156" y="45"/>
                    <a:pt x="145" y="23"/>
                  </a:cubicBezTo>
                  <a:cubicBezTo>
                    <a:pt x="123" y="1"/>
                    <a:pt x="100" y="1"/>
                    <a:pt x="6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6"/>
            <p:cNvSpPr/>
            <p:nvPr/>
          </p:nvSpPr>
          <p:spPr>
            <a:xfrm rot="1205253">
              <a:off x="6771286" y="3114744"/>
              <a:ext cx="17297" cy="24580"/>
            </a:xfrm>
            <a:custGeom>
              <a:rect b="b" l="l" r="r" t="t"/>
              <a:pathLst>
                <a:path extrusionOk="0" h="270" w="190">
                  <a:moveTo>
                    <a:pt x="100" y="45"/>
                  </a:moveTo>
                  <a:cubicBezTo>
                    <a:pt x="112" y="56"/>
                    <a:pt x="112" y="56"/>
                    <a:pt x="123" y="67"/>
                  </a:cubicBezTo>
                  <a:cubicBezTo>
                    <a:pt x="123" y="89"/>
                    <a:pt x="134" y="100"/>
                    <a:pt x="134" y="123"/>
                  </a:cubicBezTo>
                  <a:cubicBezTo>
                    <a:pt x="134" y="145"/>
                    <a:pt x="145" y="167"/>
                    <a:pt x="145" y="178"/>
                  </a:cubicBezTo>
                  <a:cubicBezTo>
                    <a:pt x="145" y="190"/>
                    <a:pt x="134" y="201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lnTo>
                    <a:pt x="89" y="223"/>
                  </a:lnTo>
                  <a:cubicBezTo>
                    <a:pt x="78" y="212"/>
                    <a:pt x="78" y="212"/>
                    <a:pt x="78" y="190"/>
                  </a:cubicBezTo>
                  <a:cubicBezTo>
                    <a:pt x="67" y="178"/>
                    <a:pt x="67" y="167"/>
                    <a:pt x="56" y="145"/>
                  </a:cubicBezTo>
                  <a:cubicBezTo>
                    <a:pt x="56" y="112"/>
                    <a:pt x="56" y="100"/>
                    <a:pt x="56" y="89"/>
                  </a:cubicBezTo>
                  <a:cubicBezTo>
                    <a:pt x="56" y="67"/>
                    <a:pt x="56" y="67"/>
                    <a:pt x="56" y="56"/>
                  </a:cubicBezTo>
                  <a:cubicBezTo>
                    <a:pt x="67" y="45"/>
                    <a:pt x="67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34" y="11"/>
                    <a:pt x="22" y="22"/>
                  </a:cubicBezTo>
                  <a:cubicBezTo>
                    <a:pt x="11" y="34"/>
                    <a:pt x="11" y="56"/>
                    <a:pt x="0" y="78"/>
                  </a:cubicBezTo>
                  <a:cubicBezTo>
                    <a:pt x="0" y="89"/>
                    <a:pt x="0" y="123"/>
                    <a:pt x="11" y="145"/>
                  </a:cubicBezTo>
                  <a:cubicBezTo>
                    <a:pt x="21" y="225"/>
                    <a:pt x="58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45" y="256"/>
                    <a:pt x="167" y="245"/>
                    <a:pt x="178" y="223"/>
                  </a:cubicBezTo>
                  <a:cubicBezTo>
                    <a:pt x="190" y="190"/>
                    <a:pt x="190" y="156"/>
                    <a:pt x="190" y="112"/>
                  </a:cubicBezTo>
                  <a:cubicBezTo>
                    <a:pt x="178" y="78"/>
                    <a:pt x="167" y="45"/>
                    <a:pt x="145" y="22"/>
                  </a:cubicBezTo>
                  <a:cubicBezTo>
                    <a:pt x="123" y="0"/>
                    <a:pt x="100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 rot="1205253">
              <a:off x="6828478" y="2999929"/>
              <a:ext cx="19300" cy="24489"/>
            </a:xfrm>
            <a:custGeom>
              <a:rect b="b" l="l" r="r" t="t"/>
              <a:pathLst>
                <a:path extrusionOk="0" h="269" w="212">
                  <a:moveTo>
                    <a:pt x="56" y="1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5"/>
                  </a:lnTo>
                  <a:lnTo>
                    <a:pt x="45" y="268"/>
                  </a:lnTo>
                  <a:lnTo>
                    <a:pt x="212" y="246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 rot="1205253">
              <a:off x="6822330" y="3039876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0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2" y="245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 rot="1205253">
              <a:off x="6815161" y="3080658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34" y="216"/>
                    <a:pt x="123" y="216"/>
                    <a:pt x="112" y="228"/>
                  </a:cubicBezTo>
                  <a:cubicBezTo>
                    <a:pt x="100" y="228"/>
                    <a:pt x="89" y="228"/>
                    <a:pt x="89" y="216"/>
                  </a:cubicBezTo>
                  <a:cubicBezTo>
                    <a:pt x="78" y="216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8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49"/>
                  </a:cubicBezTo>
                  <a:cubicBezTo>
                    <a:pt x="67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4" y="262"/>
                    <a:pt x="123" y="261"/>
                  </a:cubicBezTo>
                  <a:cubicBezTo>
                    <a:pt x="145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16"/>
                  </a:cubicBezTo>
                  <a:cubicBezTo>
                    <a:pt x="129" y="8"/>
                    <a:pt x="113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 rot="1205253">
              <a:off x="6807979" y="3120786"/>
              <a:ext cx="18299" cy="24580"/>
            </a:xfrm>
            <a:custGeom>
              <a:rect b="b" l="l" r="r" t="t"/>
              <a:pathLst>
                <a:path extrusionOk="0" h="270" w="201">
                  <a:moveTo>
                    <a:pt x="112" y="45"/>
                  </a:moveTo>
                  <a:cubicBezTo>
                    <a:pt x="112" y="56"/>
                    <a:pt x="123" y="67"/>
                    <a:pt x="123" y="78"/>
                  </a:cubicBezTo>
                  <a:cubicBezTo>
                    <a:pt x="123" y="89"/>
                    <a:pt x="134" y="100"/>
                    <a:pt x="134" y="134"/>
                  </a:cubicBezTo>
                  <a:cubicBezTo>
                    <a:pt x="145" y="156"/>
                    <a:pt x="145" y="167"/>
                    <a:pt x="145" y="178"/>
                  </a:cubicBezTo>
                  <a:cubicBezTo>
                    <a:pt x="145" y="201"/>
                    <a:pt x="145" y="212"/>
                    <a:pt x="134" y="212"/>
                  </a:cubicBezTo>
                  <a:cubicBezTo>
                    <a:pt x="134" y="223"/>
                    <a:pt x="123" y="223"/>
                    <a:pt x="112" y="223"/>
                  </a:cubicBezTo>
                  <a:cubicBezTo>
                    <a:pt x="112" y="227"/>
                    <a:pt x="110" y="228"/>
                    <a:pt x="108" y="228"/>
                  </a:cubicBezTo>
                  <a:cubicBezTo>
                    <a:pt x="104" y="228"/>
                    <a:pt x="97" y="223"/>
                    <a:pt x="89" y="223"/>
                  </a:cubicBezTo>
                  <a:cubicBezTo>
                    <a:pt x="89" y="223"/>
                    <a:pt x="78" y="212"/>
                    <a:pt x="78" y="201"/>
                  </a:cubicBezTo>
                  <a:cubicBezTo>
                    <a:pt x="67" y="190"/>
                    <a:pt x="67" y="167"/>
                    <a:pt x="67" y="145"/>
                  </a:cubicBezTo>
                  <a:cubicBezTo>
                    <a:pt x="56" y="123"/>
                    <a:pt x="56" y="100"/>
                    <a:pt x="56" y="89"/>
                  </a:cubicBezTo>
                  <a:cubicBezTo>
                    <a:pt x="56" y="78"/>
                    <a:pt x="56" y="67"/>
                    <a:pt x="67" y="56"/>
                  </a:cubicBezTo>
                  <a:cubicBezTo>
                    <a:pt x="67" y="56"/>
                    <a:pt x="78" y="45"/>
                    <a:pt x="78" y="45"/>
                  </a:cubicBezTo>
                  <a:close/>
                  <a:moveTo>
                    <a:pt x="78" y="0"/>
                  </a:moveTo>
                  <a:cubicBezTo>
                    <a:pt x="56" y="11"/>
                    <a:pt x="45" y="11"/>
                    <a:pt x="34" y="23"/>
                  </a:cubicBezTo>
                  <a:cubicBezTo>
                    <a:pt x="22" y="45"/>
                    <a:pt x="11" y="56"/>
                    <a:pt x="11" y="78"/>
                  </a:cubicBezTo>
                  <a:cubicBezTo>
                    <a:pt x="0" y="100"/>
                    <a:pt x="11" y="123"/>
                    <a:pt x="11" y="156"/>
                  </a:cubicBezTo>
                  <a:cubicBezTo>
                    <a:pt x="31" y="226"/>
                    <a:pt x="60" y="269"/>
                    <a:pt x="106" y="269"/>
                  </a:cubicBezTo>
                  <a:cubicBezTo>
                    <a:pt x="112" y="269"/>
                    <a:pt x="117" y="269"/>
                    <a:pt x="123" y="268"/>
                  </a:cubicBezTo>
                  <a:cubicBezTo>
                    <a:pt x="156" y="256"/>
                    <a:pt x="178" y="245"/>
                    <a:pt x="190" y="223"/>
                  </a:cubicBezTo>
                  <a:cubicBezTo>
                    <a:pt x="190" y="201"/>
                    <a:pt x="201" y="167"/>
                    <a:pt x="190" y="123"/>
                  </a:cubicBezTo>
                  <a:cubicBezTo>
                    <a:pt x="178" y="78"/>
                    <a:pt x="167" y="45"/>
                    <a:pt x="145" y="23"/>
                  </a:cubicBezTo>
                  <a:cubicBezTo>
                    <a:pt x="134" y="11"/>
                    <a:pt x="112" y="0"/>
                    <a:pt x="7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 rot="1205253">
              <a:off x="6409354" y="3012139"/>
              <a:ext cx="17388" cy="24034"/>
            </a:xfrm>
            <a:custGeom>
              <a:rect b="b" l="l" r="r" t="t"/>
              <a:pathLst>
                <a:path extrusionOk="0" h="264" w="191">
                  <a:moveTo>
                    <a:pt x="79" y="39"/>
                  </a:moveTo>
                  <a:cubicBezTo>
                    <a:pt x="90" y="39"/>
                    <a:pt x="101" y="39"/>
                    <a:pt x="101" y="50"/>
                  </a:cubicBezTo>
                  <a:cubicBezTo>
                    <a:pt x="112" y="50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8"/>
                  </a:cubicBezTo>
                  <a:cubicBezTo>
                    <a:pt x="134" y="150"/>
                    <a:pt x="134" y="172"/>
                    <a:pt x="146" y="183"/>
                  </a:cubicBezTo>
                  <a:cubicBezTo>
                    <a:pt x="146" y="194"/>
                    <a:pt x="134" y="206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101" y="228"/>
                    <a:pt x="90" y="217"/>
                  </a:cubicBezTo>
                  <a:cubicBezTo>
                    <a:pt x="79" y="217"/>
                    <a:pt x="79" y="206"/>
                    <a:pt x="68" y="194"/>
                  </a:cubicBezTo>
                  <a:cubicBezTo>
                    <a:pt x="68" y="183"/>
                    <a:pt x="68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8" y="50"/>
                    <a:pt x="68" y="50"/>
                    <a:pt x="79" y="39"/>
                  </a:cubicBezTo>
                  <a:close/>
                  <a:moveTo>
                    <a:pt x="97" y="1"/>
                  </a:moveTo>
                  <a:cubicBezTo>
                    <a:pt x="91" y="1"/>
                    <a:pt x="85" y="2"/>
                    <a:pt x="79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2" y="39"/>
                    <a:pt x="12" y="50"/>
                    <a:pt x="1" y="72"/>
                  </a:cubicBezTo>
                  <a:cubicBezTo>
                    <a:pt x="1" y="94"/>
                    <a:pt x="1" y="116"/>
                    <a:pt x="12" y="150"/>
                  </a:cubicBezTo>
                  <a:cubicBezTo>
                    <a:pt x="22" y="228"/>
                    <a:pt x="57" y="263"/>
                    <a:pt x="103" y="263"/>
                  </a:cubicBezTo>
                  <a:cubicBezTo>
                    <a:pt x="110" y="263"/>
                    <a:pt x="116" y="263"/>
                    <a:pt x="123" y="261"/>
                  </a:cubicBezTo>
                  <a:cubicBezTo>
                    <a:pt x="146" y="261"/>
                    <a:pt x="168" y="250"/>
                    <a:pt x="179" y="217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9" y="72"/>
                    <a:pt x="168" y="39"/>
                    <a:pt x="146" y="27"/>
                  </a:cubicBezTo>
                  <a:cubicBezTo>
                    <a:pt x="129" y="11"/>
                    <a:pt x="113" y="1"/>
                    <a:pt x="97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 rot="1205253">
              <a:off x="6403033" y="3053057"/>
              <a:ext cx="17388" cy="23943"/>
            </a:xfrm>
            <a:custGeom>
              <a:rect b="b" l="l" r="r" t="t"/>
              <a:pathLst>
                <a:path extrusionOk="0" h="263" w="191">
                  <a:moveTo>
                    <a:pt x="79" y="38"/>
                  </a:moveTo>
                  <a:cubicBezTo>
                    <a:pt x="79" y="38"/>
                    <a:pt x="90" y="38"/>
                    <a:pt x="101" y="49"/>
                  </a:cubicBezTo>
                  <a:cubicBezTo>
                    <a:pt x="101" y="49"/>
                    <a:pt x="112" y="60"/>
                    <a:pt x="112" y="72"/>
                  </a:cubicBezTo>
                  <a:cubicBezTo>
                    <a:pt x="123" y="83"/>
                    <a:pt x="123" y="105"/>
                    <a:pt x="123" y="127"/>
                  </a:cubicBezTo>
                  <a:cubicBezTo>
                    <a:pt x="134" y="149"/>
                    <a:pt x="134" y="161"/>
                    <a:pt x="134" y="183"/>
                  </a:cubicBezTo>
                  <a:cubicBezTo>
                    <a:pt x="134" y="194"/>
                    <a:pt x="134" y="205"/>
                    <a:pt x="123" y="205"/>
                  </a:cubicBezTo>
                  <a:cubicBezTo>
                    <a:pt x="123" y="216"/>
                    <a:pt x="112" y="216"/>
                    <a:pt x="112" y="227"/>
                  </a:cubicBezTo>
                  <a:cubicBezTo>
                    <a:pt x="101" y="227"/>
                    <a:pt x="90" y="227"/>
                    <a:pt x="79" y="216"/>
                  </a:cubicBezTo>
                  <a:cubicBezTo>
                    <a:pt x="79" y="216"/>
                    <a:pt x="68" y="205"/>
                    <a:pt x="68" y="194"/>
                  </a:cubicBezTo>
                  <a:cubicBezTo>
                    <a:pt x="57" y="183"/>
                    <a:pt x="57" y="161"/>
                    <a:pt x="57" y="138"/>
                  </a:cubicBezTo>
                  <a:cubicBezTo>
                    <a:pt x="45" y="116"/>
                    <a:pt x="45" y="94"/>
                    <a:pt x="45" y="83"/>
                  </a:cubicBezTo>
                  <a:cubicBezTo>
                    <a:pt x="45" y="72"/>
                    <a:pt x="45" y="60"/>
                    <a:pt x="57" y="49"/>
                  </a:cubicBezTo>
                  <a:cubicBezTo>
                    <a:pt x="57" y="49"/>
                    <a:pt x="68" y="38"/>
                    <a:pt x="79" y="38"/>
                  </a:cubicBezTo>
                  <a:close/>
                  <a:moveTo>
                    <a:pt x="92" y="0"/>
                  </a:moveTo>
                  <a:cubicBezTo>
                    <a:pt x="85" y="0"/>
                    <a:pt x="77" y="2"/>
                    <a:pt x="68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2" y="38"/>
                    <a:pt x="1" y="49"/>
                    <a:pt x="1" y="72"/>
                  </a:cubicBezTo>
                  <a:cubicBezTo>
                    <a:pt x="1" y="94"/>
                    <a:pt x="1" y="116"/>
                    <a:pt x="1" y="149"/>
                  </a:cubicBezTo>
                  <a:cubicBezTo>
                    <a:pt x="20" y="228"/>
                    <a:pt x="48" y="263"/>
                    <a:pt x="93" y="263"/>
                  </a:cubicBezTo>
                  <a:cubicBezTo>
                    <a:pt x="99" y="263"/>
                    <a:pt x="105" y="262"/>
                    <a:pt x="112" y="261"/>
                  </a:cubicBezTo>
                  <a:cubicBezTo>
                    <a:pt x="146" y="261"/>
                    <a:pt x="168" y="239"/>
                    <a:pt x="179" y="216"/>
                  </a:cubicBezTo>
                  <a:cubicBezTo>
                    <a:pt x="190" y="194"/>
                    <a:pt x="190" y="161"/>
                    <a:pt x="179" y="116"/>
                  </a:cubicBezTo>
                  <a:cubicBezTo>
                    <a:pt x="168" y="72"/>
                    <a:pt x="157" y="38"/>
                    <a:pt x="134" y="27"/>
                  </a:cubicBezTo>
                  <a:cubicBezTo>
                    <a:pt x="126" y="11"/>
                    <a:pt x="112" y="0"/>
                    <a:pt x="92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 rot="1205253">
              <a:off x="6866001" y="3005940"/>
              <a:ext cx="18299" cy="25491"/>
            </a:xfrm>
            <a:custGeom>
              <a:rect b="b" l="l" r="r" t="t"/>
              <a:pathLst>
                <a:path extrusionOk="0" h="280" w="201">
                  <a:moveTo>
                    <a:pt x="100" y="1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56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01" y="246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 rot="1205253">
              <a:off x="6858882" y="3046716"/>
              <a:ext cx="19300" cy="24398"/>
            </a:xfrm>
            <a:custGeom>
              <a:rect b="b" l="l" r="r" t="t"/>
              <a:pathLst>
                <a:path extrusionOk="0" h="268" w="212">
                  <a:moveTo>
                    <a:pt x="100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89" y="223"/>
                  </a:lnTo>
                  <a:lnTo>
                    <a:pt x="34" y="234"/>
                  </a:lnTo>
                  <a:lnTo>
                    <a:pt x="34" y="268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 rot="1205253">
              <a:off x="6851885" y="3086527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8"/>
                  </a:moveTo>
                  <a:cubicBezTo>
                    <a:pt x="89" y="38"/>
                    <a:pt x="100" y="38"/>
                    <a:pt x="100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34" y="105"/>
                    <a:pt x="134" y="127"/>
                  </a:cubicBezTo>
                  <a:cubicBezTo>
                    <a:pt x="145" y="150"/>
                    <a:pt x="145" y="172"/>
                    <a:pt x="145" y="183"/>
                  </a:cubicBezTo>
                  <a:cubicBezTo>
                    <a:pt x="145" y="194"/>
                    <a:pt x="145" y="205"/>
                    <a:pt x="134" y="216"/>
                  </a:cubicBezTo>
                  <a:cubicBezTo>
                    <a:pt x="134" y="216"/>
                    <a:pt x="123" y="228"/>
                    <a:pt x="112" y="228"/>
                  </a:cubicBezTo>
                  <a:cubicBezTo>
                    <a:pt x="100" y="228"/>
                    <a:pt x="100" y="228"/>
                    <a:pt x="89" y="216"/>
                  </a:cubicBezTo>
                  <a:cubicBezTo>
                    <a:pt x="89" y="216"/>
                    <a:pt x="78" y="205"/>
                    <a:pt x="78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67" y="49"/>
                    <a:pt x="67" y="49"/>
                    <a:pt x="78" y="38"/>
                  </a:cubicBezTo>
                  <a:close/>
                  <a:moveTo>
                    <a:pt x="98" y="0"/>
                  </a:moveTo>
                  <a:cubicBezTo>
                    <a:pt x="91" y="0"/>
                    <a:pt x="84" y="2"/>
                    <a:pt x="78" y="5"/>
                  </a:cubicBezTo>
                  <a:cubicBezTo>
                    <a:pt x="56" y="5"/>
                    <a:pt x="34" y="16"/>
                    <a:pt x="22" y="27"/>
                  </a:cubicBezTo>
                  <a:cubicBezTo>
                    <a:pt x="11" y="38"/>
                    <a:pt x="11" y="49"/>
                    <a:pt x="11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57" y="263"/>
                    <a:pt x="103" y="263"/>
                  </a:cubicBezTo>
                  <a:cubicBezTo>
                    <a:pt x="109" y="263"/>
                    <a:pt x="116" y="262"/>
                    <a:pt x="123" y="261"/>
                  </a:cubicBezTo>
                  <a:cubicBezTo>
                    <a:pt x="156" y="261"/>
                    <a:pt x="167" y="239"/>
                    <a:pt x="178" y="216"/>
                  </a:cubicBezTo>
                  <a:cubicBezTo>
                    <a:pt x="190" y="194"/>
                    <a:pt x="190" y="161"/>
                    <a:pt x="190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37" y="11"/>
                    <a:pt x="117" y="0"/>
                    <a:pt x="98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 rot="1205253">
              <a:off x="6908843" y="2972125"/>
              <a:ext cx="19300" cy="24398"/>
            </a:xfrm>
            <a:custGeom>
              <a:rect b="b" l="l" r="r" t="t"/>
              <a:pathLst>
                <a:path extrusionOk="0" h="268" w="212">
                  <a:moveTo>
                    <a:pt x="67" y="0"/>
                  </a:moveTo>
                  <a:lnTo>
                    <a:pt x="0" y="56"/>
                  </a:lnTo>
                  <a:lnTo>
                    <a:pt x="11" y="101"/>
                  </a:lnTo>
                  <a:lnTo>
                    <a:pt x="67" y="45"/>
                  </a:lnTo>
                  <a:lnTo>
                    <a:pt x="100" y="223"/>
                  </a:lnTo>
                  <a:lnTo>
                    <a:pt x="34" y="234"/>
                  </a:lnTo>
                  <a:lnTo>
                    <a:pt x="45" y="268"/>
                  </a:lnTo>
                  <a:lnTo>
                    <a:pt x="212" y="234"/>
                  </a:lnTo>
                  <a:lnTo>
                    <a:pt x="212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 rot="1205253">
              <a:off x="6902786" y="3012280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8"/>
                  </a:moveTo>
                  <a:cubicBezTo>
                    <a:pt x="89" y="38"/>
                    <a:pt x="89" y="38"/>
                    <a:pt x="101" y="49"/>
                  </a:cubicBezTo>
                  <a:cubicBezTo>
                    <a:pt x="101" y="49"/>
                    <a:pt x="112" y="61"/>
                    <a:pt x="112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61"/>
                    <a:pt x="134" y="183"/>
                  </a:cubicBezTo>
                  <a:cubicBezTo>
                    <a:pt x="134" y="194"/>
                    <a:pt x="134" y="205"/>
                    <a:pt x="134" y="205"/>
                  </a:cubicBezTo>
                  <a:cubicBezTo>
                    <a:pt x="123" y="217"/>
                    <a:pt x="123" y="217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56" y="161"/>
                    <a:pt x="56" y="139"/>
                  </a:cubicBezTo>
                  <a:cubicBezTo>
                    <a:pt x="56" y="116"/>
                    <a:pt x="45" y="94"/>
                    <a:pt x="45" y="83"/>
                  </a:cubicBezTo>
                  <a:cubicBezTo>
                    <a:pt x="45" y="72"/>
                    <a:pt x="45" y="61"/>
                    <a:pt x="56" y="49"/>
                  </a:cubicBezTo>
                  <a:cubicBezTo>
                    <a:pt x="56" y="49"/>
                    <a:pt x="67" y="38"/>
                    <a:pt x="78" y="38"/>
                  </a:cubicBezTo>
                  <a:close/>
                  <a:moveTo>
                    <a:pt x="94" y="0"/>
                  </a:moveTo>
                  <a:cubicBezTo>
                    <a:pt x="86" y="0"/>
                    <a:pt x="77" y="2"/>
                    <a:pt x="67" y="5"/>
                  </a:cubicBezTo>
                  <a:cubicBezTo>
                    <a:pt x="45" y="5"/>
                    <a:pt x="34" y="16"/>
                    <a:pt x="23" y="27"/>
                  </a:cubicBezTo>
                  <a:cubicBezTo>
                    <a:pt x="11" y="38"/>
                    <a:pt x="0" y="49"/>
                    <a:pt x="0" y="72"/>
                  </a:cubicBezTo>
                  <a:cubicBezTo>
                    <a:pt x="0" y="94"/>
                    <a:pt x="0" y="116"/>
                    <a:pt x="0" y="150"/>
                  </a:cubicBezTo>
                  <a:cubicBezTo>
                    <a:pt x="20" y="228"/>
                    <a:pt x="48" y="263"/>
                    <a:pt x="92" y="263"/>
                  </a:cubicBezTo>
                  <a:cubicBezTo>
                    <a:pt x="98" y="263"/>
                    <a:pt x="105" y="262"/>
                    <a:pt x="112" y="261"/>
                  </a:cubicBezTo>
                  <a:cubicBezTo>
                    <a:pt x="145" y="261"/>
                    <a:pt x="167" y="239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67" y="72"/>
                    <a:pt x="156" y="38"/>
                    <a:pt x="145" y="16"/>
                  </a:cubicBezTo>
                  <a:cubicBezTo>
                    <a:pt x="129" y="8"/>
                    <a:pt x="114" y="0"/>
                    <a:pt x="9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 rot="1205253">
              <a:off x="6895433" y="3052555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0" y="234"/>
                  </a:lnTo>
                  <a:lnTo>
                    <a:pt x="34" y="245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12" y="212"/>
                  </a:lnTo>
                  <a:lnTo>
                    <a:pt x="145" y="223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 rot="1205253">
              <a:off x="6889113" y="3093382"/>
              <a:ext cx="19300" cy="25491"/>
            </a:xfrm>
            <a:custGeom>
              <a:rect b="b" l="l" r="r" t="t"/>
              <a:pathLst>
                <a:path extrusionOk="0" h="280" w="212">
                  <a:moveTo>
                    <a:pt x="101" y="1"/>
                  </a:moveTo>
                  <a:lnTo>
                    <a:pt x="56" y="12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56" y="57"/>
                  </a:lnTo>
                  <a:lnTo>
                    <a:pt x="89" y="224"/>
                  </a:lnTo>
                  <a:lnTo>
                    <a:pt x="23" y="235"/>
                  </a:lnTo>
                  <a:lnTo>
                    <a:pt x="34" y="279"/>
                  </a:lnTo>
                  <a:lnTo>
                    <a:pt x="212" y="246"/>
                  </a:lnTo>
                  <a:lnTo>
                    <a:pt x="201" y="213"/>
                  </a:lnTo>
                  <a:lnTo>
                    <a:pt x="145" y="224"/>
                  </a:lnTo>
                  <a:lnTo>
                    <a:pt x="10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 rot="1205253">
              <a:off x="6881852" y="3133956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12" y="0"/>
                  </a:moveTo>
                  <a:lnTo>
                    <a:pt x="56" y="12"/>
                  </a:lnTo>
                  <a:lnTo>
                    <a:pt x="0" y="56"/>
                  </a:lnTo>
                  <a:lnTo>
                    <a:pt x="11" y="101"/>
                  </a:lnTo>
                  <a:lnTo>
                    <a:pt x="67" y="56"/>
                  </a:lnTo>
                  <a:lnTo>
                    <a:pt x="101" y="223"/>
                  </a:lnTo>
                  <a:lnTo>
                    <a:pt x="34" y="234"/>
                  </a:lnTo>
                  <a:lnTo>
                    <a:pt x="45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12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 rot="1205253">
              <a:off x="6946335" y="2978308"/>
              <a:ext cx="19300" cy="25400"/>
            </a:xfrm>
            <a:custGeom>
              <a:rect b="b" l="l" r="r" t="t"/>
              <a:pathLst>
                <a:path extrusionOk="0" h="279" w="212">
                  <a:moveTo>
                    <a:pt x="101" y="0"/>
                  </a:moveTo>
                  <a:lnTo>
                    <a:pt x="56" y="11"/>
                  </a:lnTo>
                  <a:lnTo>
                    <a:pt x="0" y="56"/>
                  </a:lnTo>
                  <a:lnTo>
                    <a:pt x="0" y="101"/>
                  </a:lnTo>
                  <a:lnTo>
                    <a:pt x="56" y="45"/>
                  </a:lnTo>
                  <a:lnTo>
                    <a:pt x="89" y="223"/>
                  </a:lnTo>
                  <a:lnTo>
                    <a:pt x="23" y="234"/>
                  </a:lnTo>
                  <a:lnTo>
                    <a:pt x="34" y="279"/>
                  </a:lnTo>
                  <a:lnTo>
                    <a:pt x="212" y="245"/>
                  </a:lnTo>
                  <a:lnTo>
                    <a:pt x="201" y="201"/>
                  </a:lnTo>
                  <a:lnTo>
                    <a:pt x="145" y="212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6"/>
            <p:cNvSpPr/>
            <p:nvPr/>
          </p:nvSpPr>
          <p:spPr>
            <a:xfrm rot="1205253">
              <a:off x="6939510" y="3018150"/>
              <a:ext cx="17297" cy="24034"/>
            </a:xfrm>
            <a:custGeom>
              <a:rect b="b" l="l" r="r" t="t"/>
              <a:pathLst>
                <a:path extrusionOk="0" h="264" w="190">
                  <a:moveTo>
                    <a:pt x="78" y="38"/>
                  </a:moveTo>
                  <a:cubicBezTo>
                    <a:pt x="89" y="38"/>
                    <a:pt x="101" y="38"/>
                    <a:pt x="101" y="49"/>
                  </a:cubicBezTo>
                  <a:cubicBezTo>
                    <a:pt x="112" y="49"/>
                    <a:pt x="112" y="61"/>
                    <a:pt x="123" y="72"/>
                  </a:cubicBezTo>
                  <a:cubicBezTo>
                    <a:pt x="123" y="83"/>
                    <a:pt x="123" y="105"/>
                    <a:pt x="134" y="127"/>
                  </a:cubicBezTo>
                  <a:cubicBezTo>
                    <a:pt x="134" y="150"/>
                    <a:pt x="134" y="172"/>
                    <a:pt x="134" y="183"/>
                  </a:cubicBezTo>
                  <a:cubicBezTo>
                    <a:pt x="134" y="194"/>
                    <a:pt x="134" y="205"/>
                    <a:pt x="134" y="217"/>
                  </a:cubicBezTo>
                  <a:cubicBezTo>
                    <a:pt x="134" y="217"/>
                    <a:pt x="123" y="228"/>
                    <a:pt x="112" y="228"/>
                  </a:cubicBezTo>
                  <a:cubicBezTo>
                    <a:pt x="101" y="228"/>
                    <a:pt x="89" y="228"/>
                    <a:pt x="89" y="217"/>
                  </a:cubicBezTo>
                  <a:cubicBezTo>
                    <a:pt x="78" y="217"/>
                    <a:pt x="78" y="205"/>
                    <a:pt x="67" y="194"/>
                  </a:cubicBezTo>
                  <a:cubicBezTo>
                    <a:pt x="67" y="183"/>
                    <a:pt x="67" y="161"/>
                    <a:pt x="56" y="139"/>
                  </a:cubicBezTo>
                  <a:cubicBezTo>
                    <a:pt x="56" y="116"/>
                    <a:pt x="56" y="94"/>
                    <a:pt x="56" y="83"/>
                  </a:cubicBezTo>
                  <a:cubicBezTo>
                    <a:pt x="56" y="72"/>
                    <a:pt x="56" y="61"/>
                    <a:pt x="56" y="61"/>
                  </a:cubicBezTo>
                  <a:cubicBezTo>
                    <a:pt x="56" y="49"/>
                    <a:pt x="67" y="49"/>
                    <a:pt x="78" y="38"/>
                  </a:cubicBezTo>
                  <a:close/>
                  <a:moveTo>
                    <a:pt x="92" y="1"/>
                  </a:moveTo>
                  <a:cubicBezTo>
                    <a:pt x="84" y="1"/>
                    <a:pt x="76" y="2"/>
                    <a:pt x="67" y="5"/>
                  </a:cubicBezTo>
                  <a:cubicBezTo>
                    <a:pt x="56" y="5"/>
                    <a:pt x="34" y="16"/>
                    <a:pt x="23" y="27"/>
                  </a:cubicBezTo>
                  <a:cubicBezTo>
                    <a:pt x="11" y="38"/>
                    <a:pt x="11" y="49"/>
                    <a:pt x="0" y="72"/>
                  </a:cubicBezTo>
                  <a:cubicBezTo>
                    <a:pt x="0" y="94"/>
                    <a:pt x="0" y="116"/>
                    <a:pt x="11" y="150"/>
                  </a:cubicBezTo>
                  <a:cubicBezTo>
                    <a:pt x="21" y="228"/>
                    <a:pt x="48" y="263"/>
                    <a:pt x="100" y="263"/>
                  </a:cubicBezTo>
                  <a:cubicBezTo>
                    <a:pt x="107" y="263"/>
                    <a:pt x="115" y="262"/>
                    <a:pt x="123" y="261"/>
                  </a:cubicBezTo>
                  <a:cubicBezTo>
                    <a:pt x="145" y="261"/>
                    <a:pt x="167" y="250"/>
                    <a:pt x="178" y="217"/>
                  </a:cubicBezTo>
                  <a:cubicBezTo>
                    <a:pt x="190" y="194"/>
                    <a:pt x="190" y="161"/>
                    <a:pt x="178" y="116"/>
                  </a:cubicBezTo>
                  <a:cubicBezTo>
                    <a:pt x="178" y="72"/>
                    <a:pt x="167" y="38"/>
                    <a:pt x="145" y="27"/>
                  </a:cubicBezTo>
                  <a:cubicBezTo>
                    <a:pt x="129" y="11"/>
                    <a:pt x="112" y="1"/>
                    <a:pt x="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6"/>
            <p:cNvSpPr/>
            <p:nvPr/>
          </p:nvSpPr>
          <p:spPr>
            <a:xfrm rot="1205253">
              <a:off x="6933128" y="3058597"/>
              <a:ext cx="18299" cy="25400"/>
            </a:xfrm>
            <a:custGeom>
              <a:rect b="b" l="l" r="r" t="t"/>
              <a:pathLst>
                <a:path extrusionOk="0" h="279" w="201">
                  <a:moveTo>
                    <a:pt x="101" y="0"/>
                  </a:moveTo>
                  <a:lnTo>
                    <a:pt x="56" y="11"/>
                  </a:lnTo>
                  <a:lnTo>
                    <a:pt x="0" y="67"/>
                  </a:lnTo>
                  <a:lnTo>
                    <a:pt x="0" y="112"/>
                  </a:lnTo>
                  <a:lnTo>
                    <a:pt x="56" y="56"/>
                  </a:lnTo>
                  <a:lnTo>
                    <a:pt x="89" y="234"/>
                  </a:lnTo>
                  <a:lnTo>
                    <a:pt x="23" y="245"/>
                  </a:lnTo>
                  <a:lnTo>
                    <a:pt x="34" y="279"/>
                  </a:lnTo>
                  <a:lnTo>
                    <a:pt x="201" y="245"/>
                  </a:lnTo>
                  <a:lnTo>
                    <a:pt x="201" y="212"/>
                  </a:lnTo>
                  <a:lnTo>
                    <a:pt x="145" y="223"/>
                  </a:lnTo>
                  <a:lnTo>
                    <a:pt x="10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6"/>
            <p:cNvSpPr/>
            <p:nvPr/>
          </p:nvSpPr>
          <p:spPr>
            <a:xfrm flipH="1">
              <a:off x="6222000" y="2442461"/>
              <a:ext cx="251628" cy="347945"/>
            </a:xfrm>
            <a:custGeom>
              <a:rect b="b" l="l" r="r" t="t"/>
              <a:pathLst>
                <a:path extrusionOk="0" h="3822" w="2764">
                  <a:moveTo>
                    <a:pt x="2362" y="2986"/>
                  </a:moveTo>
                  <a:cubicBezTo>
                    <a:pt x="2362" y="2986"/>
                    <a:pt x="2763" y="2306"/>
                    <a:pt x="2607" y="1705"/>
                  </a:cubicBezTo>
                  <a:cubicBezTo>
                    <a:pt x="2462" y="1103"/>
                    <a:pt x="1727" y="279"/>
                    <a:pt x="1070" y="0"/>
                  </a:cubicBezTo>
                  <a:cubicBezTo>
                    <a:pt x="1070" y="0"/>
                    <a:pt x="1193" y="724"/>
                    <a:pt x="1193" y="724"/>
                  </a:cubicBezTo>
                  <a:cubicBezTo>
                    <a:pt x="1193" y="747"/>
                    <a:pt x="725" y="1081"/>
                    <a:pt x="691" y="1114"/>
                  </a:cubicBezTo>
                  <a:cubicBezTo>
                    <a:pt x="535" y="1248"/>
                    <a:pt x="402" y="1393"/>
                    <a:pt x="279" y="1549"/>
                  </a:cubicBezTo>
                  <a:cubicBezTo>
                    <a:pt x="223" y="1638"/>
                    <a:pt x="157" y="1694"/>
                    <a:pt x="90" y="1760"/>
                  </a:cubicBezTo>
                  <a:cubicBezTo>
                    <a:pt x="23" y="1827"/>
                    <a:pt x="1" y="1927"/>
                    <a:pt x="34" y="2028"/>
                  </a:cubicBezTo>
                  <a:cubicBezTo>
                    <a:pt x="79" y="2128"/>
                    <a:pt x="212" y="2195"/>
                    <a:pt x="324" y="2161"/>
                  </a:cubicBezTo>
                  <a:cubicBezTo>
                    <a:pt x="223" y="2239"/>
                    <a:pt x="123" y="2340"/>
                    <a:pt x="79" y="2473"/>
                  </a:cubicBezTo>
                  <a:cubicBezTo>
                    <a:pt x="34" y="2607"/>
                    <a:pt x="79" y="2707"/>
                    <a:pt x="168" y="2819"/>
                  </a:cubicBezTo>
                  <a:cubicBezTo>
                    <a:pt x="201" y="2863"/>
                    <a:pt x="402" y="2975"/>
                    <a:pt x="435" y="2997"/>
                  </a:cubicBezTo>
                  <a:cubicBezTo>
                    <a:pt x="457" y="3019"/>
                    <a:pt x="346" y="3142"/>
                    <a:pt x="535" y="3364"/>
                  </a:cubicBezTo>
                  <a:cubicBezTo>
                    <a:pt x="647" y="3498"/>
                    <a:pt x="858" y="3476"/>
                    <a:pt x="903" y="3431"/>
                  </a:cubicBezTo>
                  <a:cubicBezTo>
                    <a:pt x="903" y="3431"/>
                    <a:pt x="948" y="3643"/>
                    <a:pt x="1204" y="3710"/>
                  </a:cubicBezTo>
                  <a:cubicBezTo>
                    <a:pt x="1705" y="3821"/>
                    <a:pt x="2106" y="3342"/>
                    <a:pt x="2362" y="298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6"/>
            <p:cNvSpPr/>
            <p:nvPr/>
          </p:nvSpPr>
          <p:spPr>
            <a:xfrm flipH="1">
              <a:off x="6971410" y="2634093"/>
              <a:ext cx="359052" cy="364150"/>
            </a:xfrm>
            <a:custGeom>
              <a:rect b="b" l="l" r="r" t="t"/>
              <a:pathLst>
                <a:path extrusionOk="0" h="4000" w="3944">
                  <a:moveTo>
                    <a:pt x="2005" y="45"/>
                  </a:moveTo>
                  <a:cubicBezTo>
                    <a:pt x="1615" y="90"/>
                    <a:pt x="1248" y="268"/>
                    <a:pt x="947" y="502"/>
                  </a:cubicBezTo>
                  <a:cubicBezTo>
                    <a:pt x="680" y="714"/>
                    <a:pt x="379" y="1003"/>
                    <a:pt x="256" y="1326"/>
                  </a:cubicBezTo>
                  <a:cubicBezTo>
                    <a:pt x="22" y="1950"/>
                    <a:pt x="0" y="2785"/>
                    <a:pt x="747" y="3387"/>
                  </a:cubicBezTo>
                  <a:cubicBezTo>
                    <a:pt x="1493" y="4000"/>
                    <a:pt x="3576" y="3131"/>
                    <a:pt x="3787" y="2429"/>
                  </a:cubicBezTo>
                  <a:cubicBezTo>
                    <a:pt x="3787" y="2429"/>
                    <a:pt x="3943" y="2028"/>
                    <a:pt x="3565" y="1917"/>
                  </a:cubicBezTo>
                  <a:cubicBezTo>
                    <a:pt x="3565" y="1917"/>
                    <a:pt x="3676" y="1493"/>
                    <a:pt x="3264" y="1382"/>
                  </a:cubicBezTo>
                  <a:cubicBezTo>
                    <a:pt x="3264" y="1382"/>
                    <a:pt x="3253" y="1103"/>
                    <a:pt x="3253" y="1081"/>
                  </a:cubicBezTo>
                  <a:cubicBezTo>
                    <a:pt x="3175" y="836"/>
                    <a:pt x="2896" y="769"/>
                    <a:pt x="2896" y="769"/>
                  </a:cubicBezTo>
                  <a:cubicBezTo>
                    <a:pt x="2852" y="714"/>
                    <a:pt x="2818" y="513"/>
                    <a:pt x="2818" y="368"/>
                  </a:cubicBezTo>
                  <a:cubicBezTo>
                    <a:pt x="2830" y="1"/>
                    <a:pt x="2273" y="12"/>
                    <a:pt x="2005" y="4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6"/>
            <p:cNvSpPr/>
            <p:nvPr/>
          </p:nvSpPr>
          <p:spPr>
            <a:xfrm flipH="1">
              <a:off x="7012015" y="1317886"/>
              <a:ext cx="148118" cy="164323"/>
            </a:xfrm>
            <a:custGeom>
              <a:rect b="b" l="l" r="r" t="t"/>
              <a:pathLst>
                <a:path extrusionOk="0" h="1805" w="1627">
                  <a:moveTo>
                    <a:pt x="1627" y="903"/>
                  </a:moveTo>
                  <a:cubicBezTo>
                    <a:pt x="1627" y="1393"/>
                    <a:pt x="1259" y="1805"/>
                    <a:pt x="814" y="1805"/>
                  </a:cubicBezTo>
                  <a:cubicBezTo>
                    <a:pt x="368" y="1805"/>
                    <a:pt x="1" y="1393"/>
                    <a:pt x="1" y="903"/>
                  </a:cubicBezTo>
                  <a:cubicBezTo>
                    <a:pt x="1" y="401"/>
                    <a:pt x="368" y="0"/>
                    <a:pt x="814" y="0"/>
                  </a:cubicBezTo>
                  <a:cubicBezTo>
                    <a:pt x="1259" y="0"/>
                    <a:pt x="1627" y="401"/>
                    <a:pt x="1627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6"/>
            <p:cNvSpPr/>
            <p:nvPr/>
          </p:nvSpPr>
          <p:spPr>
            <a:xfrm flipH="1">
              <a:off x="6702673" y="1291486"/>
              <a:ext cx="149210" cy="164414"/>
            </a:xfrm>
            <a:custGeom>
              <a:rect b="b" l="l" r="r" t="t"/>
              <a:pathLst>
                <a:path extrusionOk="0" h="1806" w="1639">
                  <a:moveTo>
                    <a:pt x="1638" y="903"/>
                  </a:moveTo>
                  <a:cubicBezTo>
                    <a:pt x="1638" y="1404"/>
                    <a:pt x="1271" y="1805"/>
                    <a:pt x="825" y="1805"/>
                  </a:cubicBezTo>
                  <a:cubicBezTo>
                    <a:pt x="368" y="1805"/>
                    <a:pt x="1" y="1404"/>
                    <a:pt x="1" y="903"/>
                  </a:cubicBezTo>
                  <a:cubicBezTo>
                    <a:pt x="1" y="413"/>
                    <a:pt x="368" y="1"/>
                    <a:pt x="825" y="1"/>
                  </a:cubicBezTo>
                  <a:cubicBezTo>
                    <a:pt x="1271" y="1"/>
                    <a:pt x="1638" y="413"/>
                    <a:pt x="1638" y="90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6"/>
            <p:cNvSpPr/>
            <p:nvPr/>
          </p:nvSpPr>
          <p:spPr>
            <a:xfrm flipH="1">
              <a:off x="7039327" y="1348293"/>
              <a:ext cx="93404" cy="103510"/>
            </a:xfrm>
            <a:custGeom>
              <a:rect b="b" l="l" r="r" t="t"/>
              <a:pathLst>
                <a:path extrusionOk="0" h="1137" w="1026">
                  <a:moveTo>
                    <a:pt x="1025" y="569"/>
                  </a:moveTo>
                  <a:cubicBezTo>
                    <a:pt x="1025" y="880"/>
                    <a:pt x="802" y="1137"/>
                    <a:pt x="513" y="1137"/>
                  </a:cubicBezTo>
                  <a:cubicBezTo>
                    <a:pt x="223" y="1137"/>
                    <a:pt x="0" y="880"/>
                    <a:pt x="0" y="569"/>
                  </a:cubicBezTo>
                  <a:cubicBezTo>
                    <a:pt x="0" y="245"/>
                    <a:pt x="223" y="0"/>
                    <a:pt x="513" y="0"/>
                  </a:cubicBezTo>
                  <a:cubicBezTo>
                    <a:pt x="802" y="0"/>
                    <a:pt x="1025" y="245"/>
                    <a:pt x="1025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6"/>
            <p:cNvSpPr/>
            <p:nvPr/>
          </p:nvSpPr>
          <p:spPr>
            <a:xfrm flipH="1">
              <a:off x="6730076" y="1321892"/>
              <a:ext cx="94406" cy="103510"/>
            </a:xfrm>
            <a:custGeom>
              <a:rect b="b" l="l" r="r" t="t"/>
              <a:pathLst>
                <a:path extrusionOk="0" h="1137" w="1037">
                  <a:moveTo>
                    <a:pt x="1037" y="569"/>
                  </a:moveTo>
                  <a:cubicBezTo>
                    <a:pt x="1037" y="892"/>
                    <a:pt x="803" y="1137"/>
                    <a:pt x="524" y="1137"/>
                  </a:cubicBezTo>
                  <a:cubicBezTo>
                    <a:pt x="234" y="1137"/>
                    <a:pt x="1" y="892"/>
                    <a:pt x="1" y="569"/>
                  </a:cubicBezTo>
                  <a:cubicBezTo>
                    <a:pt x="1" y="257"/>
                    <a:pt x="234" y="1"/>
                    <a:pt x="524" y="1"/>
                  </a:cubicBezTo>
                  <a:cubicBezTo>
                    <a:pt x="803" y="1"/>
                    <a:pt x="1037" y="257"/>
                    <a:pt x="1037" y="5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6"/>
            <p:cNvSpPr/>
            <p:nvPr/>
          </p:nvSpPr>
          <p:spPr>
            <a:xfrm flipH="1">
              <a:off x="7063725" y="1241780"/>
              <a:ext cx="60904" cy="59994"/>
            </a:xfrm>
            <a:custGeom>
              <a:rect b="b" l="l" r="r" t="t"/>
              <a:pathLst>
                <a:path extrusionOk="0" h="659" w="669">
                  <a:moveTo>
                    <a:pt x="669" y="324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24"/>
                  </a:cubicBezTo>
                  <a:cubicBezTo>
                    <a:pt x="0" y="146"/>
                    <a:pt x="145" y="1"/>
                    <a:pt x="335" y="1"/>
                  </a:cubicBezTo>
                  <a:cubicBezTo>
                    <a:pt x="513" y="1"/>
                    <a:pt x="669" y="146"/>
                    <a:pt x="669" y="324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6"/>
            <p:cNvSpPr/>
            <p:nvPr/>
          </p:nvSpPr>
          <p:spPr>
            <a:xfrm flipH="1">
              <a:off x="6764579" y="1217473"/>
              <a:ext cx="60904" cy="59903"/>
            </a:xfrm>
            <a:custGeom>
              <a:rect b="b" l="l" r="r" t="t"/>
              <a:pathLst>
                <a:path extrusionOk="0" h="658" w="669">
                  <a:moveTo>
                    <a:pt x="669" y="335"/>
                  </a:moveTo>
                  <a:cubicBezTo>
                    <a:pt x="669" y="513"/>
                    <a:pt x="513" y="658"/>
                    <a:pt x="335" y="658"/>
                  </a:cubicBezTo>
                  <a:cubicBezTo>
                    <a:pt x="145" y="658"/>
                    <a:pt x="0" y="513"/>
                    <a:pt x="0" y="335"/>
                  </a:cubicBezTo>
                  <a:cubicBezTo>
                    <a:pt x="0" y="145"/>
                    <a:pt x="145" y="0"/>
                    <a:pt x="335" y="0"/>
                  </a:cubicBezTo>
                  <a:cubicBezTo>
                    <a:pt x="513" y="0"/>
                    <a:pt x="669" y="145"/>
                    <a:pt x="669" y="33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6"/>
            <p:cNvSpPr/>
            <p:nvPr/>
          </p:nvSpPr>
          <p:spPr>
            <a:xfrm flipH="1">
              <a:off x="6821384" y="1472011"/>
              <a:ext cx="206928" cy="77109"/>
            </a:xfrm>
            <a:custGeom>
              <a:rect b="b" l="l" r="r" t="t"/>
              <a:pathLst>
                <a:path extrusionOk="0" h="847" w="2273">
                  <a:moveTo>
                    <a:pt x="1059" y="847"/>
                  </a:moveTo>
                  <a:cubicBezTo>
                    <a:pt x="647" y="847"/>
                    <a:pt x="301" y="680"/>
                    <a:pt x="112" y="535"/>
                  </a:cubicBezTo>
                  <a:cubicBezTo>
                    <a:pt x="12" y="457"/>
                    <a:pt x="1" y="312"/>
                    <a:pt x="79" y="212"/>
                  </a:cubicBezTo>
                  <a:cubicBezTo>
                    <a:pt x="157" y="123"/>
                    <a:pt x="301" y="101"/>
                    <a:pt x="390" y="179"/>
                  </a:cubicBezTo>
                  <a:cubicBezTo>
                    <a:pt x="424" y="201"/>
                    <a:pt x="1103" y="724"/>
                    <a:pt x="1872" y="78"/>
                  </a:cubicBezTo>
                  <a:cubicBezTo>
                    <a:pt x="1961" y="0"/>
                    <a:pt x="2106" y="12"/>
                    <a:pt x="2184" y="101"/>
                  </a:cubicBezTo>
                  <a:cubicBezTo>
                    <a:pt x="2273" y="201"/>
                    <a:pt x="2251" y="346"/>
                    <a:pt x="2162" y="424"/>
                  </a:cubicBezTo>
                  <a:cubicBezTo>
                    <a:pt x="1783" y="736"/>
                    <a:pt x="1404" y="847"/>
                    <a:pt x="1059" y="84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6"/>
            <p:cNvSpPr/>
            <p:nvPr/>
          </p:nvSpPr>
          <p:spPr>
            <a:xfrm flipH="1">
              <a:off x="6859894" y="1842166"/>
              <a:ext cx="61905" cy="80204"/>
            </a:xfrm>
            <a:custGeom>
              <a:rect b="b" l="l" r="r" t="t"/>
              <a:pathLst>
                <a:path extrusionOk="0" h="881" w="680">
                  <a:moveTo>
                    <a:pt x="680" y="435"/>
                  </a:moveTo>
                  <a:cubicBezTo>
                    <a:pt x="680" y="680"/>
                    <a:pt x="524" y="880"/>
                    <a:pt x="334" y="880"/>
                  </a:cubicBezTo>
                  <a:cubicBezTo>
                    <a:pt x="145" y="880"/>
                    <a:pt x="0" y="680"/>
                    <a:pt x="0" y="435"/>
                  </a:cubicBezTo>
                  <a:cubicBezTo>
                    <a:pt x="0" y="189"/>
                    <a:pt x="145" y="0"/>
                    <a:pt x="334" y="0"/>
                  </a:cubicBezTo>
                  <a:cubicBezTo>
                    <a:pt x="524" y="0"/>
                    <a:pt x="680" y="189"/>
                    <a:pt x="680" y="4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6"/>
            <p:cNvSpPr/>
            <p:nvPr/>
          </p:nvSpPr>
          <p:spPr>
            <a:xfrm flipH="1">
              <a:off x="6761484" y="1821865"/>
              <a:ext cx="62998" cy="80204"/>
            </a:xfrm>
            <a:custGeom>
              <a:rect b="b" l="l" r="r" t="t"/>
              <a:pathLst>
                <a:path extrusionOk="0" h="881" w="692">
                  <a:moveTo>
                    <a:pt x="691" y="446"/>
                  </a:moveTo>
                  <a:cubicBezTo>
                    <a:pt x="691" y="691"/>
                    <a:pt x="535" y="880"/>
                    <a:pt x="346" y="880"/>
                  </a:cubicBezTo>
                  <a:cubicBezTo>
                    <a:pt x="157" y="880"/>
                    <a:pt x="1" y="691"/>
                    <a:pt x="1" y="446"/>
                  </a:cubicBezTo>
                  <a:cubicBezTo>
                    <a:pt x="1" y="201"/>
                    <a:pt x="157" y="0"/>
                    <a:pt x="346" y="0"/>
                  </a:cubicBezTo>
                  <a:cubicBezTo>
                    <a:pt x="535" y="0"/>
                    <a:pt x="691" y="201"/>
                    <a:pt x="691" y="4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6"/>
            <p:cNvSpPr/>
            <p:nvPr/>
          </p:nvSpPr>
          <p:spPr>
            <a:xfrm flipH="1">
              <a:off x="6874096" y="1860373"/>
              <a:ext cx="34503" cy="43698"/>
            </a:xfrm>
            <a:custGeom>
              <a:rect b="b" l="l" r="r" t="t"/>
              <a:pathLst>
                <a:path extrusionOk="0" h="480" w="379">
                  <a:moveTo>
                    <a:pt x="379" y="235"/>
                  </a:moveTo>
                  <a:cubicBezTo>
                    <a:pt x="379" y="368"/>
                    <a:pt x="301" y="480"/>
                    <a:pt x="189" y="480"/>
                  </a:cubicBezTo>
                  <a:cubicBezTo>
                    <a:pt x="89" y="480"/>
                    <a:pt x="0" y="368"/>
                    <a:pt x="0" y="235"/>
                  </a:cubicBezTo>
                  <a:cubicBezTo>
                    <a:pt x="0" y="101"/>
                    <a:pt x="89" y="1"/>
                    <a:pt x="189" y="1"/>
                  </a:cubicBezTo>
                  <a:cubicBezTo>
                    <a:pt x="301" y="1"/>
                    <a:pt x="379" y="101"/>
                    <a:pt x="379" y="23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6"/>
            <p:cNvSpPr/>
            <p:nvPr/>
          </p:nvSpPr>
          <p:spPr>
            <a:xfrm flipH="1">
              <a:off x="6775686" y="1840072"/>
              <a:ext cx="34594" cy="44699"/>
            </a:xfrm>
            <a:custGeom>
              <a:rect b="b" l="l" r="r" t="t"/>
              <a:pathLst>
                <a:path extrusionOk="0" h="491" w="380">
                  <a:moveTo>
                    <a:pt x="379" y="246"/>
                  </a:moveTo>
                  <a:cubicBezTo>
                    <a:pt x="379" y="380"/>
                    <a:pt x="290" y="491"/>
                    <a:pt x="190" y="491"/>
                  </a:cubicBezTo>
                  <a:cubicBezTo>
                    <a:pt x="90" y="491"/>
                    <a:pt x="1" y="380"/>
                    <a:pt x="1" y="246"/>
                  </a:cubicBezTo>
                  <a:cubicBezTo>
                    <a:pt x="1" y="112"/>
                    <a:pt x="90" y="1"/>
                    <a:pt x="190" y="1"/>
                  </a:cubicBezTo>
                  <a:cubicBezTo>
                    <a:pt x="290" y="1"/>
                    <a:pt x="379" y="112"/>
                    <a:pt x="379" y="246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37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Next Steps</a:t>
            </a:r>
            <a:endParaRPr sz="2400"/>
          </a:p>
        </p:txBody>
      </p:sp>
      <p:sp>
        <p:nvSpPr>
          <p:cNvPr id="802" name="Google Shape;802;p37"/>
          <p:cNvSpPr txBox="1"/>
          <p:nvPr>
            <p:ph idx="1" type="body"/>
          </p:nvPr>
        </p:nvSpPr>
        <p:spPr>
          <a:xfrm>
            <a:off x="713125" y="943750"/>
            <a:ext cx="7955400" cy="3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b="1" lang="en" sz="1100">
                <a:latin typeface="Arial"/>
                <a:ea typeface="Arial"/>
                <a:cs typeface="Arial"/>
                <a:sym typeface="Arial"/>
              </a:rPr>
              <a:t>Priority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With guidance from Dr. Lee and support from our graduate mentors, we will likely focus on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one or two of the following technical directions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for week 4—depending on what is most strategic with our learning goals. However, we plan to explore </a:t>
            </a:r>
            <a:r>
              <a:rPr b="1" lang="en" sz="1100">
                <a:latin typeface="Arial"/>
                <a:ea typeface="Arial"/>
                <a:cs typeface="Arial"/>
                <a:sym typeface="Arial"/>
              </a:rPr>
              <a:t>all three areas in depth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over time, as gaining hands-on experience in each is essential before we begin collecting data for our final research project.</a:t>
            </a:r>
            <a:endParaRPr sz="12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📌 1: Knowledge Graphs Focus</a:t>
            </a:r>
            <a:endParaRPr b="1" sz="12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Creating graphs where nodes represent robots, humans, tasks, and digital twin states. Encode trust relationships as edge weights that evolve over time based on success/failure logs. Use networkx, neo4j, or R to visualize and analyze trust propagation and anomalies. </a:t>
            </a:r>
            <a:endParaRPr sz="12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📌2: Simulate Adversarial Failures </a:t>
            </a:r>
            <a:endParaRPr b="1" sz="12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Modify an environment (e.g., RoboTHOR) </a:t>
            </a:r>
            <a:r>
              <a:rPr lang="en" sz="1200"/>
              <a:t>to simulate Adversarial Input to occasionally inject fake position or image data through code. </a:t>
            </a:r>
            <a:r>
              <a:rPr lang="en" sz="1200"/>
              <a:t>We could use failure logs and LLMs to generate explanations of what went wrong and why. </a:t>
            </a:r>
            <a:endParaRPr sz="12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📌 3: Explore Quantum Optimization for Task Allocation</a:t>
            </a:r>
            <a:endParaRPr b="1" sz="12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 simulators (like Pennylane or D-Wave Ocean) to model graph-based coordination tasks as quantum optimization problems. Run small experiments comparing classical vs. quantum approaches to task assignment or anomaly detection. Measure runtime, solution quality, and scalability of quantum-enhanced methods. </a:t>
            </a:r>
            <a:endParaRPr sz="12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Current Challenges</a:t>
            </a:r>
            <a:endParaRPr sz="2400"/>
          </a:p>
        </p:txBody>
      </p:sp>
      <p:sp>
        <p:nvSpPr>
          <p:cNvPr id="808" name="Google Shape;808;p38"/>
          <p:cNvSpPr txBox="1"/>
          <p:nvPr>
            <p:ph idx="1" type="body"/>
          </p:nvPr>
        </p:nvSpPr>
        <p:spPr>
          <a:xfrm>
            <a:off x="713125" y="1416350"/>
            <a:ext cx="75156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15900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hands-on experience!</a:t>
            </a:r>
            <a:endParaRPr sz="1600"/>
          </a:p>
        </p:txBody>
      </p:sp>
      <p:grpSp>
        <p:nvGrpSpPr>
          <p:cNvPr id="809" name="Google Shape;809;p38"/>
          <p:cNvGrpSpPr/>
          <p:nvPr/>
        </p:nvGrpSpPr>
        <p:grpSpPr>
          <a:xfrm>
            <a:off x="5408559" y="1928776"/>
            <a:ext cx="2305414" cy="2772982"/>
            <a:chOff x="982800" y="2042875"/>
            <a:chExt cx="1962722" cy="2471243"/>
          </a:xfrm>
        </p:grpSpPr>
        <p:sp>
          <p:nvSpPr>
            <p:cNvPr id="810" name="Google Shape;810;p38"/>
            <p:cNvSpPr/>
            <p:nvPr/>
          </p:nvSpPr>
          <p:spPr>
            <a:xfrm flipH="1">
              <a:off x="2430937" y="3006676"/>
              <a:ext cx="514585" cy="808092"/>
            </a:xfrm>
            <a:custGeom>
              <a:rect b="b" l="l" r="r" t="t"/>
              <a:pathLst>
                <a:path extrusionOk="0" h="7453" w="4746">
                  <a:moveTo>
                    <a:pt x="3532" y="6027"/>
                  </a:moveTo>
                  <a:cubicBezTo>
                    <a:pt x="3710" y="5581"/>
                    <a:pt x="3877" y="5125"/>
                    <a:pt x="4100" y="4690"/>
                  </a:cubicBezTo>
                  <a:cubicBezTo>
                    <a:pt x="4267" y="4345"/>
                    <a:pt x="4701" y="3866"/>
                    <a:pt x="4746" y="3476"/>
                  </a:cubicBezTo>
                  <a:cubicBezTo>
                    <a:pt x="4590" y="1816"/>
                    <a:pt x="4289" y="268"/>
                    <a:pt x="4289" y="268"/>
                  </a:cubicBezTo>
                  <a:cubicBezTo>
                    <a:pt x="4289" y="268"/>
                    <a:pt x="2942" y="1"/>
                    <a:pt x="2407" y="268"/>
                  </a:cubicBezTo>
                  <a:cubicBezTo>
                    <a:pt x="1883" y="547"/>
                    <a:pt x="1" y="2942"/>
                    <a:pt x="1026" y="6862"/>
                  </a:cubicBezTo>
                  <a:cubicBezTo>
                    <a:pt x="1026" y="6862"/>
                    <a:pt x="1716" y="7275"/>
                    <a:pt x="2585" y="7453"/>
                  </a:cubicBezTo>
                  <a:cubicBezTo>
                    <a:pt x="2942" y="7018"/>
                    <a:pt x="3298" y="6573"/>
                    <a:pt x="3532" y="602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 flipH="1">
              <a:off x="2430936" y="3023590"/>
              <a:ext cx="346635" cy="791177"/>
            </a:xfrm>
            <a:custGeom>
              <a:rect b="b" l="l" r="r" t="t"/>
              <a:pathLst>
                <a:path extrusionOk="0" h="7297" w="3197">
                  <a:moveTo>
                    <a:pt x="1794" y="1"/>
                  </a:moveTo>
                  <a:cubicBezTo>
                    <a:pt x="1069" y="1003"/>
                    <a:pt x="0" y="3543"/>
                    <a:pt x="813" y="7252"/>
                  </a:cubicBezTo>
                  <a:cubicBezTo>
                    <a:pt x="891" y="7263"/>
                    <a:pt x="958" y="7286"/>
                    <a:pt x="1036" y="7297"/>
                  </a:cubicBezTo>
                  <a:cubicBezTo>
                    <a:pt x="1393" y="6862"/>
                    <a:pt x="1749" y="6417"/>
                    <a:pt x="1983" y="5871"/>
                  </a:cubicBezTo>
                  <a:cubicBezTo>
                    <a:pt x="2161" y="5425"/>
                    <a:pt x="2328" y="4969"/>
                    <a:pt x="2551" y="4534"/>
                  </a:cubicBezTo>
                  <a:cubicBezTo>
                    <a:pt x="2718" y="4189"/>
                    <a:pt x="3152" y="3710"/>
                    <a:pt x="3197" y="3320"/>
                  </a:cubicBezTo>
                  <a:cubicBezTo>
                    <a:pt x="3041" y="1660"/>
                    <a:pt x="2740" y="112"/>
                    <a:pt x="2740" y="112"/>
                  </a:cubicBezTo>
                  <a:cubicBezTo>
                    <a:pt x="2740" y="112"/>
                    <a:pt x="2284" y="23"/>
                    <a:pt x="1794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 flipH="1">
              <a:off x="2628921" y="3748311"/>
              <a:ext cx="276701" cy="285266"/>
            </a:xfrm>
            <a:custGeom>
              <a:rect b="b" l="l" r="r" t="t"/>
              <a:pathLst>
                <a:path extrusionOk="0" h="2631" w="2552">
                  <a:moveTo>
                    <a:pt x="691" y="0"/>
                  </a:moveTo>
                  <a:cubicBezTo>
                    <a:pt x="691" y="0"/>
                    <a:pt x="0" y="591"/>
                    <a:pt x="34" y="1359"/>
                  </a:cubicBezTo>
                  <a:cubicBezTo>
                    <a:pt x="56" y="2139"/>
                    <a:pt x="446" y="2506"/>
                    <a:pt x="624" y="2596"/>
                  </a:cubicBezTo>
                  <a:cubicBezTo>
                    <a:pt x="684" y="2622"/>
                    <a:pt x="825" y="2630"/>
                    <a:pt x="986" y="2630"/>
                  </a:cubicBezTo>
                  <a:cubicBezTo>
                    <a:pt x="1310" y="2630"/>
                    <a:pt x="1716" y="2596"/>
                    <a:pt x="1716" y="2596"/>
                  </a:cubicBezTo>
                  <a:cubicBezTo>
                    <a:pt x="1716" y="2596"/>
                    <a:pt x="1905" y="2584"/>
                    <a:pt x="1950" y="2284"/>
                  </a:cubicBezTo>
                  <a:cubicBezTo>
                    <a:pt x="1950" y="2284"/>
                    <a:pt x="1989" y="2294"/>
                    <a:pt x="2048" y="2294"/>
                  </a:cubicBezTo>
                  <a:cubicBezTo>
                    <a:pt x="2219" y="2294"/>
                    <a:pt x="2551" y="2202"/>
                    <a:pt x="2518" y="1471"/>
                  </a:cubicBezTo>
                  <a:cubicBezTo>
                    <a:pt x="2462" y="223"/>
                    <a:pt x="1849" y="290"/>
                    <a:pt x="1571" y="178"/>
                  </a:cubicBezTo>
                  <a:cubicBezTo>
                    <a:pt x="1304" y="56"/>
                    <a:pt x="691" y="0"/>
                    <a:pt x="69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flipH="1">
              <a:off x="2698964" y="3748311"/>
              <a:ext cx="206658" cy="289928"/>
            </a:xfrm>
            <a:custGeom>
              <a:rect b="b" l="l" r="r" t="t"/>
              <a:pathLst>
                <a:path extrusionOk="0" h="2674" w="1906">
                  <a:moveTo>
                    <a:pt x="1359" y="1548"/>
                  </a:moveTo>
                  <a:cubicBezTo>
                    <a:pt x="1337" y="969"/>
                    <a:pt x="1716" y="490"/>
                    <a:pt x="1905" y="290"/>
                  </a:cubicBezTo>
                  <a:cubicBezTo>
                    <a:pt x="1771" y="234"/>
                    <a:pt x="1649" y="201"/>
                    <a:pt x="1571" y="178"/>
                  </a:cubicBezTo>
                  <a:cubicBezTo>
                    <a:pt x="1304" y="56"/>
                    <a:pt x="691" y="0"/>
                    <a:pt x="691" y="0"/>
                  </a:cubicBezTo>
                  <a:cubicBezTo>
                    <a:pt x="691" y="0"/>
                    <a:pt x="0" y="591"/>
                    <a:pt x="34" y="1359"/>
                  </a:cubicBezTo>
                  <a:cubicBezTo>
                    <a:pt x="56" y="2128"/>
                    <a:pt x="446" y="2506"/>
                    <a:pt x="624" y="2596"/>
                  </a:cubicBezTo>
                  <a:cubicBezTo>
                    <a:pt x="802" y="2674"/>
                    <a:pt x="1716" y="2596"/>
                    <a:pt x="1716" y="2596"/>
                  </a:cubicBezTo>
                  <a:cubicBezTo>
                    <a:pt x="1716" y="2596"/>
                    <a:pt x="1727" y="2596"/>
                    <a:pt x="1727" y="2596"/>
                  </a:cubicBezTo>
                  <a:cubicBezTo>
                    <a:pt x="1560" y="2395"/>
                    <a:pt x="1382" y="2061"/>
                    <a:pt x="1359" y="154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flipH="1">
              <a:off x="2718372" y="3912576"/>
              <a:ext cx="182479" cy="121002"/>
            </a:xfrm>
            <a:custGeom>
              <a:rect b="b" l="l" r="r" t="t"/>
              <a:pathLst>
                <a:path extrusionOk="0" h="1116" w="1683">
                  <a:moveTo>
                    <a:pt x="1" y="0"/>
                  </a:moveTo>
                  <a:cubicBezTo>
                    <a:pt x="68" y="668"/>
                    <a:pt x="413" y="1003"/>
                    <a:pt x="580" y="1081"/>
                  </a:cubicBezTo>
                  <a:cubicBezTo>
                    <a:pt x="640" y="1107"/>
                    <a:pt x="781" y="1115"/>
                    <a:pt x="942" y="1115"/>
                  </a:cubicBezTo>
                  <a:cubicBezTo>
                    <a:pt x="1266" y="1115"/>
                    <a:pt x="1672" y="1081"/>
                    <a:pt x="1672" y="1081"/>
                  </a:cubicBezTo>
                  <a:lnTo>
                    <a:pt x="1683" y="1081"/>
                  </a:lnTo>
                  <a:cubicBezTo>
                    <a:pt x="1560" y="936"/>
                    <a:pt x="1427" y="702"/>
                    <a:pt x="1360" y="379"/>
                  </a:cubicBezTo>
                  <a:cubicBezTo>
                    <a:pt x="1233" y="421"/>
                    <a:pt x="1100" y="440"/>
                    <a:pt x="967" y="440"/>
                  </a:cubicBezTo>
                  <a:cubicBezTo>
                    <a:pt x="855" y="440"/>
                    <a:pt x="743" y="427"/>
                    <a:pt x="636" y="401"/>
                  </a:cubicBezTo>
                  <a:cubicBezTo>
                    <a:pt x="380" y="334"/>
                    <a:pt x="168" y="189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flipH="1">
              <a:off x="2375314" y="3956055"/>
              <a:ext cx="381764" cy="527813"/>
            </a:xfrm>
            <a:custGeom>
              <a:rect b="b" l="l" r="r" t="t"/>
              <a:pathLst>
                <a:path extrusionOk="0" h="4868" w="3521">
                  <a:moveTo>
                    <a:pt x="1861" y="0"/>
                  </a:move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618" y="4868"/>
                    <a:pt x="3264" y="4311"/>
                    <a:pt x="3420" y="3498"/>
                  </a:cubicBezTo>
                  <a:cubicBezTo>
                    <a:pt x="3476" y="3208"/>
                    <a:pt x="3520" y="2863"/>
                    <a:pt x="3520" y="2428"/>
                  </a:cubicBezTo>
                  <a:cubicBezTo>
                    <a:pt x="3520" y="1849"/>
                    <a:pt x="3420" y="1392"/>
                    <a:pt x="3298" y="1036"/>
                  </a:cubicBezTo>
                  <a:cubicBezTo>
                    <a:pt x="3053" y="390"/>
                    <a:pt x="2473" y="0"/>
                    <a:pt x="1861" y="0"/>
                  </a:cubicBezTo>
                  <a:close/>
                </a:path>
              </a:pathLst>
            </a:custGeom>
            <a:solidFill>
              <a:srgbClr val="5B57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 flipH="1">
              <a:off x="2375314" y="3956055"/>
              <a:ext cx="381764" cy="527813"/>
            </a:xfrm>
            <a:custGeom>
              <a:rect b="b" l="l" r="r" t="t"/>
              <a:pathLst>
                <a:path extrusionOk="0" h="4868" w="3521">
                  <a:moveTo>
                    <a:pt x="1861" y="0"/>
                  </a:move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618" y="4868"/>
                    <a:pt x="3264" y="4311"/>
                    <a:pt x="3420" y="3498"/>
                  </a:cubicBezTo>
                  <a:cubicBezTo>
                    <a:pt x="3476" y="3208"/>
                    <a:pt x="3520" y="2863"/>
                    <a:pt x="3520" y="2428"/>
                  </a:cubicBezTo>
                  <a:cubicBezTo>
                    <a:pt x="3520" y="1849"/>
                    <a:pt x="3420" y="1392"/>
                    <a:pt x="3298" y="1036"/>
                  </a:cubicBezTo>
                  <a:cubicBezTo>
                    <a:pt x="3053" y="390"/>
                    <a:pt x="2473" y="0"/>
                    <a:pt x="186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 flipH="1">
              <a:off x="2414020" y="4051470"/>
              <a:ext cx="91836" cy="343057"/>
            </a:xfrm>
            <a:custGeom>
              <a:rect b="b" l="l" r="r" t="t"/>
              <a:pathLst>
                <a:path extrusionOk="0" h="3164" w="847">
                  <a:moveTo>
                    <a:pt x="401" y="0"/>
                  </a:moveTo>
                  <a:cubicBezTo>
                    <a:pt x="179" y="0"/>
                    <a:pt x="0" y="713"/>
                    <a:pt x="0" y="1582"/>
                  </a:cubicBezTo>
                  <a:cubicBezTo>
                    <a:pt x="0" y="2451"/>
                    <a:pt x="179" y="3164"/>
                    <a:pt x="401" y="3164"/>
                  </a:cubicBezTo>
                  <a:cubicBezTo>
                    <a:pt x="613" y="3164"/>
                    <a:pt x="847" y="2451"/>
                    <a:pt x="847" y="1582"/>
                  </a:cubicBezTo>
                  <a:cubicBezTo>
                    <a:pt x="847" y="713"/>
                    <a:pt x="613" y="0"/>
                    <a:pt x="40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 flipH="1">
              <a:off x="2485257" y="3956055"/>
              <a:ext cx="271821" cy="527813"/>
            </a:xfrm>
            <a:custGeom>
              <a:rect b="b" l="l" r="r" t="t"/>
              <a:pathLst>
                <a:path extrusionOk="0" h="4868" w="2507">
                  <a:moveTo>
                    <a:pt x="2284" y="4467"/>
                  </a:moveTo>
                  <a:cubicBezTo>
                    <a:pt x="2106" y="4077"/>
                    <a:pt x="1961" y="3531"/>
                    <a:pt x="1961" y="2796"/>
                  </a:cubicBezTo>
                  <a:cubicBezTo>
                    <a:pt x="1961" y="1838"/>
                    <a:pt x="2083" y="1147"/>
                    <a:pt x="2251" y="657"/>
                  </a:cubicBezTo>
                  <a:cubicBezTo>
                    <a:pt x="2317" y="468"/>
                    <a:pt x="2407" y="301"/>
                    <a:pt x="2507" y="156"/>
                  </a:cubicBezTo>
                  <a:cubicBezTo>
                    <a:pt x="2306" y="56"/>
                    <a:pt x="2083" y="0"/>
                    <a:pt x="1861" y="0"/>
                  </a:cubicBezTo>
                  <a:lnTo>
                    <a:pt x="1705" y="0"/>
                  </a:lnTo>
                  <a:cubicBezTo>
                    <a:pt x="1114" y="0"/>
                    <a:pt x="557" y="357"/>
                    <a:pt x="301" y="969"/>
                  </a:cubicBezTo>
                  <a:cubicBezTo>
                    <a:pt x="134" y="1370"/>
                    <a:pt x="0" y="1938"/>
                    <a:pt x="0" y="2729"/>
                  </a:cubicBezTo>
                  <a:cubicBezTo>
                    <a:pt x="0" y="3342"/>
                    <a:pt x="145" y="3787"/>
                    <a:pt x="335" y="4110"/>
                  </a:cubicBezTo>
                  <a:cubicBezTo>
                    <a:pt x="613" y="4589"/>
                    <a:pt x="1103" y="4868"/>
                    <a:pt x="1616" y="4868"/>
                  </a:cubicBezTo>
                  <a:lnTo>
                    <a:pt x="1883" y="4868"/>
                  </a:lnTo>
                  <a:cubicBezTo>
                    <a:pt x="2083" y="4868"/>
                    <a:pt x="2273" y="4823"/>
                    <a:pt x="2451" y="4745"/>
                  </a:cubicBezTo>
                  <a:cubicBezTo>
                    <a:pt x="2395" y="4656"/>
                    <a:pt x="2340" y="4567"/>
                    <a:pt x="2284" y="44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 flipH="1">
              <a:off x="1680849" y="2766403"/>
              <a:ext cx="765806" cy="332214"/>
            </a:xfrm>
            <a:custGeom>
              <a:rect b="b" l="l" r="r" t="t"/>
              <a:pathLst>
                <a:path extrusionOk="0" h="3064" w="7063">
                  <a:moveTo>
                    <a:pt x="0" y="0"/>
                  </a:moveTo>
                  <a:lnTo>
                    <a:pt x="7062" y="0"/>
                  </a:lnTo>
                  <a:lnTo>
                    <a:pt x="7062" y="3063"/>
                  </a:lnTo>
                  <a:lnTo>
                    <a:pt x="0" y="3063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 flipH="1">
              <a:off x="1819742" y="2766403"/>
              <a:ext cx="626913" cy="332214"/>
            </a:xfrm>
            <a:custGeom>
              <a:rect b="b" l="l" r="r" t="t"/>
              <a:pathLst>
                <a:path extrusionOk="0" h="3064" w="5782">
                  <a:moveTo>
                    <a:pt x="0" y="0"/>
                  </a:moveTo>
                  <a:lnTo>
                    <a:pt x="0" y="3063"/>
                  </a:lnTo>
                  <a:lnTo>
                    <a:pt x="5781" y="3063"/>
                  </a:lnTo>
                  <a:lnTo>
                    <a:pt x="5781" y="0"/>
                  </a:ln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 flipH="1">
              <a:off x="1416396" y="2939126"/>
              <a:ext cx="403449" cy="1497675"/>
            </a:xfrm>
            <a:custGeom>
              <a:rect b="b" l="l" r="r" t="t"/>
              <a:pathLst>
                <a:path extrusionOk="0" h="13813" w="3721">
                  <a:moveTo>
                    <a:pt x="3052" y="1248"/>
                  </a:moveTo>
                  <a:lnTo>
                    <a:pt x="1281" y="0"/>
                  </a:lnTo>
                  <a:lnTo>
                    <a:pt x="0" y="624"/>
                  </a:lnTo>
                  <a:lnTo>
                    <a:pt x="1716" y="13812"/>
                  </a:lnTo>
                  <a:lnTo>
                    <a:pt x="3398" y="13812"/>
                  </a:lnTo>
                  <a:cubicBezTo>
                    <a:pt x="3398" y="13812"/>
                    <a:pt x="3721" y="2183"/>
                    <a:pt x="3052" y="1248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 flipH="1">
              <a:off x="1416396" y="3041697"/>
              <a:ext cx="393800" cy="1395104"/>
            </a:xfrm>
            <a:custGeom>
              <a:rect b="b" l="l" r="r" t="t"/>
              <a:pathLst>
                <a:path extrusionOk="0" h="12867" w="3632">
                  <a:moveTo>
                    <a:pt x="2518" y="1"/>
                  </a:moveTo>
                  <a:cubicBezTo>
                    <a:pt x="1794" y="324"/>
                    <a:pt x="858" y="402"/>
                    <a:pt x="0" y="380"/>
                  </a:cubicBezTo>
                  <a:lnTo>
                    <a:pt x="1627" y="12866"/>
                  </a:lnTo>
                  <a:lnTo>
                    <a:pt x="3309" y="12866"/>
                  </a:lnTo>
                  <a:cubicBezTo>
                    <a:pt x="3309" y="12866"/>
                    <a:pt x="3632" y="1237"/>
                    <a:pt x="2963" y="30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 flipH="1">
              <a:off x="1441766" y="3686725"/>
              <a:ext cx="289928" cy="750084"/>
            </a:xfrm>
            <a:custGeom>
              <a:rect b="b" l="l" r="r" t="t"/>
              <a:pathLst>
                <a:path extrusionOk="0" h="6918" w="2674">
                  <a:moveTo>
                    <a:pt x="1" y="0"/>
                  </a:moveTo>
                  <a:lnTo>
                    <a:pt x="903" y="6917"/>
                  </a:lnTo>
                  <a:lnTo>
                    <a:pt x="2585" y="6917"/>
                  </a:lnTo>
                  <a:cubicBezTo>
                    <a:pt x="2585" y="6917"/>
                    <a:pt x="2674" y="3832"/>
                    <a:pt x="2663" y="702"/>
                  </a:cubicBezTo>
                  <a:cubicBezTo>
                    <a:pt x="2150" y="579"/>
                    <a:pt x="1638" y="446"/>
                    <a:pt x="1126" y="323"/>
                  </a:cubicBezTo>
                  <a:cubicBezTo>
                    <a:pt x="825" y="245"/>
                    <a:pt x="379" y="56"/>
                    <a:pt x="1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 flipH="1">
              <a:off x="1614495" y="2991062"/>
              <a:ext cx="1026676" cy="1445739"/>
            </a:xfrm>
            <a:custGeom>
              <a:rect b="b" l="l" r="r" t="t"/>
              <a:pathLst>
                <a:path extrusionOk="0" h="13334" w="9469">
                  <a:moveTo>
                    <a:pt x="1794" y="0"/>
                  </a:moveTo>
                  <a:lnTo>
                    <a:pt x="613" y="401"/>
                  </a:lnTo>
                  <a:cubicBezTo>
                    <a:pt x="613" y="401"/>
                    <a:pt x="1" y="10571"/>
                    <a:pt x="2218" y="13333"/>
                  </a:cubicBezTo>
                  <a:lnTo>
                    <a:pt x="9469" y="13333"/>
                  </a:lnTo>
                  <a:cubicBezTo>
                    <a:pt x="9469" y="13333"/>
                    <a:pt x="8544" y="2840"/>
                    <a:pt x="8856" y="702"/>
                  </a:cubicBezTo>
                  <a:lnTo>
                    <a:pt x="7575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 flipH="1">
              <a:off x="1654286" y="2991062"/>
              <a:ext cx="920420" cy="1445739"/>
            </a:xfrm>
            <a:custGeom>
              <a:rect b="b" l="l" r="r" t="t"/>
              <a:pathLst>
                <a:path extrusionOk="0" h="13334" w="8489">
                  <a:moveTo>
                    <a:pt x="8321" y="6026"/>
                  </a:moveTo>
                  <a:cubicBezTo>
                    <a:pt x="7709" y="5681"/>
                    <a:pt x="7174" y="5135"/>
                    <a:pt x="6506" y="4912"/>
                  </a:cubicBezTo>
                  <a:cubicBezTo>
                    <a:pt x="5982" y="4734"/>
                    <a:pt x="5503" y="4133"/>
                    <a:pt x="5737" y="3542"/>
                  </a:cubicBezTo>
                  <a:cubicBezTo>
                    <a:pt x="5971" y="2941"/>
                    <a:pt x="5514" y="2183"/>
                    <a:pt x="5492" y="1559"/>
                  </a:cubicBezTo>
                  <a:cubicBezTo>
                    <a:pt x="5481" y="1047"/>
                    <a:pt x="5414" y="512"/>
                    <a:pt x="5403" y="0"/>
                  </a:cubicBezTo>
                  <a:lnTo>
                    <a:pt x="1994" y="0"/>
                  </a:lnTo>
                  <a:cubicBezTo>
                    <a:pt x="2039" y="679"/>
                    <a:pt x="1972" y="1392"/>
                    <a:pt x="1983" y="2072"/>
                  </a:cubicBezTo>
                  <a:cubicBezTo>
                    <a:pt x="2006" y="2840"/>
                    <a:pt x="2039" y="3620"/>
                    <a:pt x="1861" y="4367"/>
                  </a:cubicBezTo>
                  <a:cubicBezTo>
                    <a:pt x="1716" y="5001"/>
                    <a:pt x="1059" y="5302"/>
                    <a:pt x="647" y="5725"/>
                  </a:cubicBezTo>
                  <a:cubicBezTo>
                    <a:pt x="446" y="5926"/>
                    <a:pt x="268" y="6093"/>
                    <a:pt x="45" y="6260"/>
                  </a:cubicBezTo>
                  <a:cubicBezTo>
                    <a:pt x="34" y="6271"/>
                    <a:pt x="23" y="6271"/>
                    <a:pt x="12" y="6282"/>
                  </a:cubicBezTo>
                  <a:cubicBezTo>
                    <a:pt x="0" y="6294"/>
                    <a:pt x="0" y="6305"/>
                    <a:pt x="0" y="6316"/>
                  </a:cubicBezTo>
                  <a:cubicBezTo>
                    <a:pt x="34" y="7096"/>
                    <a:pt x="101" y="7898"/>
                    <a:pt x="190" y="8666"/>
                  </a:cubicBezTo>
                  <a:lnTo>
                    <a:pt x="3053" y="13333"/>
                  </a:lnTo>
                  <a:lnTo>
                    <a:pt x="5715" y="13333"/>
                  </a:lnTo>
                  <a:lnTo>
                    <a:pt x="8488" y="8666"/>
                  </a:lnTo>
                  <a:cubicBezTo>
                    <a:pt x="8433" y="7808"/>
                    <a:pt x="8377" y="6906"/>
                    <a:pt x="8321" y="6026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 flipH="1">
              <a:off x="1651695" y="3812906"/>
              <a:ext cx="920430" cy="623896"/>
            </a:xfrm>
            <a:custGeom>
              <a:rect b="b" l="l" r="r" t="t"/>
              <a:pathLst>
                <a:path extrusionOk="0" h="5437" w="8021">
                  <a:moveTo>
                    <a:pt x="7953" y="1"/>
                  </a:moveTo>
                  <a:cubicBezTo>
                    <a:pt x="4099" y="914"/>
                    <a:pt x="3654" y="1025"/>
                    <a:pt x="0" y="90"/>
                  </a:cubicBezTo>
                  <a:cubicBezTo>
                    <a:pt x="22" y="390"/>
                    <a:pt x="45" y="680"/>
                    <a:pt x="89" y="981"/>
                  </a:cubicBezTo>
                  <a:lnTo>
                    <a:pt x="2818" y="5436"/>
                  </a:lnTo>
                  <a:lnTo>
                    <a:pt x="5369" y="5436"/>
                  </a:lnTo>
                  <a:lnTo>
                    <a:pt x="8020" y="981"/>
                  </a:lnTo>
                  <a:cubicBezTo>
                    <a:pt x="7998" y="658"/>
                    <a:pt x="7976" y="335"/>
                    <a:pt x="795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 flipH="1">
              <a:off x="1671196" y="2991062"/>
              <a:ext cx="329829" cy="675162"/>
            </a:xfrm>
            <a:custGeom>
              <a:rect b="b" l="l" r="r" t="t"/>
              <a:pathLst>
                <a:path extrusionOk="0" h="6227" w="3042">
                  <a:moveTo>
                    <a:pt x="1" y="0"/>
                  </a:moveTo>
                  <a:lnTo>
                    <a:pt x="301" y="4556"/>
                  </a:lnTo>
                  <a:lnTo>
                    <a:pt x="3041" y="6227"/>
                  </a:lnTo>
                  <a:cubicBezTo>
                    <a:pt x="3041" y="6104"/>
                    <a:pt x="3030" y="5971"/>
                    <a:pt x="3019" y="5848"/>
                  </a:cubicBezTo>
                  <a:lnTo>
                    <a:pt x="613" y="4367"/>
                  </a:lnTo>
                  <a:lnTo>
                    <a:pt x="31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 flipH="1">
              <a:off x="2342677" y="2991062"/>
              <a:ext cx="233222" cy="717448"/>
            </a:xfrm>
            <a:custGeom>
              <a:rect b="b" l="l" r="r" t="t"/>
              <a:pathLst>
                <a:path extrusionOk="0" h="6617" w="2151">
                  <a:moveTo>
                    <a:pt x="1838" y="0"/>
                  </a:moveTo>
                  <a:lnTo>
                    <a:pt x="1838" y="4355"/>
                  </a:lnTo>
                  <a:lnTo>
                    <a:pt x="0" y="6193"/>
                  </a:lnTo>
                  <a:cubicBezTo>
                    <a:pt x="0" y="6216"/>
                    <a:pt x="0" y="6249"/>
                    <a:pt x="0" y="6271"/>
                  </a:cubicBezTo>
                  <a:cubicBezTo>
                    <a:pt x="11" y="6372"/>
                    <a:pt x="11" y="6483"/>
                    <a:pt x="23" y="6583"/>
                  </a:cubicBezTo>
                  <a:cubicBezTo>
                    <a:pt x="23" y="6594"/>
                    <a:pt x="23" y="6605"/>
                    <a:pt x="23" y="6617"/>
                  </a:cubicBezTo>
                  <a:lnTo>
                    <a:pt x="2150" y="4489"/>
                  </a:lnTo>
                  <a:lnTo>
                    <a:pt x="215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 flipH="1">
              <a:off x="1614490" y="3924286"/>
              <a:ext cx="372006" cy="512525"/>
            </a:xfrm>
            <a:custGeom>
              <a:rect b="b" l="l" r="r" t="t"/>
              <a:pathLst>
                <a:path extrusionOk="0" h="4727" w="3431">
                  <a:moveTo>
                    <a:pt x="2907" y="1"/>
                  </a:moveTo>
                  <a:cubicBezTo>
                    <a:pt x="2" y="1"/>
                    <a:pt x="66" y="2756"/>
                    <a:pt x="0" y="4726"/>
                  </a:cubicBezTo>
                  <a:lnTo>
                    <a:pt x="3431" y="4726"/>
                  </a:lnTo>
                  <a:cubicBezTo>
                    <a:pt x="3431" y="4726"/>
                    <a:pt x="3242" y="2565"/>
                    <a:pt x="3063" y="3"/>
                  </a:cubicBezTo>
                  <a:cubicBezTo>
                    <a:pt x="3010" y="2"/>
                    <a:pt x="2958" y="1"/>
                    <a:pt x="290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 flipH="1">
              <a:off x="2186870" y="3926997"/>
              <a:ext cx="367344" cy="509814"/>
            </a:xfrm>
            <a:custGeom>
              <a:rect b="b" l="l" r="r" t="t"/>
              <a:pathLst>
                <a:path extrusionOk="0" h="4702" w="3388">
                  <a:moveTo>
                    <a:pt x="84" y="0"/>
                  </a:moveTo>
                  <a:cubicBezTo>
                    <a:pt x="57" y="0"/>
                    <a:pt x="29" y="0"/>
                    <a:pt x="1" y="1"/>
                  </a:cubicBezTo>
                  <a:cubicBezTo>
                    <a:pt x="235" y="1961"/>
                    <a:pt x="658" y="3766"/>
                    <a:pt x="1416" y="4701"/>
                  </a:cubicBezTo>
                  <a:lnTo>
                    <a:pt x="3387" y="4701"/>
                  </a:lnTo>
                  <a:cubicBezTo>
                    <a:pt x="3343" y="3320"/>
                    <a:pt x="3187" y="1616"/>
                    <a:pt x="2206" y="758"/>
                  </a:cubicBezTo>
                  <a:cubicBezTo>
                    <a:pt x="1509" y="147"/>
                    <a:pt x="812" y="0"/>
                    <a:pt x="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 flipH="1">
              <a:off x="1098709" y="3042890"/>
              <a:ext cx="570207" cy="771878"/>
            </a:xfrm>
            <a:custGeom>
              <a:rect b="b" l="l" r="r" t="t"/>
              <a:pathLst>
                <a:path extrusionOk="0" h="7119" w="5259">
                  <a:moveTo>
                    <a:pt x="5258" y="6807"/>
                  </a:moveTo>
                  <a:cubicBezTo>
                    <a:pt x="5258" y="6807"/>
                    <a:pt x="4646" y="3499"/>
                    <a:pt x="3955" y="2140"/>
                  </a:cubicBezTo>
                  <a:cubicBezTo>
                    <a:pt x="3265" y="770"/>
                    <a:pt x="2574" y="1"/>
                    <a:pt x="1460" y="157"/>
                  </a:cubicBezTo>
                  <a:cubicBezTo>
                    <a:pt x="357" y="313"/>
                    <a:pt x="1" y="1616"/>
                    <a:pt x="502" y="2864"/>
                  </a:cubicBezTo>
                  <a:cubicBezTo>
                    <a:pt x="1003" y="4111"/>
                    <a:pt x="3654" y="7119"/>
                    <a:pt x="3654" y="7119"/>
                  </a:cubicBezTo>
                  <a:cubicBezTo>
                    <a:pt x="3654" y="7119"/>
                    <a:pt x="4612" y="7097"/>
                    <a:pt x="5258" y="6807"/>
                  </a:cubicBez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 flipH="1">
              <a:off x="1098709" y="3042890"/>
              <a:ext cx="570207" cy="771878"/>
            </a:xfrm>
            <a:custGeom>
              <a:rect b="b" l="l" r="r" t="t"/>
              <a:pathLst>
                <a:path extrusionOk="0" h="7119" w="5259">
                  <a:moveTo>
                    <a:pt x="5258" y="6807"/>
                  </a:moveTo>
                  <a:cubicBezTo>
                    <a:pt x="5258" y="6807"/>
                    <a:pt x="4646" y="3499"/>
                    <a:pt x="3955" y="2140"/>
                  </a:cubicBezTo>
                  <a:cubicBezTo>
                    <a:pt x="3265" y="770"/>
                    <a:pt x="2574" y="1"/>
                    <a:pt x="1460" y="157"/>
                  </a:cubicBezTo>
                  <a:cubicBezTo>
                    <a:pt x="357" y="313"/>
                    <a:pt x="1" y="1616"/>
                    <a:pt x="502" y="2864"/>
                  </a:cubicBezTo>
                  <a:cubicBezTo>
                    <a:pt x="1003" y="4111"/>
                    <a:pt x="3654" y="7119"/>
                    <a:pt x="3654" y="7119"/>
                  </a:cubicBezTo>
                  <a:cubicBezTo>
                    <a:pt x="3654" y="7119"/>
                    <a:pt x="4612" y="7097"/>
                    <a:pt x="5258" y="680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 flipH="1">
              <a:off x="1212230" y="3057744"/>
              <a:ext cx="456686" cy="757023"/>
            </a:xfrm>
            <a:custGeom>
              <a:rect b="b" l="l" r="r" t="t"/>
              <a:pathLst>
                <a:path extrusionOk="0" h="6982" w="4212">
                  <a:moveTo>
                    <a:pt x="1718" y="1"/>
                  </a:moveTo>
                  <a:cubicBezTo>
                    <a:pt x="1634" y="1"/>
                    <a:pt x="1548" y="7"/>
                    <a:pt x="1460" y="20"/>
                  </a:cubicBezTo>
                  <a:cubicBezTo>
                    <a:pt x="357" y="176"/>
                    <a:pt x="1" y="1479"/>
                    <a:pt x="502" y="2727"/>
                  </a:cubicBezTo>
                  <a:cubicBezTo>
                    <a:pt x="1003" y="3974"/>
                    <a:pt x="3654" y="6982"/>
                    <a:pt x="3654" y="6982"/>
                  </a:cubicBezTo>
                  <a:cubicBezTo>
                    <a:pt x="3654" y="6982"/>
                    <a:pt x="3888" y="6982"/>
                    <a:pt x="4211" y="6937"/>
                  </a:cubicBezTo>
                  <a:cubicBezTo>
                    <a:pt x="3543" y="5478"/>
                    <a:pt x="2418" y="2983"/>
                    <a:pt x="2073" y="2114"/>
                  </a:cubicBezTo>
                  <a:cubicBezTo>
                    <a:pt x="1761" y="1357"/>
                    <a:pt x="1772" y="566"/>
                    <a:pt x="2084" y="42"/>
                  </a:cubicBezTo>
                  <a:cubicBezTo>
                    <a:pt x="1969" y="15"/>
                    <a:pt x="1846" y="1"/>
                    <a:pt x="1718" y="1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 flipH="1">
              <a:off x="982800" y="3765225"/>
              <a:ext cx="316493" cy="301964"/>
            </a:xfrm>
            <a:custGeom>
              <a:rect b="b" l="l" r="r" t="t"/>
              <a:pathLst>
                <a:path extrusionOk="0" h="2785" w="2919">
                  <a:moveTo>
                    <a:pt x="245" y="457"/>
                  </a:moveTo>
                  <a:cubicBezTo>
                    <a:pt x="245" y="457"/>
                    <a:pt x="0" y="836"/>
                    <a:pt x="78" y="1459"/>
                  </a:cubicBezTo>
                  <a:cubicBezTo>
                    <a:pt x="156" y="2083"/>
                    <a:pt x="446" y="2406"/>
                    <a:pt x="613" y="2462"/>
                  </a:cubicBezTo>
                  <a:cubicBezTo>
                    <a:pt x="780" y="2506"/>
                    <a:pt x="936" y="2462"/>
                    <a:pt x="1114" y="2395"/>
                  </a:cubicBezTo>
                  <a:cubicBezTo>
                    <a:pt x="1114" y="2395"/>
                    <a:pt x="1114" y="2685"/>
                    <a:pt x="1292" y="2740"/>
                  </a:cubicBezTo>
                  <a:cubicBezTo>
                    <a:pt x="1460" y="2785"/>
                    <a:pt x="2406" y="2696"/>
                    <a:pt x="2640" y="1994"/>
                  </a:cubicBezTo>
                  <a:cubicBezTo>
                    <a:pt x="2919" y="1170"/>
                    <a:pt x="1849" y="0"/>
                    <a:pt x="1849" y="0"/>
                  </a:cubicBezTo>
                  <a:cubicBezTo>
                    <a:pt x="1849" y="0"/>
                    <a:pt x="1136" y="357"/>
                    <a:pt x="245" y="45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 flipH="1">
              <a:off x="1005678" y="3811090"/>
              <a:ext cx="293615" cy="252305"/>
            </a:xfrm>
            <a:custGeom>
              <a:rect b="b" l="l" r="r" t="t"/>
              <a:pathLst>
                <a:path extrusionOk="0" h="2327" w="2708">
                  <a:moveTo>
                    <a:pt x="513" y="0"/>
                  </a:moveTo>
                  <a:cubicBezTo>
                    <a:pt x="424" y="12"/>
                    <a:pt x="334" y="23"/>
                    <a:pt x="245" y="34"/>
                  </a:cubicBezTo>
                  <a:cubicBezTo>
                    <a:pt x="245" y="34"/>
                    <a:pt x="0" y="413"/>
                    <a:pt x="78" y="1036"/>
                  </a:cubicBezTo>
                  <a:cubicBezTo>
                    <a:pt x="156" y="1660"/>
                    <a:pt x="446" y="1983"/>
                    <a:pt x="613" y="2039"/>
                  </a:cubicBezTo>
                  <a:cubicBezTo>
                    <a:pt x="660" y="2051"/>
                    <a:pt x="705" y="2057"/>
                    <a:pt x="751" y="2057"/>
                  </a:cubicBezTo>
                  <a:cubicBezTo>
                    <a:pt x="869" y="2057"/>
                    <a:pt x="986" y="2020"/>
                    <a:pt x="1114" y="1972"/>
                  </a:cubicBezTo>
                  <a:cubicBezTo>
                    <a:pt x="1114" y="1972"/>
                    <a:pt x="1114" y="2262"/>
                    <a:pt x="1292" y="2317"/>
                  </a:cubicBezTo>
                  <a:cubicBezTo>
                    <a:pt x="1315" y="2323"/>
                    <a:pt x="1351" y="2327"/>
                    <a:pt x="1398" y="2327"/>
                  </a:cubicBezTo>
                  <a:cubicBezTo>
                    <a:pt x="1701" y="2327"/>
                    <a:pt x="2438" y="2178"/>
                    <a:pt x="2640" y="1571"/>
                  </a:cubicBezTo>
                  <a:cubicBezTo>
                    <a:pt x="2707" y="1393"/>
                    <a:pt x="2696" y="1203"/>
                    <a:pt x="2663" y="1014"/>
                  </a:cubicBezTo>
                  <a:lnTo>
                    <a:pt x="2663" y="1014"/>
                  </a:lnTo>
                  <a:cubicBezTo>
                    <a:pt x="2595" y="1463"/>
                    <a:pt x="2132" y="1580"/>
                    <a:pt x="1759" y="1580"/>
                  </a:cubicBezTo>
                  <a:cubicBezTo>
                    <a:pt x="1522" y="1580"/>
                    <a:pt x="1320" y="1532"/>
                    <a:pt x="1281" y="1493"/>
                  </a:cubicBezTo>
                  <a:cubicBezTo>
                    <a:pt x="1181" y="1393"/>
                    <a:pt x="669" y="346"/>
                    <a:pt x="513" y="0"/>
                  </a:cubicBezTo>
                  <a:close/>
                </a:path>
              </a:pathLst>
            </a:custGeom>
            <a:solidFill>
              <a:srgbClr val="FFFFFF">
                <a:alpha val="48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 flipH="1">
              <a:off x="1557681" y="2158891"/>
              <a:ext cx="1222383" cy="716256"/>
            </a:xfrm>
            <a:custGeom>
              <a:rect b="b" l="l" r="r" t="t"/>
              <a:pathLst>
                <a:path extrusionOk="0" h="6606" w="11274">
                  <a:moveTo>
                    <a:pt x="1204" y="1003"/>
                  </a:moveTo>
                  <a:cubicBezTo>
                    <a:pt x="1204" y="1003"/>
                    <a:pt x="1" y="3119"/>
                    <a:pt x="1382" y="5603"/>
                  </a:cubicBezTo>
                  <a:cubicBezTo>
                    <a:pt x="1382" y="5603"/>
                    <a:pt x="6016" y="6606"/>
                    <a:pt x="8645" y="5815"/>
                  </a:cubicBezTo>
                  <a:cubicBezTo>
                    <a:pt x="11274" y="5024"/>
                    <a:pt x="11118" y="3186"/>
                    <a:pt x="10750" y="2451"/>
                  </a:cubicBezTo>
                  <a:cubicBezTo>
                    <a:pt x="10382" y="1716"/>
                    <a:pt x="8411" y="0"/>
                    <a:pt x="1204" y="100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 flipH="1">
              <a:off x="2475606" y="2389514"/>
              <a:ext cx="116015" cy="186166"/>
            </a:xfrm>
            <a:custGeom>
              <a:rect b="b" l="l" r="r" t="t"/>
              <a:pathLst>
                <a:path extrusionOk="0" h="1717" w="1070">
                  <a:moveTo>
                    <a:pt x="1070" y="1716"/>
                  </a:moveTo>
                  <a:lnTo>
                    <a:pt x="1" y="1583"/>
                  </a:lnTo>
                  <a:lnTo>
                    <a:pt x="1" y="1"/>
                  </a:lnTo>
                  <a:lnTo>
                    <a:pt x="1070" y="1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 flipH="1">
              <a:off x="2017832" y="2412500"/>
              <a:ext cx="116015" cy="186057"/>
            </a:xfrm>
            <a:custGeom>
              <a:rect b="b" l="l" r="r" t="t"/>
              <a:pathLst>
                <a:path extrusionOk="0" h="1716" w="1070">
                  <a:moveTo>
                    <a:pt x="1070" y="1716"/>
                  </a:moveTo>
                  <a:lnTo>
                    <a:pt x="0" y="1582"/>
                  </a:lnTo>
                  <a:lnTo>
                    <a:pt x="0" y="0"/>
                  </a:lnTo>
                  <a:lnTo>
                    <a:pt x="1070" y="1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 flipH="1">
              <a:off x="2207469" y="2602137"/>
              <a:ext cx="223464" cy="85873"/>
            </a:xfrm>
            <a:custGeom>
              <a:rect b="b" l="l" r="r" t="t"/>
              <a:pathLst>
                <a:path extrusionOk="0" h="792" w="2061">
                  <a:moveTo>
                    <a:pt x="267" y="0"/>
                  </a:moveTo>
                  <a:lnTo>
                    <a:pt x="0" y="245"/>
                  </a:lnTo>
                  <a:cubicBezTo>
                    <a:pt x="0" y="245"/>
                    <a:pt x="368" y="791"/>
                    <a:pt x="1025" y="791"/>
                  </a:cubicBezTo>
                  <a:cubicBezTo>
                    <a:pt x="1693" y="791"/>
                    <a:pt x="2061" y="346"/>
                    <a:pt x="2061" y="346"/>
                  </a:cubicBezTo>
                  <a:lnTo>
                    <a:pt x="1805" y="112"/>
                  </a:lnTo>
                  <a:cubicBezTo>
                    <a:pt x="1805" y="112"/>
                    <a:pt x="1448" y="401"/>
                    <a:pt x="1025" y="401"/>
                  </a:cubicBezTo>
                  <a:cubicBezTo>
                    <a:pt x="613" y="401"/>
                    <a:pt x="267" y="0"/>
                    <a:pt x="267" y="0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 flipH="1">
              <a:off x="1345059" y="2042875"/>
              <a:ext cx="1379383" cy="862521"/>
            </a:xfrm>
            <a:custGeom>
              <a:rect b="b" l="l" r="r" t="t"/>
              <a:pathLst>
                <a:path extrusionOk="0" h="7955" w="12722">
                  <a:moveTo>
                    <a:pt x="7675" y="1"/>
                  </a:moveTo>
                  <a:lnTo>
                    <a:pt x="3364" y="1"/>
                  </a:lnTo>
                  <a:lnTo>
                    <a:pt x="0" y="1850"/>
                  </a:lnTo>
                  <a:lnTo>
                    <a:pt x="0" y="2429"/>
                  </a:lnTo>
                  <a:lnTo>
                    <a:pt x="7920" y="2429"/>
                  </a:lnTo>
                  <a:lnTo>
                    <a:pt x="9814" y="4267"/>
                  </a:lnTo>
                  <a:lnTo>
                    <a:pt x="7764" y="6439"/>
                  </a:lnTo>
                  <a:lnTo>
                    <a:pt x="0" y="6439"/>
                  </a:lnTo>
                  <a:lnTo>
                    <a:pt x="0" y="7108"/>
                  </a:lnTo>
                  <a:lnTo>
                    <a:pt x="1838" y="7954"/>
                  </a:lnTo>
                  <a:lnTo>
                    <a:pt x="8343" y="7954"/>
                  </a:lnTo>
                  <a:lnTo>
                    <a:pt x="12721" y="5726"/>
                  </a:lnTo>
                  <a:lnTo>
                    <a:pt x="12721" y="284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 flipH="1">
              <a:off x="1555289" y="2042875"/>
              <a:ext cx="361164" cy="794864"/>
            </a:xfrm>
            <a:custGeom>
              <a:rect b="b" l="l" r="r" t="t"/>
              <a:pathLst>
                <a:path extrusionOk="0" h="7331" w="3331">
                  <a:moveTo>
                    <a:pt x="0" y="1"/>
                  </a:moveTo>
                  <a:lnTo>
                    <a:pt x="3175" y="3064"/>
                  </a:lnTo>
                  <a:lnTo>
                    <a:pt x="3175" y="5336"/>
                  </a:lnTo>
                  <a:lnTo>
                    <a:pt x="702" y="7208"/>
                  </a:lnTo>
                  <a:lnTo>
                    <a:pt x="802" y="7330"/>
                  </a:lnTo>
                  <a:lnTo>
                    <a:pt x="3331" y="5414"/>
                  </a:lnTo>
                  <a:lnTo>
                    <a:pt x="3331" y="2997"/>
                  </a:lnTo>
                  <a:lnTo>
                    <a:pt x="245" y="12"/>
                  </a:lnTo>
                  <a:lnTo>
                    <a:pt x="223" y="1"/>
                  </a:lnTo>
                  <a:close/>
                </a:path>
              </a:pathLst>
            </a:custGeom>
            <a:solidFill>
              <a:srgbClr val="817E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 flipH="1">
              <a:off x="1592702" y="2247042"/>
              <a:ext cx="1131740" cy="567713"/>
            </a:xfrm>
            <a:custGeom>
              <a:rect b="b" l="l" r="r" t="t"/>
              <a:pathLst>
                <a:path extrusionOk="0" h="5236" w="10438">
                  <a:moveTo>
                    <a:pt x="8098" y="0"/>
                  </a:moveTo>
                  <a:lnTo>
                    <a:pt x="0" y="0"/>
                  </a:lnTo>
                  <a:lnTo>
                    <a:pt x="0" y="546"/>
                  </a:lnTo>
                  <a:lnTo>
                    <a:pt x="7920" y="546"/>
                  </a:lnTo>
                  <a:lnTo>
                    <a:pt x="9814" y="2384"/>
                  </a:lnTo>
                  <a:lnTo>
                    <a:pt x="7764" y="4556"/>
                  </a:lnTo>
                  <a:lnTo>
                    <a:pt x="0" y="4556"/>
                  </a:lnTo>
                  <a:lnTo>
                    <a:pt x="0" y="5225"/>
                  </a:lnTo>
                  <a:lnTo>
                    <a:pt x="8332" y="5236"/>
                  </a:lnTo>
                  <a:lnTo>
                    <a:pt x="10438" y="2384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 flipH="1">
              <a:off x="1345059" y="2604523"/>
              <a:ext cx="1379383" cy="300879"/>
            </a:xfrm>
            <a:custGeom>
              <a:rect b="b" l="l" r="r" t="t"/>
              <a:pathLst>
                <a:path extrusionOk="0" h="2775" w="12722">
                  <a:moveTo>
                    <a:pt x="12721" y="1"/>
                  </a:moveTo>
                  <a:lnTo>
                    <a:pt x="8332" y="1939"/>
                  </a:lnTo>
                  <a:lnTo>
                    <a:pt x="0" y="1928"/>
                  </a:lnTo>
                  <a:lnTo>
                    <a:pt x="1838" y="2774"/>
                  </a:lnTo>
                  <a:lnTo>
                    <a:pt x="8343" y="2774"/>
                  </a:lnTo>
                  <a:lnTo>
                    <a:pt x="12721" y="546"/>
                  </a:lnTo>
                  <a:lnTo>
                    <a:pt x="1272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 flipH="1">
              <a:off x="1386143" y="2369021"/>
              <a:ext cx="154722" cy="229536"/>
            </a:xfrm>
            <a:custGeom>
              <a:rect b="b" l="l" r="r" t="t"/>
              <a:pathLst>
                <a:path extrusionOk="0" h="2117" w="1427">
                  <a:moveTo>
                    <a:pt x="1070" y="0"/>
                  </a:moveTo>
                  <a:lnTo>
                    <a:pt x="535" y="0"/>
                  </a:lnTo>
                  <a:cubicBezTo>
                    <a:pt x="535" y="0"/>
                    <a:pt x="1" y="201"/>
                    <a:pt x="1" y="1025"/>
                  </a:cubicBezTo>
                  <a:cubicBezTo>
                    <a:pt x="1" y="1861"/>
                    <a:pt x="324" y="2095"/>
                    <a:pt x="390" y="2117"/>
                  </a:cubicBezTo>
                  <a:lnTo>
                    <a:pt x="981" y="2117"/>
                  </a:lnTo>
                  <a:cubicBezTo>
                    <a:pt x="981" y="2117"/>
                    <a:pt x="1426" y="1772"/>
                    <a:pt x="1426" y="1092"/>
                  </a:cubicBezTo>
                  <a:cubicBezTo>
                    <a:pt x="1426" y="279"/>
                    <a:pt x="1070" y="0"/>
                    <a:pt x="10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 flipH="1">
              <a:off x="1422357" y="2369021"/>
              <a:ext cx="118509" cy="229536"/>
            </a:xfrm>
            <a:custGeom>
              <a:rect b="b" l="l" r="r" t="t"/>
              <a:pathLst>
                <a:path extrusionOk="0" h="2117" w="1093">
                  <a:moveTo>
                    <a:pt x="468" y="1070"/>
                  </a:moveTo>
                  <a:cubicBezTo>
                    <a:pt x="468" y="546"/>
                    <a:pt x="736" y="101"/>
                    <a:pt x="1092" y="23"/>
                  </a:cubicBezTo>
                  <a:cubicBezTo>
                    <a:pt x="1081" y="12"/>
                    <a:pt x="1070" y="0"/>
                    <a:pt x="1070" y="0"/>
                  </a:cubicBezTo>
                  <a:lnTo>
                    <a:pt x="535" y="0"/>
                  </a:lnTo>
                  <a:cubicBezTo>
                    <a:pt x="535" y="0"/>
                    <a:pt x="1" y="201"/>
                    <a:pt x="1" y="1025"/>
                  </a:cubicBezTo>
                  <a:cubicBezTo>
                    <a:pt x="1" y="1861"/>
                    <a:pt x="324" y="2095"/>
                    <a:pt x="390" y="2117"/>
                  </a:cubicBezTo>
                  <a:lnTo>
                    <a:pt x="981" y="2117"/>
                  </a:lnTo>
                  <a:lnTo>
                    <a:pt x="981" y="2117"/>
                  </a:lnTo>
                  <a:cubicBezTo>
                    <a:pt x="658" y="2005"/>
                    <a:pt x="468" y="1582"/>
                    <a:pt x="468" y="107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 flipH="1">
              <a:off x="1328246" y="3925804"/>
              <a:ext cx="472299" cy="588314"/>
            </a:xfrm>
            <a:custGeom>
              <a:rect b="b" l="l" r="r" t="t"/>
              <a:pathLst>
                <a:path extrusionOk="0" h="5426" w="4356">
                  <a:moveTo>
                    <a:pt x="2429" y="1"/>
                  </a:moveTo>
                  <a:lnTo>
                    <a:pt x="2228" y="1"/>
                  </a:lnTo>
                  <a:cubicBezTo>
                    <a:pt x="1449" y="1"/>
                    <a:pt x="725" y="413"/>
                    <a:pt x="390" y="1081"/>
                  </a:cubicBezTo>
                  <a:cubicBezTo>
                    <a:pt x="168" y="1538"/>
                    <a:pt x="1" y="2162"/>
                    <a:pt x="1" y="3042"/>
                  </a:cubicBezTo>
                  <a:cubicBezTo>
                    <a:pt x="1" y="3721"/>
                    <a:pt x="190" y="4222"/>
                    <a:pt x="435" y="4579"/>
                  </a:cubicBezTo>
                  <a:cubicBezTo>
                    <a:pt x="791" y="5113"/>
                    <a:pt x="1438" y="5414"/>
                    <a:pt x="2106" y="5414"/>
                  </a:cubicBezTo>
                  <a:lnTo>
                    <a:pt x="2462" y="5414"/>
                  </a:lnTo>
                  <a:cubicBezTo>
                    <a:pt x="3420" y="5425"/>
                    <a:pt x="4022" y="4790"/>
                    <a:pt x="4233" y="3899"/>
                  </a:cubicBezTo>
                  <a:cubicBezTo>
                    <a:pt x="4311" y="3576"/>
                    <a:pt x="4356" y="3186"/>
                    <a:pt x="4356" y="2707"/>
                  </a:cubicBezTo>
                  <a:cubicBezTo>
                    <a:pt x="4356" y="2061"/>
                    <a:pt x="4233" y="1549"/>
                    <a:pt x="4066" y="1159"/>
                  </a:cubicBezTo>
                  <a:cubicBezTo>
                    <a:pt x="3754" y="446"/>
                    <a:pt x="3242" y="1"/>
                    <a:pt x="24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 flipH="1">
              <a:off x="1448923" y="3925804"/>
              <a:ext cx="351622" cy="587121"/>
            </a:xfrm>
            <a:custGeom>
              <a:rect b="b" l="l" r="r" t="t"/>
              <a:pathLst>
                <a:path extrusionOk="0" h="5415" w="3243">
                  <a:moveTo>
                    <a:pt x="2819" y="5381"/>
                  </a:moveTo>
                  <a:cubicBezTo>
                    <a:pt x="2952" y="5358"/>
                    <a:pt x="3064" y="5325"/>
                    <a:pt x="3175" y="5269"/>
                  </a:cubicBezTo>
                  <a:cubicBezTo>
                    <a:pt x="2741" y="5191"/>
                    <a:pt x="2496" y="3922"/>
                    <a:pt x="2496" y="2930"/>
                  </a:cubicBezTo>
                  <a:cubicBezTo>
                    <a:pt x="2496" y="636"/>
                    <a:pt x="2952" y="223"/>
                    <a:pt x="3242" y="190"/>
                  </a:cubicBezTo>
                  <a:cubicBezTo>
                    <a:pt x="3097" y="123"/>
                    <a:pt x="2941" y="67"/>
                    <a:pt x="2763" y="34"/>
                  </a:cubicBezTo>
                  <a:cubicBezTo>
                    <a:pt x="2741" y="34"/>
                    <a:pt x="2719" y="23"/>
                    <a:pt x="2696" y="23"/>
                  </a:cubicBezTo>
                  <a:cubicBezTo>
                    <a:pt x="2607" y="12"/>
                    <a:pt x="2518" y="1"/>
                    <a:pt x="2429" y="1"/>
                  </a:cubicBezTo>
                  <a:lnTo>
                    <a:pt x="2228" y="1"/>
                  </a:lnTo>
                  <a:cubicBezTo>
                    <a:pt x="1839" y="1"/>
                    <a:pt x="1460" y="112"/>
                    <a:pt x="1137" y="290"/>
                  </a:cubicBezTo>
                  <a:cubicBezTo>
                    <a:pt x="1059" y="335"/>
                    <a:pt x="981" y="390"/>
                    <a:pt x="914" y="446"/>
                  </a:cubicBezTo>
                  <a:cubicBezTo>
                    <a:pt x="769" y="558"/>
                    <a:pt x="636" y="691"/>
                    <a:pt x="535" y="847"/>
                  </a:cubicBezTo>
                  <a:cubicBezTo>
                    <a:pt x="480" y="914"/>
                    <a:pt x="435" y="1003"/>
                    <a:pt x="390" y="1081"/>
                  </a:cubicBezTo>
                  <a:cubicBezTo>
                    <a:pt x="357" y="1159"/>
                    <a:pt x="324" y="1237"/>
                    <a:pt x="290" y="1326"/>
                  </a:cubicBezTo>
                  <a:cubicBezTo>
                    <a:pt x="279" y="1337"/>
                    <a:pt x="268" y="1360"/>
                    <a:pt x="268" y="1382"/>
                  </a:cubicBezTo>
                  <a:cubicBezTo>
                    <a:pt x="201" y="1560"/>
                    <a:pt x="145" y="1761"/>
                    <a:pt x="101" y="1983"/>
                  </a:cubicBezTo>
                  <a:cubicBezTo>
                    <a:pt x="90" y="2006"/>
                    <a:pt x="90" y="2028"/>
                    <a:pt x="90" y="2039"/>
                  </a:cubicBezTo>
                  <a:cubicBezTo>
                    <a:pt x="67" y="2162"/>
                    <a:pt x="45" y="2273"/>
                    <a:pt x="34" y="2407"/>
                  </a:cubicBezTo>
                  <a:lnTo>
                    <a:pt x="34" y="2407"/>
                  </a:lnTo>
                  <a:cubicBezTo>
                    <a:pt x="12" y="2607"/>
                    <a:pt x="1" y="2830"/>
                    <a:pt x="1" y="3064"/>
                  </a:cubicBezTo>
                  <a:cubicBezTo>
                    <a:pt x="1" y="3064"/>
                    <a:pt x="1" y="3064"/>
                    <a:pt x="1" y="3064"/>
                  </a:cubicBezTo>
                  <a:cubicBezTo>
                    <a:pt x="1" y="3732"/>
                    <a:pt x="190" y="4222"/>
                    <a:pt x="435" y="4579"/>
                  </a:cubicBezTo>
                  <a:cubicBezTo>
                    <a:pt x="524" y="4712"/>
                    <a:pt x="624" y="4824"/>
                    <a:pt x="747" y="4935"/>
                  </a:cubicBezTo>
                  <a:cubicBezTo>
                    <a:pt x="869" y="5035"/>
                    <a:pt x="1014" y="5125"/>
                    <a:pt x="1159" y="5191"/>
                  </a:cubicBezTo>
                  <a:cubicBezTo>
                    <a:pt x="1226" y="5225"/>
                    <a:pt x="1304" y="5258"/>
                    <a:pt x="1382" y="5292"/>
                  </a:cubicBezTo>
                  <a:cubicBezTo>
                    <a:pt x="1605" y="5370"/>
                    <a:pt x="1861" y="5414"/>
                    <a:pt x="2106" y="5414"/>
                  </a:cubicBezTo>
                  <a:lnTo>
                    <a:pt x="2462" y="5414"/>
                  </a:lnTo>
                  <a:cubicBezTo>
                    <a:pt x="2574" y="5414"/>
                    <a:pt x="2674" y="5403"/>
                    <a:pt x="2774" y="5392"/>
                  </a:cubicBezTo>
                  <a:cubicBezTo>
                    <a:pt x="2785" y="5392"/>
                    <a:pt x="2808" y="5392"/>
                    <a:pt x="2819" y="538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 flipH="1">
              <a:off x="2073346" y="3129848"/>
              <a:ext cx="177709" cy="83487"/>
            </a:xfrm>
            <a:custGeom>
              <a:rect b="b" l="l" r="r" t="t"/>
              <a:pathLst>
                <a:path extrusionOk="0" h="770" w="1639">
                  <a:moveTo>
                    <a:pt x="1" y="1"/>
                  </a:moveTo>
                  <a:lnTo>
                    <a:pt x="1638" y="1"/>
                  </a:lnTo>
                  <a:lnTo>
                    <a:pt x="1638" y="770"/>
                  </a:lnTo>
                  <a:lnTo>
                    <a:pt x="1" y="77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 flipH="1">
              <a:off x="2073346" y="3253128"/>
              <a:ext cx="177709" cy="83379"/>
            </a:xfrm>
            <a:custGeom>
              <a:rect b="b" l="l" r="r" t="t"/>
              <a:pathLst>
                <a:path extrusionOk="0" h="769" w="1639">
                  <a:moveTo>
                    <a:pt x="1" y="0"/>
                  </a:moveTo>
                  <a:lnTo>
                    <a:pt x="1638" y="0"/>
                  </a:lnTo>
                  <a:lnTo>
                    <a:pt x="1638" y="769"/>
                  </a:lnTo>
                  <a:lnTo>
                    <a:pt x="1" y="76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 flipH="1">
              <a:off x="2011761" y="3542952"/>
              <a:ext cx="274315" cy="275508"/>
            </a:xfrm>
            <a:custGeom>
              <a:rect b="b" l="l" r="r" t="t"/>
              <a:pathLst>
                <a:path extrusionOk="0" h="2541" w="2530">
                  <a:moveTo>
                    <a:pt x="2529" y="1270"/>
                  </a:moveTo>
                  <a:cubicBezTo>
                    <a:pt x="2529" y="1972"/>
                    <a:pt x="1961" y="2540"/>
                    <a:pt x="1259" y="2540"/>
                  </a:cubicBezTo>
                  <a:cubicBezTo>
                    <a:pt x="569" y="2540"/>
                    <a:pt x="1" y="1972"/>
                    <a:pt x="1" y="1270"/>
                  </a:cubicBezTo>
                  <a:cubicBezTo>
                    <a:pt x="1" y="569"/>
                    <a:pt x="569" y="1"/>
                    <a:pt x="1259" y="1"/>
                  </a:cubicBezTo>
                  <a:cubicBezTo>
                    <a:pt x="1961" y="1"/>
                    <a:pt x="2529" y="569"/>
                    <a:pt x="2529" y="127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 flipH="1">
              <a:off x="2073346" y="3604538"/>
              <a:ext cx="151144" cy="152337"/>
            </a:xfrm>
            <a:custGeom>
              <a:rect b="b" l="l" r="r" t="t"/>
              <a:pathLst>
                <a:path extrusionOk="0" h="1405" w="1394">
                  <a:moveTo>
                    <a:pt x="1393" y="702"/>
                  </a:moveTo>
                  <a:cubicBezTo>
                    <a:pt x="1393" y="1092"/>
                    <a:pt x="1081" y="1404"/>
                    <a:pt x="691" y="1404"/>
                  </a:cubicBezTo>
                  <a:cubicBezTo>
                    <a:pt x="313" y="1404"/>
                    <a:pt x="1" y="1092"/>
                    <a:pt x="1" y="702"/>
                  </a:cubicBezTo>
                  <a:cubicBezTo>
                    <a:pt x="1" y="313"/>
                    <a:pt x="313" y="1"/>
                    <a:pt x="691" y="1"/>
                  </a:cubicBezTo>
                  <a:cubicBezTo>
                    <a:pt x="1081" y="1"/>
                    <a:pt x="1393" y="313"/>
                    <a:pt x="1393" y="70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 flipH="1">
              <a:off x="2098717" y="3629909"/>
              <a:ext cx="100402" cy="101594"/>
            </a:xfrm>
            <a:custGeom>
              <a:rect b="b" l="l" r="r" t="t"/>
              <a:pathLst>
                <a:path extrusionOk="0" h="937" w="926">
                  <a:moveTo>
                    <a:pt x="457" y="1"/>
                  </a:moveTo>
                  <a:cubicBezTo>
                    <a:pt x="201" y="1"/>
                    <a:pt x="1" y="212"/>
                    <a:pt x="1" y="468"/>
                  </a:cubicBezTo>
                  <a:cubicBezTo>
                    <a:pt x="1" y="725"/>
                    <a:pt x="201" y="936"/>
                    <a:pt x="457" y="936"/>
                  </a:cubicBezTo>
                  <a:cubicBezTo>
                    <a:pt x="714" y="936"/>
                    <a:pt x="925" y="725"/>
                    <a:pt x="925" y="468"/>
                  </a:cubicBezTo>
                  <a:cubicBezTo>
                    <a:pt x="925" y="212"/>
                    <a:pt x="714" y="1"/>
                    <a:pt x="457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 flipH="1">
              <a:off x="2112057" y="2216791"/>
              <a:ext cx="467529" cy="89559"/>
            </a:xfrm>
            <a:custGeom>
              <a:rect b="b" l="l" r="r" t="t"/>
              <a:pathLst>
                <a:path extrusionOk="0" h="826" w="4312">
                  <a:moveTo>
                    <a:pt x="703" y="1"/>
                  </a:moveTo>
                  <a:cubicBezTo>
                    <a:pt x="235" y="1"/>
                    <a:pt x="57" y="569"/>
                    <a:pt x="1" y="825"/>
                  </a:cubicBezTo>
                  <a:lnTo>
                    <a:pt x="4312" y="825"/>
                  </a:lnTo>
                  <a:cubicBezTo>
                    <a:pt x="4122" y="34"/>
                    <a:pt x="3153" y="1"/>
                    <a:pt x="3153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 flipH="1">
              <a:off x="2112057" y="2216791"/>
              <a:ext cx="467529" cy="89559"/>
            </a:xfrm>
            <a:custGeom>
              <a:rect b="b" l="l" r="r" t="t"/>
              <a:pathLst>
                <a:path extrusionOk="0" h="826" w="4312">
                  <a:moveTo>
                    <a:pt x="836" y="168"/>
                  </a:moveTo>
                  <a:lnTo>
                    <a:pt x="3064" y="168"/>
                  </a:lnTo>
                  <a:cubicBezTo>
                    <a:pt x="3064" y="168"/>
                    <a:pt x="3944" y="123"/>
                    <a:pt x="4122" y="825"/>
                  </a:cubicBezTo>
                  <a:lnTo>
                    <a:pt x="4312" y="825"/>
                  </a:lnTo>
                  <a:cubicBezTo>
                    <a:pt x="4122" y="34"/>
                    <a:pt x="3153" y="1"/>
                    <a:pt x="3153" y="1"/>
                  </a:cubicBezTo>
                  <a:lnTo>
                    <a:pt x="703" y="1"/>
                  </a:lnTo>
                  <a:cubicBezTo>
                    <a:pt x="235" y="1"/>
                    <a:pt x="57" y="569"/>
                    <a:pt x="1" y="825"/>
                  </a:cubicBezTo>
                  <a:lnTo>
                    <a:pt x="201" y="825"/>
                  </a:lnTo>
                  <a:cubicBezTo>
                    <a:pt x="257" y="602"/>
                    <a:pt x="413" y="168"/>
                    <a:pt x="836" y="1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 flipH="1">
              <a:off x="1368036" y="4029677"/>
              <a:ext cx="116015" cy="380572"/>
            </a:xfrm>
            <a:custGeom>
              <a:rect b="b" l="l" r="r" t="t"/>
              <a:pathLst>
                <a:path extrusionOk="0" h="3510" w="1070">
                  <a:moveTo>
                    <a:pt x="501" y="1"/>
                  </a:moveTo>
                  <a:cubicBezTo>
                    <a:pt x="223" y="1"/>
                    <a:pt x="0" y="780"/>
                    <a:pt x="0" y="1749"/>
                  </a:cubicBezTo>
                  <a:cubicBezTo>
                    <a:pt x="0" y="2718"/>
                    <a:pt x="223" y="3509"/>
                    <a:pt x="501" y="3509"/>
                  </a:cubicBezTo>
                  <a:cubicBezTo>
                    <a:pt x="769" y="3509"/>
                    <a:pt x="1069" y="2718"/>
                    <a:pt x="1069" y="1749"/>
                  </a:cubicBezTo>
                  <a:cubicBezTo>
                    <a:pt x="1069" y="780"/>
                    <a:pt x="769" y="1"/>
                    <a:pt x="501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9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References</a:t>
            </a:r>
            <a:endParaRPr sz="2400"/>
          </a:p>
        </p:txBody>
      </p:sp>
      <p:sp>
        <p:nvSpPr>
          <p:cNvPr id="861" name="Google Shape;861;p39"/>
          <p:cNvSpPr txBox="1"/>
          <p:nvPr>
            <p:ph idx="1" type="body"/>
          </p:nvPr>
        </p:nvSpPr>
        <p:spPr>
          <a:xfrm>
            <a:off x="713125" y="1416350"/>
            <a:ext cx="7929600" cy="25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Barsellotti, Luca, et al. “Personalized Instance-Based Navigation toward User-Specific Objects in Realistic Environments.” Advances in Neural Information Processing Systems, vol. 37, 16 Dec. 2024, pp. 11228–11250,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https://arxiv.org/pdf/2410.18195</a:t>
            </a:r>
            <a:r>
              <a:rPr lang="en"/>
              <a:t>. Accessed 15 June 2025.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Li, Haoran, et al. “NeuronsGym: A Hybrid Framework and Benchmark for Robot Navigation with Sim2Real Policy Learning.” IEEE Transactions on Emerging Topics in Computational Intelligence, 1 Jan. 2024, </a:t>
            </a:r>
            <a:r>
              <a:rPr lang="en" u="sng">
                <a:hlinkClick r:id="rId4"/>
              </a:rPr>
              <a:t>https://doi.org/10.1109/tetci.2024.3488732</a:t>
            </a:r>
            <a:r>
              <a:rPr lang="en"/>
              <a:t>. Accessed 11 June 2025.</a:t>
            </a:r>
            <a:endParaRPr/>
          </a:p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Zheng, Yanwei, et al. “Learning Attribute Attention and Retrospect Location for Instance Object Navigation.” Journal of Data and Information Quality, 4 Jan. 2025,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https://doi.org/10.1145/3706423</a:t>
            </a:r>
            <a:r>
              <a:rPr lang="en"/>
              <a:t>. Accessed 14 June 2025.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2" name="Google Shape;862;p39"/>
          <p:cNvGrpSpPr/>
          <p:nvPr/>
        </p:nvGrpSpPr>
        <p:grpSpPr>
          <a:xfrm>
            <a:off x="6993742" y="3522494"/>
            <a:ext cx="1322952" cy="1380437"/>
            <a:chOff x="4051535" y="2756900"/>
            <a:chExt cx="1665347" cy="1842303"/>
          </a:xfrm>
        </p:grpSpPr>
        <p:sp>
          <p:nvSpPr>
            <p:cNvPr id="863" name="Google Shape;863;p39"/>
            <p:cNvSpPr/>
            <p:nvPr/>
          </p:nvSpPr>
          <p:spPr>
            <a:xfrm>
              <a:off x="5147385" y="3426300"/>
              <a:ext cx="392731" cy="484568"/>
            </a:xfrm>
            <a:custGeom>
              <a:rect b="b" l="l" r="r" t="t"/>
              <a:pathLst>
                <a:path extrusionOk="0" h="5403" w="4379">
                  <a:moveTo>
                    <a:pt x="1" y="0"/>
                  </a:moveTo>
                  <a:lnTo>
                    <a:pt x="1594" y="223"/>
                  </a:lnTo>
                  <a:cubicBezTo>
                    <a:pt x="1594" y="223"/>
                    <a:pt x="2819" y="3487"/>
                    <a:pt x="4378" y="4333"/>
                  </a:cubicBezTo>
                  <a:cubicBezTo>
                    <a:pt x="4378" y="4333"/>
                    <a:pt x="3955" y="5402"/>
                    <a:pt x="3933" y="5358"/>
                  </a:cubicBezTo>
                  <a:cubicBezTo>
                    <a:pt x="3922" y="5302"/>
                    <a:pt x="647" y="4211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9"/>
            <p:cNvSpPr/>
            <p:nvPr/>
          </p:nvSpPr>
          <p:spPr>
            <a:xfrm>
              <a:off x="5402178" y="3692034"/>
              <a:ext cx="314705" cy="331745"/>
            </a:xfrm>
            <a:custGeom>
              <a:rect b="b" l="l" r="r" t="t"/>
              <a:pathLst>
                <a:path extrusionOk="0" h="3699" w="3509">
                  <a:moveTo>
                    <a:pt x="3509" y="1526"/>
                  </a:moveTo>
                  <a:cubicBezTo>
                    <a:pt x="3509" y="1526"/>
                    <a:pt x="1816" y="0"/>
                    <a:pt x="902" y="1593"/>
                  </a:cubicBezTo>
                  <a:cubicBezTo>
                    <a:pt x="0" y="3186"/>
                    <a:pt x="2484" y="3698"/>
                    <a:pt x="2484" y="3698"/>
                  </a:cubicBezTo>
                  <a:lnTo>
                    <a:pt x="2785" y="3063"/>
                  </a:lnTo>
                  <a:cubicBezTo>
                    <a:pt x="2785" y="3063"/>
                    <a:pt x="1716" y="2707"/>
                    <a:pt x="1849" y="2105"/>
                  </a:cubicBezTo>
                  <a:cubicBezTo>
                    <a:pt x="1972" y="1504"/>
                    <a:pt x="3152" y="2183"/>
                    <a:pt x="3152" y="2183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9"/>
            <p:cNvSpPr/>
            <p:nvPr/>
          </p:nvSpPr>
          <p:spPr>
            <a:xfrm>
              <a:off x="5165412" y="3392310"/>
              <a:ext cx="213809" cy="226634"/>
            </a:xfrm>
            <a:custGeom>
              <a:rect b="b" l="l" r="r" t="t"/>
              <a:pathLst>
                <a:path extrusionOk="0" h="2527" w="2384">
                  <a:moveTo>
                    <a:pt x="0" y="0"/>
                  </a:moveTo>
                  <a:cubicBezTo>
                    <a:pt x="0" y="0"/>
                    <a:pt x="515" y="2526"/>
                    <a:pt x="1344" y="2526"/>
                  </a:cubicBezTo>
                  <a:cubicBezTo>
                    <a:pt x="1385" y="2526"/>
                    <a:pt x="1428" y="2520"/>
                    <a:pt x="1471" y="2507"/>
                  </a:cubicBezTo>
                  <a:cubicBezTo>
                    <a:pt x="2384" y="2228"/>
                    <a:pt x="2228" y="780"/>
                    <a:pt x="1905" y="468"/>
                  </a:cubicBezTo>
                  <a:cubicBezTo>
                    <a:pt x="1582" y="156"/>
                    <a:pt x="0" y="0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9"/>
            <p:cNvSpPr/>
            <p:nvPr/>
          </p:nvSpPr>
          <p:spPr>
            <a:xfrm>
              <a:off x="4730803" y="3112586"/>
              <a:ext cx="317754" cy="250849"/>
            </a:xfrm>
            <a:custGeom>
              <a:rect b="b" l="l" r="r" t="t"/>
              <a:pathLst>
                <a:path extrusionOk="0" h="2797" w="3543">
                  <a:moveTo>
                    <a:pt x="246" y="0"/>
                  </a:moveTo>
                  <a:lnTo>
                    <a:pt x="1" y="2373"/>
                  </a:lnTo>
                  <a:lnTo>
                    <a:pt x="1850" y="2796"/>
                  </a:lnTo>
                  <a:lnTo>
                    <a:pt x="3543" y="2250"/>
                  </a:lnTo>
                  <a:lnTo>
                    <a:pt x="3354" y="168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9"/>
            <p:cNvSpPr/>
            <p:nvPr/>
          </p:nvSpPr>
          <p:spPr>
            <a:xfrm>
              <a:off x="4451078" y="2756900"/>
              <a:ext cx="810304" cy="451654"/>
            </a:xfrm>
            <a:custGeom>
              <a:rect b="b" l="l" r="r" t="t"/>
              <a:pathLst>
                <a:path extrusionOk="0" h="5036" w="9035">
                  <a:moveTo>
                    <a:pt x="9035" y="79"/>
                  </a:moveTo>
                  <a:cubicBezTo>
                    <a:pt x="9035" y="79"/>
                    <a:pt x="4078" y="1"/>
                    <a:pt x="2039" y="1182"/>
                  </a:cubicBezTo>
                  <a:cubicBezTo>
                    <a:pt x="1" y="2362"/>
                    <a:pt x="1482" y="4033"/>
                    <a:pt x="2273" y="4401"/>
                  </a:cubicBezTo>
                  <a:cubicBezTo>
                    <a:pt x="3075" y="4768"/>
                    <a:pt x="6150" y="5036"/>
                    <a:pt x="9035" y="4323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9"/>
            <p:cNvSpPr/>
            <p:nvPr/>
          </p:nvSpPr>
          <p:spPr>
            <a:xfrm>
              <a:off x="4051535" y="3282448"/>
              <a:ext cx="1518546" cy="1316755"/>
            </a:xfrm>
            <a:custGeom>
              <a:rect b="b" l="l" r="r" t="t"/>
              <a:pathLst>
                <a:path extrusionOk="0" h="14682" w="16932">
                  <a:moveTo>
                    <a:pt x="11083" y="0"/>
                  </a:moveTo>
                  <a:cubicBezTo>
                    <a:pt x="11083" y="0"/>
                    <a:pt x="9869" y="546"/>
                    <a:pt x="9346" y="379"/>
                  </a:cubicBezTo>
                  <a:cubicBezTo>
                    <a:pt x="8822" y="212"/>
                    <a:pt x="7619" y="100"/>
                    <a:pt x="7619" y="100"/>
                  </a:cubicBezTo>
                  <a:cubicBezTo>
                    <a:pt x="7619" y="100"/>
                    <a:pt x="5648" y="1136"/>
                    <a:pt x="4311" y="2829"/>
                  </a:cubicBezTo>
                  <a:cubicBezTo>
                    <a:pt x="2974" y="4522"/>
                    <a:pt x="891" y="8700"/>
                    <a:pt x="446" y="10771"/>
                  </a:cubicBezTo>
                  <a:cubicBezTo>
                    <a:pt x="0" y="12843"/>
                    <a:pt x="290" y="12777"/>
                    <a:pt x="535" y="12955"/>
                  </a:cubicBezTo>
                  <a:cubicBezTo>
                    <a:pt x="769" y="13133"/>
                    <a:pt x="6349" y="14681"/>
                    <a:pt x="9479" y="14347"/>
                  </a:cubicBezTo>
                  <a:cubicBezTo>
                    <a:pt x="12598" y="14013"/>
                    <a:pt x="16575" y="12598"/>
                    <a:pt x="16742" y="12264"/>
                  </a:cubicBezTo>
                  <a:cubicBezTo>
                    <a:pt x="16909" y="11930"/>
                    <a:pt x="16931" y="11317"/>
                    <a:pt x="16742" y="10159"/>
                  </a:cubicBezTo>
                  <a:cubicBezTo>
                    <a:pt x="16542" y="9012"/>
                    <a:pt x="13534" y="813"/>
                    <a:pt x="11083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9"/>
            <p:cNvSpPr/>
            <p:nvPr/>
          </p:nvSpPr>
          <p:spPr>
            <a:xfrm>
              <a:off x="4051535" y="3291416"/>
              <a:ext cx="881155" cy="1282496"/>
            </a:xfrm>
            <a:custGeom>
              <a:rect b="b" l="l" r="r" t="t"/>
              <a:pathLst>
                <a:path extrusionOk="0" h="14300" w="9825">
                  <a:moveTo>
                    <a:pt x="7619" y="0"/>
                  </a:moveTo>
                  <a:cubicBezTo>
                    <a:pt x="7619" y="0"/>
                    <a:pt x="5648" y="1036"/>
                    <a:pt x="4311" y="2729"/>
                  </a:cubicBezTo>
                  <a:cubicBezTo>
                    <a:pt x="2974" y="4422"/>
                    <a:pt x="891" y="8600"/>
                    <a:pt x="446" y="10671"/>
                  </a:cubicBezTo>
                  <a:cubicBezTo>
                    <a:pt x="0" y="12743"/>
                    <a:pt x="290" y="12677"/>
                    <a:pt x="535" y="12855"/>
                  </a:cubicBezTo>
                  <a:cubicBezTo>
                    <a:pt x="747" y="13017"/>
                    <a:pt x="5317" y="14300"/>
                    <a:pt x="8507" y="14300"/>
                  </a:cubicBezTo>
                  <a:cubicBezTo>
                    <a:pt x="8828" y="14300"/>
                    <a:pt x="9136" y="14287"/>
                    <a:pt x="9424" y="14258"/>
                  </a:cubicBezTo>
                  <a:cubicBezTo>
                    <a:pt x="9424" y="14158"/>
                    <a:pt x="8945" y="10449"/>
                    <a:pt x="9123" y="4512"/>
                  </a:cubicBezTo>
                  <a:cubicBezTo>
                    <a:pt x="9201" y="1861"/>
                    <a:pt x="9825" y="257"/>
                    <a:pt x="9825" y="256"/>
                  </a:cubicBezTo>
                  <a:lnTo>
                    <a:pt x="9825" y="256"/>
                  </a:lnTo>
                  <a:cubicBezTo>
                    <a:pt x="9741" y="268"/>
                    <a:pt x="9652" y="273"/>
                    <a:pt x="9569" y="273"/>
                  </a:cubicBezTo>
                  <a:cubicBezTo>
                    <a:pt x="9485" y="273"/>
                    <a:pt x="9407" y="268"/>
                    <a:pt x="9346" y="256"/>
                  </a:cubicBezTo>
                  <a:cubicBezTo>
                    <a:pt x="8711" y="123"/>
                    <a:pt x="7619" y="0"/>
                    <a:pt x="76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9"/>
            <p:cNvSpPr/>
            <p:nvPr/>
          </p:nvSpPr>
          <p:spPr>
            <a:xfrm>
              <a:off x="4448118" y="3534190"/>
              <a:ext cx="342776" cy="366722"/>
            </a:xfrm>
            <a:custGeom>
              <a:rect b="b" l="l" r="r" t="t"/>
              <a:pathLst>
                <a:path extrusionOk="0" h="4089" w="3822">
                  <a:moveTo>
                    <a:pt x="3687" y="3977"/>
                  </a:moveTo>
                  <a:cubicBezTo>
                    <a:pt x="3476" y="3097"/>
                    <a:pt x="3699" y="1994"/>
                    <a:pt x="3821" y="1470"/>
                  </a:cubicBezTo>
                  <a:cubicBezTo>
                    <a:pt x="3052" y="1125"/>
                    <a:pt x="2328" y="1292"/>
                    <a:pt x="1582" y="936"/>
                  </a:cubicBezTo>
                  <a:cubicBezTo>
                    <a:pt x="557" y="446"/>
                    <a:pt x="390" y="0"/>
                    <a:pt x="357" y="925"/>
                  </a:cubicBezTo>
                  <a:cubicBezTo>
                    <a:pt x="335" y="1470"/>
                    <a:pt x="0" y="2484"/>
                    <a:pt x="1582" y="3453"/>
                  </a:cubicBezTo>
                  <a:cubicBezTo>
                    <a:pt x="2663" y="4088"/>
                    <a:pt x="2440" y="3843"/>
                    <a:pt x="3687" y="3977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9"/>
            <p:cNvSpPr/>
            <p:nvPr/>
          </p:nvSpPr>
          <p:spPr>
            <a:xfrm>
              <a:off x="4502019" y="3647999"/>
              <a:ext cx="374704" cy="437663"/>
            </a:xfrm>
            <a:custGeom>
              <a:rect b="b" l="l" r="r" t="t"/>
              <a:pathLst>
                <a:path extrusionOk="0" h="4880" w="4178">
                  <a:moveTo>
                    <a:pt x="2050" y="1"/>
                  </a:moveTo>
                  <a:cubicBezTo>
                    <a:pt x="1727" y="79"/>
                    <a:pt x="1393" y="123"/>
                    <a:pt x="1026" y="123"/>
                  </a:cubicBezTo>
                  <a:cubicBezTo>
                    <a:pt x="658" y="123"/>
                    <a:pt x="313" y="79"/>
                    <a:pt x="1" y="1"/>
                  </a:cubicBezTo>
                  <a:cubicBezTo>
                    <a:pt x="881" y="3877"/>
                    <a:pt x="3421" y="4780"/>
                    <a:pt x="3443" y="4824"/>
                  </a:cubicBezTo>
                  <a:cubicBezTo>
                    <a:pt x="3454" y="4880"/>
                    <a:pt x="4178" y="3643"/>
                    <a:pt x="4178" y="3643"/>
                  </a:cubicBezTo>
                  <a:cubicBezTo>
                    <a:pt x="2997" y="2808"/>
                    <a:pt x="2329" y="959"/>
                    <a:pt x="2050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9"/>
            <p:cNvSpPr/>
            <p:nvPr/>
          </p:nvSpPr>
          <p:spPr>
            <a:xfrm>
              <a:off x="4709817" y="3849877"/>
              <a:ext cx="338740" cy="356677"/>
            </a:xfrm>
            <a:custGeom>
              <a:rect b="b" l="l" r="r" t="t"/>
              <a:pathLst>
                <a:path extrusionOk="0" h="3977" w="3777">
                  <a:moveTo>
                    <a:pt x="3777" y="1649"/>
                  </a:moveTo>
                  <a:cubicBezTo>
                    <a:pt x="3777" y="1649"/>
                    <a:pt x="1961" y="0"/>
                    <a:pt x="981" y="1715"/>
                  </a:cubicBezTo>
                  <a:cubicBezTo>
                    <a:pt x="1" y="3431"/>
                    <a:pt x="2685" y="3977"/>
                    <a:pt x="2685" y="3977"/>
                  </a:cubicBezTo>
                  <a:lnTo>
                    <a:pt x="3008" y="3297"/>
                  </a:lnTo>
                  <a:cubicBezTo>
                    <a:pt x="3008" y="3297"/>
                    <a:pt x="1861" y="2918"/>
                    <a:pt x="1995" y="2261"/>
                  </a:cubicBezTo>
                  <a:cubicBezTo>
                    <a:pt x="2128" y="1615"/>
                    <a:pt x="3398" y="2350"/>
                    <a:pt x="3398" y="2350"/>
                  </a:cubicBez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9"/>
            <p:cNvSpPr/>
            <p:nvPr/>
          </p:nvSpPr>
          <p:spPr>
            <a:xfrm>
              <a:off x="4441123" y="3458228"/>
              <a:ext cx="375690" cy="312821"/>
            </a:xfrm>
            <a:custGeom>
              <a:rect b="b" l="l" r="r" t="t"/>
              <a:pathLst>
                <a:path extrusionOk="0" h="3488" w="4189">
                  <a:moveTo>
                    <a:pt x="3710" y="725"/>
                  </a:moveTo>
                  <a:cubicBezTo>
                    <a:pt x="3710" y="725"/>
                    <a:pt x="1237" y="1"/>
                    <a:pt x="802" y="268"/>
                  </a:cubicBezTo>
                  <a:cubicBezTo>
                    <a:pt x="379" y="524"/>
                    <a:pt x="0" y="2206"/>
                    <a:pt x="925" y="2997"/>
                  </a:cubicBezTo>
                  <a:cubicBezTo>
                    <a:pt x="1170" y="3209"/>
                    <a:pt x="2462" y="3487"/>
                    <a:pt x="3119" y="3231"/>
                  </a:cubicBezTo>
                  <a:cubicBezTo>
                    <a:pt x="3453" y="3097"/>
                    <a:pt x="3721" y="2897"/>
                    <a:pt x="3843" y="2663"/>
                  </a:cubicBezTo>
                  <a:cubicBezTo>
                    <a:pt x="4189" y="2006"/>
                    <a:pt x="4155" y="981"/>
                    <a:pt x="3710" y="725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9"/>
            <p:cNvSpPr/>
            <p:nvPr/>
          </p:nvSpPr>
          <p:spPr>
            <a:xfrm>
              <a:off x="4441123" y="3476882"/>
              <a:ext cx="322776" cy="280355"/>
            </a:xfrm>
            <a:custGeom>
              <a:rect b="b" l="l" r="r" t="t"/>
              <a:pathLst>
                <a:path extrusionOk="0" h="3126" w="3599">
                  <a:moveTo>
                    <a:pt x="1136" y="0"/>
                  </a:moveTo>
                  <a:cubicBezTo>
                    <a:pt x="987" y="0"/>
                    <a:pt x="870" y="18"/>
                    <a:pt x="802" y="60"/>
                  </a:cubicBezTo>
                  <a:cubicBezTo>
                    <a:pt x="379" y="316"/>
                    <a:pt x="0" y="1998"/>
                    <a:pt x="925" y="2789"/>
                  </a:cubicBezTo>
                  <a:cubicBezTo>
                    <a:pt x="1100" y="2940"/>
                    <a:pt x="1798" y="3126"/>
                    <a:pt x="2423" y="3126"/>
                  </a:cubicBezTo>
                  <a:cubicBezTo>
                    <a:pt x="2672" y="3126"/>
                    <a:pt x="2909" y="3096"/>
                    <a:pt x="3097" y="3023"/>
                  </a:cubicBezTo>
                  <a:cubicBezTo>
                    <a:pt x="2852" y="2622"/>
                    <a:pt x="2774" y="2109"/>
                    <a:pt x="2841" y="1708"/>
                  </a:cubicBezTo>
                  <a:cubicBezTo>
                    <a:pt x="2908" y="1229"/>
                    <a:pt x="3231" y="739"/>
                    <a:pt x="3598" y="483"/>
                  </a:cubicBezTo>
                  <a:cubicBezTo>
                    <a:pt x="3196" y="373"/>
                    <a:pt x="1823" y="0"/>
                    <a:pt x="11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9"/>
            <p:cNvSpPr/>
            <p:nvPr/>
          </p:nvSpPr>
          <p:spPr>
            <a:xfrm>
              <a:off x="4542018" y="2949720"/>
              <a:ext cx="523581" cy="101972"/>
            </a:xfrm>
            <a:custGeom>
              <a:rect b="b" l="l" r="r" t="t"/>
              <a:pathLst>
                <a:path extrusionOk="0" h="1137" w="5838">
                  <a:moveTo>
                    <a:pt x="78" y="1"/>
                  </a:moveTo>
                  <a:cubicBezTo>
                    <a:pt x="23" y="146"/>
                    <a:pt x="0" y="302"/>
                    <a:pt x="0" y="446"/>
                  </a:cubicBezTo>
                  <a:cubicBezTo>
                    <a:pt x="301" y="691"/>
                    <a:pt x="880" y="1059"/>
                    <a:pt x="1794" y="1115"/>
                  </a:cubicBezTo>
                  <a:cubicBezTo>
                    <a:pt x="1983" y="1126"/>
                    <a:pt x="2217" y="1137"/>
                    <a:pt x="2473" y="1137"/>
                  </a:cubicBezTo>
                  <a:cubicBezTo>
                    <a:pt x="3799" y="1137"/>
                    <a:pt x="5737" y="992"/>
                    <a:pt x="5837" y="981"/>
                  </a:cubicBezTo>
                  <a:lnTo>
                    <a:pt x="5804" y="602"/>
                  </a:lnTo>
                  <a:cubicBezTo>
                    <a:pt x="5785" y="602"/>
                    <a:pt x="3788" y="753"/>
                    <a:pt x="2463" y="753"/>
                  </a:cubicBezTo>
                  <a:cubicBezTo>
                    <a:pt x="2219" y="753"/>
                    <a:pt x="1998" y="748"/>
                    <a:pt x="1816" y="736"/>
                  </a:cubicBezTo>
                  <a:cubicBezTo>
                    <a:pt x="791" y="669"/>
                    <a:pt x="223" y="157"/>
                    <a:pt x="7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9"/>
            <p:cNvSpPr/>
            <p:nvPr/>
          </p:nvSpPr>
          <p:spPr>
            <a:xfrm>
              <a:off x="4929632" y="3284421"/>
              <a:ext cx="397663" cy="1037028"/>
            </a:xfrm>
            <a:custGeom>
              <a:rect b="b" l="l" r="r" t="t"/>
              <a:pathLst>
                <a:path extrusionOk="0" h="11563" w="4434">
                  <a:moveTo>
                    <a:pt x="1237" y="0"/>
                  </a:moveTo>
                  <a:cubicBezTo>
                    <a:pt x="1036" y="89"/>
                    <a:pt x="490" y="268"/>
                    <a:pt x="0" y="312"/>
                  </a:cubicBezTo>
                  <a:cubicBezTo>
                    <a:pt x="591" y="724"/>
                    <a:pt x="1404" y="2284"/>
                    <a:pt x="2028" y="4255"/>
                  </a:cubicBezTo>
                  <a:cubicBezTo>
                    <a:pt x="3309" y="8332"/>
                    <a:pt x="3253" y="11563"/>
                    <a:pt x="3253" y="11563"/>
                  </a:cubicBezTo>
                  <a:lnTo>
                    <a:pt x="4434" y="11073"/>
                  </a:lnTo>
                  <a:cubicBezTo>
                    <a:pt x="4434" y="11073"/>
                    <a:pt x="4178" y="6829"/>
                    <a:pt x="2997" y="3877"/>
                  </a:cubicBezTo>
                  <a:cubicBezTo>
                    <a:pt x="2328" y="2184"/>
                    <a:pt x="1716" y="635"/>
                    <a:pt x="1237" y="0"/>
                  </a:cubicBezTo>
                  <a:close/>
                </a:path>
              </a:pathLst>
            </a:custGeom>
            <a:solidFill>
              <a:srgbClr val="ADABB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9"/>
            <p:cNvSpPr/>
            <p:nvPr/>
          </p:nvSpPr>
          <p:spPr>
            <a:xfrm>
              <a:off x="4974564" y="3299398"/>
              <a:ext cx="316767" cy="1004113"/>
            </a:xfrm>
            <a:custGeom>
              <a:rect b="b" l="l" r="r" t="t"/>
              <a:pathLst>
                <a:path extrusionOk="0" h="11196" w="3532">
                  <a:moveTo>
                    <a:pt x="2228" y="3921"/>
                  </a:moveTo>
                  <a:cubicBezTo>
                    <a:pt x="1616" y="2005"/>
                    <a:pt x="825" y="491"/>
                    <a:pt x="223" y="0"/>
                  </a:cubicBezTo>
                  <a:cubicBezTo>
                    <a:pt x="157" y="23"/>
                    <a:pt x="79" y="45"/>
                    <a:pt x="1" y="56"/>
                  </a:cubicBezTo>
                  <a:cubicBezTo>
                    <a:pt x="591" y="602"/>
                    <a:pt x="1348" y="2072"/>
                    <a:pt x="1939" y="3921"/>
                  </a:cubicBezTo>
                  <a:cubicBezTo>
                    <a:pt x="3075" y="7452"/>
                    <a:pt x="3220" y="10382"/>
                    <a:pt x="3242" y="11195"/>
                  </a:cubicBezTo>
                  <a:lnTo>
                    <a:pt x="3532" y="11073"/>
                  </a:lnTo>
                  <a:cubicBezTo>
                    <a:pt x="3498" y="10126"/>
                    <a:pt x="3320" y="7308"/>
                    <a:pt x="2228" y="392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5001559" y="2757976"/>
              <a:ext cx="440622" cy="406632"/>
            </a:xfrm>
            <a:custGeom>
              <a:rect b="b" l="l" r="r" t="t"/>
              <a:pathLst>
                <a:path extrusionOk="0" h="4534" w="4913">
                  <a:moveTo>
                    <a:pt x="2897" y="67"/>
                  </a:moveTo>
                  <a:cubicBezTo>
                    <a:pt x="2897" y="67"/>
                    <a:pt x="1047" y="401"/>
                    <a:pt x="524" y="802"/>
                  </a:cubicBezTo>
                  <a:cubicBezTo>
                    <a:pt x="0" y="1203"/>
                    <a:pt x="78" y="2295"/>
                    <a:pt x="335" y="3030"/>
                  </a:cubicBezTo>
                  <a:cubicBezTo>
                    <a:pt x="591" y="3765"/>
                    <a:pt x="1337" y="4534"/>
                    <a:pt x="1816" y="4534"/>
                  </a:cubicBezTo>
                  <a:cubicBezTo>
                    <a:pt x="2306" y="4534"/>
                    <a:pt x="4189" y="3843"/>
                    <a:pt x="4489" y="3442"/>
                  </a:cubicBezTo>
                  <a:cubicBezTo>
                    <a:pt x="4801" y="3052"/>
                    <a:pt x="4913" y="1793"/>
                    <a:pt x="4489" y="869"/>
                  </a:cubicBezTo>
                  <a:cubicBezTo>
                    <a:pt x="4178" y="167"/>
                    <a:pt x="3699" y="0"/>
                    <a:pt x="2897" y="6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9"/>
            <p:cNvSpPr/>
            <p:nvPr/>
          </p:nvSpPr>
          <p:spPr>
            <a:xfrm>
              <a:off x="5113395" y="2837885"/>
              <a:ext cx="267889" cy="247800"/>
            </a:xfrm>
            <a:custGeom>
              <a:rect b="b" l="l" r="r" t="t"/>
              <a:pathLst>
                <a:path extrusionOk="0" h="2763" w="2987">
                  <a:moveTo>
                    <a:pt x="1761" y="45"/>
                  </a:moveTo>
                  <a:cubicBezTo>
                    <a:pt x="1761" y="45"/>
                    <a:pt x="636" y="245"/>
                    <a:pt x="324" y="490"/>
                  </a:cubicBezTo>
                  <a:cubicBezTo>
                    <a:pt x="1" y="735"/>
                    <a:pt x="46" y="1404"/>
                    <a:pt x="201" y="1849"/>
                  </a:cubicBezTo>
                  <a:cubicBezTo>
                    <a:pt x="357" y="2295"/>
                    <a:pt x="814" y="2763"/>
                    <a:pt x="1104" y="2763"/>
                  </a:cubicBezTo>
                  <a:cubicBezTo>
                    <a:pt x="1404" y="2763"/>
                    <a:pt x="2552" y="2351"/>
                    <a:pt x="2730" y="2105"/>
                  </a:cubicBezTo>
                  <a:cubicBezTo>
                    <a:pt x="2919" y="1860"/>
                    <a:pt x="2986" y="1092"/>
                    <a:pt x="2730" y="535"/>
                  </a:cubicBezTo>
                  <a:cubicBezTo>
                    <a:pt x="2541" y="112"/>
                    <a:pt x="2251" y="0"/>
                    <a:pt x="1761" y="45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9"/>
            <p:cNvSpPr/>
            <p:nvPr/>
          </p:nvSpPr>
          <p:spPr>
            <a:xfrm>
              <a:off x="5275275" y="2865866"/>
              <a:ext cx="77039" cy="121972"/>
            </a:xfrm>
            <a:custGeom>
              <a:rect b="b" l="l" r="r" t="t"/>
              <a:pathLst>
                <a:path extrusionOk="0" h="1360" w="859">
                  <a:moveTo>
                    <a:pt x="814" y="646"/>
                  </a:moveTo>
                  <a:cubicBezTo>
                    <a:pt x="858" y="1003"/>
                    <a:pt x="713" y="1314"/>
                    <a:pt x="502" y="1337"/>
                  </a:cubicBezTo>
                  <a:cubicBezTo>
                    <a:pt x="279" y="1359"/>
                    <a:pt x="78" y="1092"/>
                    <a:pt x="45" y="724"/>
                  </a:cubicBezTo>
                  <a:cubicBezTo>
                    <a:pt x="0" y="357"/>
                    <a:pt x="145" y="45"/>
                    <a:pt x="357" y="22"/>
                  </a:cubicBezTo>
                  <a:cubicBezTo>
                    <a:pt x="580" y="0"/>
                    <a:pt x="780" y="279"/>
                    <a:pt x="814" y="64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9"/>
            <p:cNvSpPr/>
            <p:nvPr/>
          </p:nvSpPr>
          <p:spPr>
            <a:xfrm>
              <a:off x="5157430" y="2898780"/>
              <a:ext cx="81972" cy="128967"/>
            </a:xfrm>
            <a:custGeom>
              <a:rect b="b" l="l" r="r" t="t"/>
              <a:pathLst>
                <a:path extrusionOk="0" h="1438" w="914">
                  <a:moveTo>
                    <a:pt x="869" y="669"/>
                  </a:moveTo>
                  <a:cubicBezTo>
                    <a:pt x="913" y="1048"/>
                    <a:pt x="769" y="1382"/>
                    <a:pt x="546" y="1404"/>
                  </a:cubicBezTo>
                  <a:cubicBezTo>
                    <a:pt x="323" y="1438"/>
                    <a:pt x="100" y="1148"/>
                    <a:pt x="56" y="769"/>
                  </a:cubicBezTo>
                  <a:cubicBezTo>
                    <a:pt x="0" y="391"/>
                    <a:pt x="145" y="56"/>
                    <a:pt x="368" y="34"/>
                  </a:cubicBezTo>
                  <a:cubicBezTo>
                    <a:pt x="602" y="1"/>
                    <a:pt x="813" y="290"/>
                    <a:pt x="869" y="66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9"/>
            <p:cNvSpPr/>
            <p:nvPr/>
          </p:nvSpPr>
          <p:spPr>
            <a:xfrm>
              <a:off x="4858692" y="4193456"/>
              <a:ext cx="711381" cy="377753"/>
            </a:xfrm>
            <a:custGeom>
              <a:rect b="b" l="l" r="r" t="t"/>
              <a:pathLst>
                <a:path extrusionOk="0" h="4212" w="7932">
                  <a:moveTo>
                    <a:pt x="7742" y="1"/>
                  </a:moveTo>
                  <a:cubicBezTo>
                    <a:pt x="6795" y="391"/>
                    <a:pt x="5793" y="703"/>
                    <a:pt x="4902" y="981"/>
                  </a:cubicBezTo>
                  <a:cubicBezTo>
                    <a:pt x="3344" y="1483"/>
                    <a:pt x="1837" y="1841"/>
                    <a:pt x="216" y="1841"/>
                  </a:cubicBezTo>
                  <a:cubicBezTo>
                    <a:pt x="144" y="1841"/>
                    <a:pt x="72" y="1840"/>
                    <a:pt x="0" y="1839"/>
                  </a:cubicBezTo>
                  <a:lnTo>
                    <a:pt x="0" y="1839"/>
                  </a:lnTo>
                  <a:cubicBezTo>
                    <a:pt x="34" y="2240"/>
                    <a:pt x="23" y="2619"/>
                    <a:pt x="34" y="3020"/>
                  </a:cubicBezTo>
                  <a:cubicBezTo>
                    <a:pt x="34" y="3421"/>
                    <a:pt x="101" y="3822"/>
                    <a:pt x="168" y="4211"/>
                  </a:cubicBezTo>
                  <a:cubicBezTo>
                    <a:pt x="268" y="4211"/>
                    <a:pt x="379" y="4200"/>
                    <a:pt x="479" y="4189"/>
                  </a:cubicBezTo>
                  <a:cubicBezTo>
                    <a:pt x="3598" y="3855"/>
                    <a:pt x="7575" y="2440"/>
                    <a:pt x="7742" y="2106"/>
                  </a:cubicBezTo>
                  <a:cubicBezTo>
                    <a:pt x="7909" y="1772"/>
                    <a:pt x="7931" y="1159"/>
                    <a:pt x="774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9"/>
            <p:cNvSpPr/>
            <p:nvPr/>
          </p:nvSpPr>
          <p:spPr>
            <a:xfrm>
              <a:off x="4051535" y="4204487"/>
              <a:ext cx="845191" cy="393717"/>
            </a:xfrm>
            <a:custGeom>
              <a:rect b="b" l="l" r="r" t="t"/>
              <a:pathLst>
                <a:path extrusionOk="0" h="4390" w="9424">
                  <a:moveTo>
                    <a:pt x="4846" y="1393"/>
                  </a:moveTo>
                  <a:cubicBezTo>
                    <a:pt x="3242" y="1103"/>
                    <a:pt x="1883" y="747"/>
                    <a:pt x="579" y="0"/>
                  </a:cubicBezTo>
                  <a:cubicBezTo>
                    <a:pt x="524" y="167"/>
                    <a:pt x="479" y="335"/>
                    <a:pt x="446" y="490"/>
                  </a:cubicBezTo>
                  <a:cubicBezTo>
                    <a:pt x="0" y="2562"/>
                    <a:pt x="290" y="2496"/>
                    <a:pt x="535" y="2674"/>
                  </a:cubicBezTo>
                  <a:cubicBezTo>
                    <a:pt x="769" y="2852"/>
                    <a:pt x="6283" y="4389"/>
                    <a:pt x="9424" y="4077"/>
                  </a:cubicBezTo>
                  <a:cubicBezTo>
                    <a:pt x="9424" y="4033"/>
                    <a:pt x="9312" y="3197"/>
                    <a:pt x="9223" y="1727"/>
                  </a:cubicBezTo>
                  <a:cubicBezTo>
                    <a:pt x="7820" y="1693"/>
                    <a:pt x="5882" y="1593"/>
                    <a:pt x="4846" y="1393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  <a:effectLst>
              <a:outerShdw blurRad="57150" rotWithShape="0" algn="bl" dir="5400000" dist="19050">
                <a:schemeClr val="lt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umanoid Robot Pitch Deck by Slidesgo">
  <a:themeElements>
    <a:clrScheme name="Simple Light">
      <a:dk1>
        <a:srgbClr val="000000"/>
      </a:dk1>
      <a:lt1>
        <a:srgbClr val="FFFFFF"/>
      </a:lt1>
      <a:dk2>
        <a:srgbClr val="09152A"/>
      </a:dk2>
      <a:lt2>
        <a:srgbClr val="CCCCCC"/>
      </a:lt2>
      <a:accent1>
        <a:srgbClr val="767676"/>
      </a:accent1>
      <a:accent2>
        <a:srgbClr val="9CFFFF"/>
      </a:accent2>
      <a:accent3>
        <a:srgbClr val="EA5E64"/>
      </a:accent3>
      <a:accent4>
        <a:srgbClr val="FFE366"/>
      </a:accent4>
      <a:accent5>
        <a:srgbClr val="FF9966"/>
      </a:accent5>
      <a:accent6>
        <a:srgbClr val="3C78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