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7AC5-A240-4FA0-9F21-AAB1FE92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37C59-1E0A-4483-85B9-55CCBDAF8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02EAD-BDA3-4281-852B-F0AB48DC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3CE7-D68D-445E-9656-DB582B44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E0CB-796A-44E0-BDB5-A26C348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5E02-A624-4CDB-802F-AF3B07C4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716A4-5638-418C-BDC4-54601259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68C85-85BB-4B40-9D11-8F4A71F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5EE1-D009-44AF-88E7-7E0FD666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8E80-FA53-4FAE-A25D-E7615D63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66514-BCF8-4594-82D2-038FEC8F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6A677-9E8C-450C-8BE3-29C6B684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166FE-546D-48CC-822E-B318486E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A2005-DF29-46A2-B7D3-632C0507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3999-8EC9-448D-B78E-AA62E30E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AFEE-8B40-444C-A5FB-718631B2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E02F-0D02-4004-8EC3-6E88E45B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AB2D-A869-40CD-ACBD-71881B41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5D47-2812-4160-8959-FD10C71B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71F2-8B18-4C50-9497-85364AE7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0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0B84-60C6-4F9B-9EC5-22CE1391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E27F-8954-4C9F-9EF9-F249D1D4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38D5-043A-4300-B2B6-A605C8EB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E8D0-4A92-4676-A3B3-6A55D03D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F2E5B-39CE-4514-B9CA-0BBFB885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E0EE-0912-48C9-B4CB-3A9D52CE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39DB-63E9-45A5-B560-E9328A370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47978-263D-434F-87F7-1E77561FD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342F-4504-410D-A01F-917BE904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11FB-C53F-4022-A641-FC83BA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2EF00-D2CE-46BC-B32B-2B0FBCE7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50CC-BEB9-45D2-B5DC-E1470CBF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C41FB-49B1-4735-9A9F-4D2949525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5050A-B4FA-49ED-98A3-7BF3F2BAF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0856F-46B3-4E33-9517-892080630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241B7-CAF6-4D0F-B6EC-115484A73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C6E60-57CA-4F3E-8D28-28861530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07FA8-6E75-4E2B-8EE7-B05EEC2D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55427-8796-4160-923B-E816988D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518D-2824-4A24-BB47-7C23E626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700C3-3C19-419D-941D-3B5E8ECE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41237-E210-48C5-96F6-1D39A3A3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71664-0DA6-42CF-9003-5CED76DD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6FD0C-EAE1-4BB1-B536-32C5AE1D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CAB75-A21D-4F19-B224-C98F074B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0C390-66EA-46E7-BEBE-1546D38C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ED16-2014-45F6-8D39-A88ADD80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118D-F637-4059-AF49-9AF9DA48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535A-66F2-4D5B-8AB3-A5E389A9C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3FB5F-D3F0-4C92-844A-795A3078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9A113-0B07-4A9C-9FB2-316B6DA7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E1897-1E4D-4106-B5E8-029B36F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93F3-D70F-4138-8CE6-865D4930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0E86E-1787-4382-98FE-6B261A5DC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D93B7-00A2-4F47-A0E7-DB4968E6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E08E0-45A3-48F8-BE11-85102AEC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63FB7-6F8B-4873-8858-C7C4F00F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D240-3F2D-40AF-A96D-57C43A80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5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381E7-E1FA-4488-82C4-6C3F54F5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EB8FB-BCCD-40E4-8FD6-B9FA42D3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5241-76D8-4E1F-BFD9-AF08FDCC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7BD2-244D-493F-A6D0-3F156C91EB3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40D4-BFDD-4E93-A9D0-8F6DF5B1D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E7997-20AC-4F8E-877D-78A9ABE34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BCFB6-B653-4B4A-815A-152754DB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306" y="419225"/>
            <a:ext cx="4801708" cy="62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FEDE0-427C-4039-BC4A-E129518B1B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62337" y="257299"/>
            <a:ext cx="4607606" cy="634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2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Spiro Stilianoudakis</dc:creator>
  <cp:lastModifiedBy>Spiro Stilianoudakis</cp:lastModifiedBy>
  <cp:revision>5</cp:revision>
  <dcterms:created xsi:type="dcterms:W3CDTF">2018-08-10T08:22:23Z</dcterms:created>
  <dcterms:modified xsi:type="dcterms:W3CDTF">2018-08-26T03:03:21Z</dcterms:modified>
</cp:coreProperties>
</file>