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D8EE-53E8-41E7-BC26-C39AEB65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7A9D7-B151-4A9C-94F1-C33064023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ADDD-F21D-462E-82D8-7177CE17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2DF6-268F-4161-B725-D448D923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F306-4AD8-4F8A-946D-3DF2F4EE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C336-B029-4606-97C7-08D11144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04890-D37E-4803-818E-6AF5C0A6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E608-13D6-4D82-94E7-3BDB60CC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3850-57CA-4589-A0AE-A483C347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E23E-1710-4BE0-B85D-899F13F2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7DF37-373B-4C81-A946-11C7C2F14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44CC5-C8E9-4C81-B3BE-3A3348B2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E67F-933F-456E-A15B-F065BE3E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0A49-5B6A-4F28-8E6F-814BA72F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C04C-C8E0-481D-A9F0-28A55D9A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5830-462C-4283-B5BD-2A039488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6F7A-106F-4814-840C-3B57080E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9324-6587-4429-A644-2CCD29B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B879-C3F2-4508-A904-4656AEAB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7F71-8400-40D7-BD39-83720775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8E7-A58D-4A44-83E4-1DDDA749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D2D2B-BB52-40EE-BC32-89BEF705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8648-7344-4B7F-A817-A17C3804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A617C-7FA1-43A8-86B0-6F15D69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937F-4986-4255-8B1E-41C55BF8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8FA-7C36-4DA7-90D1-547C51C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0B35-2EAE-4C05-9C6B-9CCCB3EC6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54289-9A82-4402-81F7-12ACB114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C867-BCDD-4251-9B25-7DE9E791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80C9-4C18-4AF2-A507-73ECEDA7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6F067-BA04-429C-9252-07A1D572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3D90-740A-41A7-BCBB-F6B648F8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5975-7093-4198-9E42-B203F43E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71F1-9337-4708-BCE6-704D1489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53A19-8CA4-4E31-8A5E-F5D1807FB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48EB2-D7E9-475C-A273-089AC395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2D78F-B10A-4289-B630-7A9600B9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A4844-DD6F-41A4-9487-D12DBD74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CC56C-2B00-431A-9E35-48FB572C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C2D4-DA95-466C-AFAC-C3F6B739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FD6AB-11D8-4E33-A983-A2BCE7A8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4502E-5544-4E7D-BE68-23BAB55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4BD8-210A-4541-ACF9-7350357C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55FF4-5344-475B-BFBC-264D76FA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17E25-855F-478D-A09A-1E19B19A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0B7C8-ADEB-483E-8DA4-B4CA6083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E6B9-0BAE-4A42-9637-252C0758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A75F-D8D3-413A-8BD2-DCE71CA29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A86C-3918-4F2F-93C7-E00CEF17D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EACA-2B00-48F9-8E52-43333986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CCB3-3956-4FD6-8492-7EB7B2F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69A3D-8BDA-40DC-9360-84779D1A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AE85-3C85-450E-9A0F-100AB521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B3DD6-9266-43FA-B4E9-FD4B5E76D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9BBB-36A2-447D-A90E-98638D44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4B3C-0C77-4E58-9A2B-E3A7131D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BA347-3F25-43BB-AA50-11729E4E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10934-38EE-4557-9610-60AF8A9A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7BC69-CEF2-4D03-868C-3A62225A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DE039-FE02-4A83-8694-7F8D9B81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CAB9-D96B-448B-933B-E788155B5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ECDD-14FF-46C4-9647-BB83FC899B6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74CF-08D3-46D4-95D4-BF852EC6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A53F-7E06-4A8C-B15F-F0DB551E2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8C18-0A02-41D0-A024-718790C5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9AF3E84-1EAD-4DC9-964D-BE7A3C9F062F}"/>
              </a:ext>
            </a:extLst>
          </p:cNvPr>
          <p:cNvGrpSpPr/>
          <p:nvPr/>
        </p:nvGrpSpPr>
        <p:grpSpPr>
          <a:xfrm>
            <a:off x="3477427" y="1503218"/>
            <a:ext cx="4710609" cy="3851564"/>
            <a:chOff x="3144918" y="1159480"/>
            <a:chExt cx="6026749" cy="51581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134F5C9-CCD5-41C3-A1C7-6E8FB337AA52}"/>
                </a:ext>
              </a:extLst>
            </p:cNvPr>
            <p:cNvGrpSpPr/>
            <p:nvPr/>
          </p:nvGrpSpPr>
          <p:grpSpPr>
            <a:xfrm>
              <a:off x="3706039" y="1159480"/>
              <a:ext cx="5465628" cy="5158193"/>
              <a:chOff x="907463" y="1018311"/>
              <a:chExt cx="5465628" cy="515819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79499E0-DBEF-48A2-9D33-866BA7B66230}"/>
                  </a:ext>
                </a:extLst>
              </p:cNvPr>
              <p:cNvCxnSpPr/>
              <p:nvPr/>
            </p:nvCxnSpPr>
            <p:spPr>
              <a:xfrm>
                <a:off x="1468581" y="2299855"/>
                <a:ext cx="46274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3442B9A8-A4C8-43A9-BE52-F99EEB3EBF30}"/>
                  </a:ext>
                </a:extLst>
              </p:cNvPr>
              <p:cNvSpPr/>
              <p:nvPr/>
            </p:nvSpPr>
            <p:spPr>
              <a:xfrm>
                <a:off x="1468582" y="1911927"/>
                <a:ext cx="1357745" cy="387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3F5B02C3-19FE-4848-8326-579556B35752}"/>
                  </a:ext>
                </a:extLst>
              </p:cNvPr>
              <p:cNvSpPr/>
              <p:nvPr/>
            </p:nvSpPr>
            <p:spPr>
              <a:xfrm>
                <a:off x="2826327" y="1122218"/>
                <a:ext cx="2632364" cy="11776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90959EE9-18E6-420F-B940-5B225961C122}"/>
                  </a:ext>
                </a:extLst>
              </p:cNvPr>
              <p:cNvSpPr/>
              <p:nvPr/>
            </p:nvSpPr>
            <p:spPr>
              <a:xfrm>
                <a:off x="5458691" y="1911927"/>
                <a:ext cx="637309" cy="3879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3F0BE39-0939-4A3B-9876-5287BD1E1A3C}"/>
                  </a:ext>
                </a:extLst>
              </p:cNvPr>
              <p:cNvCxnSpPr/>
              <p:nvPr/>
            </p:nvCxnSpPr>
            <p:spPr>
              <a:xfrm>
                <a:off x="1468581" y="2999509"/>
                <a:ext cx="4627419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7EC2D72-B50F-4877-B952-84E327588367}"/>
                  </a:ext>
                </a:extLst>
              </p:cNvPr>
              <p:cNvCxnSpPr/>
              <p:nvPr/>
            </p:nvCxnSpPr>
            <p:spPr>
              <a:xfrm>
                <a:off x="1468581" y="4447309"/>
                <a:ext cx="4627419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52AF9498-ED07-4252-A466-E52CB3A82AB6}"/>
                  </a:ext>
                </a:extLst>
              </p:cNvPr>
              <p:cNvSpPr/>
              <p:nvPr/>
            </p:nvSpPr>
            <p:spPr>
              <a:xfrm>
                <a:off x="1413161" y="2230439"/>
                <a:ext cx="138547" cy="11083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33533A10-7A32-4ECF-ADE1-FFA8A948F2B6}"/>
                  </a:ext>
                </a:extLst>
              </p:cNvPr>
              <p:cNvSpPr/>
              <p:nvPr/>
            </p:nvSpPr>
            <p:spPr>
              <a:xfrm>
                <a:off x="2743197" y="2230439"/>
                <a:ext cx="138547" cy="11083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E64DC5DC-D6D1-4152-9EC8-022AC542FB00}"/>
                  </a:ext>
                </a:extLst>
              </p:cNvPr>
              <p:cNvSpPr/>
              <p:nvPr/>
            </p:nvSpPr>
            <p:spPr>
              <a:xfrm>
                <a:off x="5389417" y="2230439"/>
                <a:ext cx="138547" cy="11083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747BE4F0-0AEC-40BE-BDAB-A9F93B61C314}"/>
                  </a:ext>
                </a:extLst>
              </p:cNvPr>
              <p:cNvSpPr/>
              <p:nvPr/>
            </p:nvSpPr>
            <p:spPr>
              <a:xfrm>
                <a:off x="5999018" y="2230439"/>
                <a:ext cx="138547" cy="11083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15A2C7-EA71-4086-B26D-7504945707D0}"/>
                  </a:ext>
                </a:extLst>
              </p:cNvPr>
              <p:cNvSpPr txBox="1"/>
              <p:nvPr/>
            </p:nvSpPr>
            <p:spPr>
              <a:xfrm>
                <a:off x="5181600" y="1018311"/>
                <a:ext cx="11914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Boundaries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CD5C7BE-F409-48B3-9E85-5EA1703348CD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 flipH="1">
                <a:off x="5527964" y="1295310"/>
                <a:ext cx="249382" cy="810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6B6F707-5897-41DA-B3F5-99353D270302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>
                <a:off x="5777346" y="1295310"/>
                <a:ext cx="290945" cy="810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3A503E-9ACD-4BFB-8A69-86AB7DFCFEA6}"/>
                  </a:ext>
                </a:extLst>
              </p:cNvPr>
              <p:cNvSpPr txBox="1"/>
              <p:nvPr/>
            </p:nvSpPr>
            <p:spPr>
              <a:xfrm>
                <a:off x="2202872" y="1032211"/>
                <a:ext cx="11914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TADs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677E20-0B9E-40DB-A042-56028E5F60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097" y="1295310"/>
                <a:ext cx="367146" cy="616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41E9643-2C74-4AC6-9F79-F5B87A427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6327" y="1281547"/>
                <a:ext cx="380997" cy="609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427E260-5764-4D9D-9131-FD27CF2F2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4618" y="2105890"/>
                <a:ext cx="0" cy="40706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45CCA0B-9476-42DF-8CD1-07DF69EE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1818" y="2078181"/>
                <a:ext cx="0" cy="409832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1624EE8-E368-4233-8EDC-0B15E71A1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7454" y="2078181"/>
                <a:ext cx="0" cy="409832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E3A1082-8AD1-4529-8591-31CBB87B8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554" y="2098963"/>
                <a:ext cx="0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CA62FCC-84B2-4C65-8D0C-319E24D30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8429" y="2098963"/>
                <a:ext cx="0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5C628F-7427-4DA6-97E5-8B178984B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3745" y="2098963"/>
                <a:ext cx="0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32B51F-1B7D-4F3D-85E0-49CD1F4C0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509" y="2078181"/>
                <a:ext cx="0" cy="409832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31977F3-AD95-4EBB-AC5B-8FC3C2BD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836" y="2105890"/>
                <a:ext cx="0" cy="40706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B92BEE-18F0-4E09-ADFA-8FF87B7A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2105890"/>
                <a:ext cx="8641" cy="407061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EF0BBEF-C490-49B8-9B08-8C44A3F3F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7345" y="2098963"/>
                <a:ext cx="15533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535F69-10EB-475A-859A-E2821D76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7673" y="2098963"/>
                <a:ext cx="0" cy="40775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663E74-0766-4F82-8DBD-ED55136C7092}"/>
                  </a:ext>
                </a:extLst>
              </p:cNvPr>
              <p:cNvSpPr txBox="1"/>
              <p:nvPr/>
            </p:nvSpPr>
            <p:spPr>
              <a:xfrm>
                <a:off x="907463" y="1503355"/>
                <a:ext cx="11914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 kb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79C70E-BA09-4F9C-B452-7EA7955F6321}"/>
                </a:ext>
              </a:extLst>
            </p:cNvPr>
            <p:cNvSpPr txBox="1"/>
            <p:nvPr/>
          </p:nvSpPr>
          <p:spPr>
            <a:xfrm>
              <a:off x="3144918" y="2964064"/>
              <a:ext cx="983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Feature 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CC36A6-96AA-45B8-917B-F42C3DF1DC81}"/>
                </a:ext>
              </a:extLst>
            </p:cNvPr>
            <p:cNvSpPr txBox="1"/>
            <p:nvPr/>
          </p:nvSpPr>
          <p:spPr>
            <a:xfrm>
              <a:off x="3158773" y="4373034"/>
              <a:ext cx="9836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Feature 1 Distance</a:t>
              </a:r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A5322748-76AB-4ACD-87FC-37615015EF93}"/>
                </a:ext>
              </a:extLst>
            </p:cNvPr>
            <p:cNvSpPr/>
            <p:nvPr/>
          </p:nvSpPr>
          <p:spPr>
            <a:xfrm rot="16200000">
              <a:off x="4218700" y="1814988"/>
              <a:ext cx="193964" cy="45719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975D40-5305-42F7-A76B-39A0D272648D}"/>
                </a:ext>
              </a:extLst>
            </p:cNvPr>
            <p:cNvSpPr txBox="1"/>
            <p:nvPr/>
          </p:nvSpPr>
          <p:spPr>
            <a:xfrm>
              <a:off x="3979735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F325C9-15F1-44AD-A5A7-32CF6E97C924}"/>
                </a:ext>
              </a:extLst>
            </p:cNvPr>
            <p:cNvSpPr txBox="1"/>
            <p:nvPr/>
          </p:nvSpPr>
          <p:spPr>
            <a:xfrm>
              <a:off x="5372130" y="5090680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B23AAD-C5DD-4B14-BEE1-D92488D9AAB7}"/>
                </a:ext>
              </a:extLst>
            </p:cNvPr>
            <p:cNvSpPr txBox="1"/>
            <p:nvPr/>
          </p:nvSpPr>
          <p:spPr>
            <a:xfrm>
              <a:off x="4436935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C47B3-0833-457E-BDBA-7158A793F40B}"/>
                </a:ext>
              </a:extLst>
            </p:cNvPr>
            <p:cNvSpPr txBox="1"/>
            <p:nvPr/>
          </p:nvSpPr>
          <p:spPr>
            <a:xfrm>
              <a:off x="5947005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8EC379-1578-48B2-840D-1017C5092EBF}"/>
                </a:ext>
              </a:extLst>
            </p:cNvPr>
            <p:cNvSpPr txBox="1"/>
            <p:nvPr/>
          </p:nvSpPr>
          <p:spPr>
            <a:xfrm>
              <a:off x="4876798" y="5090564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6E5A88-4341-4E66-9F26-0E78490E9769}"/>
                </a:ext>
              </a:extLst>
            </p:cNvPr>
            <p:cNvSpPr txBox="1"/>
            <p:nvPr/>
          </p:nvSpPr>
          <p:spPr>
            <a:xfrm>
              <a:off x="6438853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97FA3C-C538-4BCB-AFD9-D03D409F140B}"/>
                </a:ext>
              </a:extLst>
            </p:cNvPr>
            <p:cNvSpPr txBox="1"/>
            <p:nvPr/>
          </p:nvSpPr>
          <p:spPr>
            <a:xfrm>
              <a:off x="6958408" y="5090564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DA8CC2-0F74-44FA-ADF4-74A28F3CBA3A}"/>
                </a:ext>
              </a:extLst>
            </p:cNvPr>
            <p:cNvSpPr txBox="1"/>
            <p:nvPr/>
          </p:nvSpPr>
          <p:spPr>
            <a:xfrm>
              <a:off x="7457075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8650C0-B60B-482E-86F7-B103D1D1D773}"/>
                </a:ext>
              </a:extLst>
            </p:cNvPr>
            <p:cNvSpPr txBox="1"/>
            <p:nvPr/>
          </p:nvSpPr>
          <p:spPr>
            <a:xfrm>
              <a:off x="8537855" y="5090564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C1469D-FE19-498E-BA78-04309FC2F1F6}"/>
                </a:ext>
              </a:extLst>
            </p:cNvPr>
            <p:cNvSpPr txBox="1"/>
            <p:nvPr/>
          </p:nvSpPr>
          <p:spPr>
            <a:xfrm>
              <a:off x="7994073" y="507678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CBD0F664-2EA2-49E0-938B-A36A30CBEC5F}"/>
                </a:ext>
              </a:extLst>
            </p:cNvPr>
            <p:cNvSpPr/>
            <p:nvPr/>
          </p:nvSpPr>
          <p:spPr>
            <a:xfrm>
              <a:off x="4225592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374E84A-6C86-40DA-8B38-7DF3B3DBA232}"/>
                </a:ext>
              </a:extLst>
            </p:cNvPr>
            <p:cNvSpPr/>
            <p:nvPr/>
          </p:nvSpPr>
          <p:spPr>
            <a:xfrm>
              <a:off x="5570326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5986CA9B-EA73-4D2D-A6D3-70EF18667849}"/>
                </a:ext>
              </a:extLst>
            </p:cNvPr>
            <p:cNvSpPr/>
            <p:nvPr/>
          </p:nvSpPr>
          <p:spPr>
            <a:xfrm>
              <a:off x="8187992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AA58777F-101B-4C3B-B982-C49A3F47D27B}"/>
                </a:ext>
              </a:extLst>
            </p:cNvPr>
            <p:cNvSpPr/>
            <p:nvPr/>
          </p:nvSpPr>
          <p:spPr>
            <a:xfrm>
              <a:off x="7647665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C381DBEA-8015-4D26-8044-677D28BFC2D6}"/>
                </a:ext>
              </a:extLst>
            </p:cNvPr>
            <p:cNvSpPr/>
            <p:nvPr/>
          </p:nvSpPr>
          <p:spPr>
            <a:xfrm>
              <a:off x="6123664" y="3039452"/>
              <a:ext cx="138547" cy="11083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7C682F-C233-4690-B9AF-884F273ED274}"/>
                </a:ext>
              </a:extLst>
            </p:cNvPr>
            <p:cNvSpPr txBox="1"/>
            <p:nvPr/>
          </p:nvSpPr>
          <p:spPr>
            <a:xfrm>
              <a:off x="4021222" y="43592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9B3B76-05A2-4C69-BA25-4D058A64797B}"/>
                </a:ext>
              </a:extLst>
            </p:cNvPr>
            <p:cNvSpPr txBox="1"/>
            <p:nvPr/>
          </p:nvSpPr>
          <p:spPr>
            <a:xfrm>
              <a:off x="4436935" y="435760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D445AB-FC7E-4418-9402-40B7143B57CA}"/>
                </a:ext>
              </a:extLst>
            </p:cNvPr>
            <p:cNvSpPr txBox="1"/>
            <p:nvPr/>
          </p:nvSpPr>
          <p:spPr>
            <a:xfrm>
              <a:off x="4862866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AB7B973-9E41-4573-9DAE-0B4FCFC944FA}"/>
                </a:ext>
              </a:extLst>
            </p:cNvPr>
            <p:cNvSpPr txBox="1"/>
            <p:nvPr/>
          </p:nvSpPr>
          <p:spPr>
            <a:xfrm>
              <a:off x="5898583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535664A-9158-4743-B2E7-6FFD7ED2AC9C}"/>
                </a:ext>
              </a:extLst>
            </p:cNvPr>
            <p:cNvSpPr txBox="1"/>
            <p:nvPr/>
          </p:nvSpPr>
          <p:spPr>
            <a:xfrm>
              <a:off x="5379039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DFBD89-7C2A-450D-942B-8E0D1571823F}"/>
                </a:ext>
              </a:extLst>
            </p:cNvPr>
            <p:cNvSpPr txBox="1"/>
            <p:nvPr/>
          </p:nvSpPr>
          <p:spPr>
            <a:xfrm>
              <a:off x="6393865" y="4355952"/>
              <a:ext cx="602637" cy="350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62D54A-296E-4E29-A0F8-1321240CFEF8}"/>
                </a:ext>
              </a:extLst>
            </p:cNvPr>
            <p:cNvSpPr txBox="1"/>
            <p:nvPr/>
          </p:nvSpPr>
          <p:spPr>
            <a:xfrm>
              <a:off x="6916894" y="4355952"/>
              <a:ext cx="602637" cy="350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390621-00B9-4F1C-A71F-2796401807D3}"/>
                </a:ext>
              </a:extLst>
            </p:cNvPr>
            <p:cNvSpPr txBox="1"/>
            <p:nvPr/>
          </p:nvSpPr>
          <p:spPr>
            <a:xfrm>
              <a:off x="7448533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F3D960-259B-424E-BD4B-D17C471C934C}"/>
                </a:ext>
              </a:extLst>
            </p:cNvPr>
            <p:cNvSpPr txBox="1"/>
            <p:nvPr/>
          </p:nvSpPr>
          <p:spPr>
            <a:xfrm>
              <a:off x="7988817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41331B6-DFB0-48B8-90CF-C41A9D578844}"/>
                </a:ext>
              </a:extLst>
            </p:cNvPr>
            <p:cNvSpPr txBox="1"/>
            <p:nvPr/>
          </p:nvSpPr>
          <p:spPr>
            <a:xfrm>
              <a:off x="8549933" y="435595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72B606-D764-4EB0-BAFA-DBCF5ADA651B}"/>
                </a:ext>
              </a:extLst>
            </p:cNvPr>
            <p:cNvSpPr txBox="1"/>
            <p:nvPr/>
          </p:nvSpPr>
          <p:spPr>
            <a:xfrm>
              <a:off x="3144918" y="5090564"/>
              <a:ext cx="9836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Response Vector 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0AC64A2-1AE4-4E5B-B73F-5DD33FC8B0F2}"/>
                </a:ext>
              </a:extLst>
            </p:cNvPr>
            <p:cNvSpPr txBox="1"/>
            <p:nvPr/>
          </p:nvSpPr>
          <p:spPr>
            <a:xfrm>
              <a:off x="3165741" y="3655504"/>
              <a:ext cx="9836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Feature 1 Binary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CE69B7E-8F29-4069-9B5B-694EB21B20E7}"/>
                </a:ext>
              </a:extLst>
            </p:cNvPr>
            <p:cNvCxnSpPr/>
            <p:nvPr/>
          </p:nvCxnSpPr>
          <p:spPr>
            <a:xfrm>
              <a:off x="4267157" y="3874969"/>
              <a:ext cx="462741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A7A6D2-90DD-4825-BCF9-F984AD2E5FFE}"/>
                </a:ext>
              </a:extLst>
            </p:cNvPr>
            <p:cNvSpPr txBox="1"/>
            <p:nvPr/>
          </p:nvSpPr>
          <p:spPr>
            <a:xfrm>
              <a:off x="4007409" y="366643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FAC369-B4BA-454D-ADBA-41290800DAC8}"/>
                </a:ext>
              </a:extLst>
            </p:cNvPr>
            <p:cNvSpPr txBox="1"/>
            <p:nvPr/>
          </p:nvSpPr>
          <p:spPr>
            <a:xfrm>
              <a:off x="4436894" y="365265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E82B2B0-A06A-4C22-BE33-D0AB410B9277}"/>
                </a:ext>
              </a:extLst>
            </p:cNvPr>
            <p:cNvSpPr txBox="1"/>
            <p:nvPr/>
          </p:nvSpPr>
          <p:spPr>
            <a:xfrm>
              <a:off x="4869718" y="365265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D47F978-6B3C-4E2A-8BEC-B63EF154F7CA}"/>
                </a:ext>
              </a:extLst>
            </p:cNvPr>
            <p:cNvSpPr txBox="1"/>
            <p:nvPr/>
          </p:nvSpPr>
          <p:spPr>
            <a:xfrm>
              <a:off x="5891618" y="3637889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8958D0-9B00-453F-B5E4-1D1C9BE9FB64}"/>
                </a:ext>
              </a:extLst>
            </p:cNvPr>
            <p:cNvSpPr txBox="1"/>
            <p:nvPr/>
          </p:nvSpPr>
          <p:spPr>
            <a:xfrm>
              <a:off x="5351144" y="365265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D9B90E-6277-4426-8FA7-25E77D3C7A08}"/>
                </a:ext>
              </a:extLst>
            </p:cNvPr>
            <p:cNvSpPr txBox="1"/>
            <p:nvPr/>
          </p:nvSpPr>
          <p:spPr>
            <a:xfrm>
              <a:off x="6404185" y="365265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0B7308F-9784-4A6B-BB6A-6CB3C550A8AB}"/>
                </a:ext>
              </a:extLst>
            </p:cNvPr>
            <p:cNvSpPr txBox="1"/>
            <p:nvPr/>
          </p:nvSpPr>
          <p:spPr>
            <a:xfrm>
              <a:off x="6916893" y="3639424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5640BDB-EF87-4EB4-93BD-D11731765D6C}"/>
                </a:ext>
              </a:extLst>
            </p:cNvPr>
            <p:cNvSpPr txBox="1"/>
            <p:nvPr/>
          </p:nvSpPr>
          <p:spPr>
            <a:xfrm>
              <a:off x="7429460" y="3637889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821CE4-42B6-4917-A018-45C93127CE12}"/>
                </a:ext>
              </a:extLst>
            </p:cNvPr>
            <p:cNvSpPr txBox="1"/>
            <p:nvPr/>
          </p:nvSpPr>
          <p:spPr>
            <a:xfrm>
              <a:off x="7969786" y="3637889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F24AA5-50B1-44F0-9C08-CB64B1C214F1}"/>
                </a:ext>
              </a:extLst>
            </p:cNvPr>
            <p:cNvSpPr txBox="1"/>
            <p:nvPr/>
          </p:nvSpPr>
          <p:spPr>
            <a:xfrm>
              <a:off x="8549933" y="3637889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9EC5829-2C42-4546-8198-CE2B7FFDE89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592" y="5352174"/>
              <a:ext cx="464127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D28DC9C-8876-4A46-9866-A236AAE7999D}"/>
                </a:ext>
              </a:extLst>
            </p:cNvPr>
            <p:cNvSpPr txBox="1"/>
            <p:nvPr/>
          </p:nvSpPr>
          <p:spPr>
            <a:xfrm>
              <a:off x="3144918" y="5768222"/>
              <a:ext cx="983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Bins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E563319-0002-4F12-A8EA-AB401E8C4C03}"/>
                </a:ext>
              </a:extLst>
            </p:cNvPr>
            <p:cNvSpPr txBox="1"/>
            <p:nvPr/>
          </p:nvSpPr>
          <p:spPr>
            <a:xfrm>
              <a:off x="4436770" y="5785881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131F480-9E1F-4712-AD95-C9A6001DEDBA}"/>
                </a:ext>
              </a:extLst>
            </p:cNvPr>
            <p:cNvSpPr txBox="1"/>
            <p:nvPr/>
          </p:nvSpPr>
          <p:spPr>
            <a:xfrm>
              <a:off x="3993539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8EF49CC-9E5B-49C4-AF5C-760ECADAA3AB}"/>
                </a:ext>
              </a:extLst>
            </p:cNvPr>
            <p:cNvSpPr txBox="1"/>
            <p:nvPr/>
          </p:nvSpPr>
          <p:spPr>
            <a:xfrm>
              <a:off x="4883598" y="576822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935EBC8-56BB-4727-B2F2-6E7617F13A3A}"/>
                </a:ext>
              </a:extLst>
            </p:cNvPr>
            <p:cNvSpPr txBox="1"/>
            <p:nvPr/>
          </p:nvSpPr>
          <p:spPr>
            <a:xfrm>
              <a:off x="6944584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510557D-1400-4522-B44C-98C700C5F8B1}"/>
                </a:ext>
              </a:extLst>
            </p:cNvPr>
            <p:cNvSpPr txBox="1"/>
            <p:nvPr/>
          </p:nvSpPr>
          <p:spPr>
            <a:xfrm>
              <a:off x="7457075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39A8476-7026-474C-B818-B04C1DCAD60C}"/>
                </a:ext>
              </a:extLst>
            </p:cNvPr>
            <p:cNvSpPr txBox="1"/>
            <p:nvPr/>
          </p:nvSpPr>
          <p:spPr>
            <a:xfrm>
              <a:off x="7997401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2FA2E59-D2F2-4A6E-9CE2-00D2C2B08429}"/>
                </a:ext>
              </a:extLst>
            </p:cNvPr>
            <p:cNvSpPr txBox="1"/>
            <p:nvPr/>
          </p:nvSpPr>
          <p:spPr>
            <a:xfrm>
              <a:off x="8549933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C8D9424-2A57-4E77-8032-7CDF0A19358F}"/>
                </a:ext>
              </a:extLst>
            </p:cNvPr>
            <p:cNvSpPr txBox="1"/>
            <p:nvPr/>
          </p:nvSpPr>
          <p:spPr>
            <a:xfrm>
              <a:off x="5351144" y="5768222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A1124A8-32F4-42FA-ADEF-AC45C878C285}"/>
                </a:ext>
              </a:extLst>
            </p:cNvPr>
            <p:cNvSpPr txBox="1"/>
            <p:nvPr/>
          </p:nvSpPr>
          <p:spPr>
            <a:xfrm>
              <a:off x="5905366" y="5768107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4E8A121-8F6D-4A1E-ABA3-EEB1BD9A6167}"/>
                </a:ext>
              </a:extLst>
            </p:cNvPr>
            <p:cNvSpPr txBox="1"/>
            <p:nvPr/>
          </p:nvSpPr>
          <p:spPr>
            <a:xfrm>
              <a:off x="6417857" y="5780753"/>
              <a:ext cx="602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66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ED7C4D-3E3F-4D7A-A434-B322D0F1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39908"/>
              </p:ext>
            </p:extLst>
          </p:nvPr>
        </p:nvGraphicFramePr>
        <p:xfrm>
          <a:off x="2075546" y="1721384"/>
          <a:ext cx="952137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0">
                  <a:extLst>
                    <a:ext uri="{9D8B030D-6E8A-4147-A177-3AD203B41FA5}">
                      <a16:colId xmlns:a16="http://schemas.microsoft.com/office/drawing/2014/main" val="1739434284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843432906"/>
                    </a:ext>
                  </a:extLst>
                </a:gridCol>
                <a:gridCol w="1378858">
                  <a:extLst>
                    <a:ext uri="{9D8B030D-6E8A-4147-A177-3AD203B41FA5}">
                      <a16:colId xmlns:a16="http://schemas.microsoft.com/office/drawing/2014/main" val="2254323359"/>
                    </a:ext>
                  </a:extLst>
                </a:gridCol>
                <a:gridCol w="1204685">
                  <a:extLst>
                    <a:ext uri="{9D8B030D-6E8A-4147-A177-3AD203B41FA5}">
                      <a16:colId xmlns:a16="http://schemas.microsoft.com/office/drawing/2014/main" val="3195808770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763800471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660815420"/>
                    </a:ext>
                  </a:extLst>
                </a:gridCol>
                <a:gridCol w="1553032">
                  <a:extLst>
                    <a:ext uri="{9D8B030D-6E8A-4147-A177-3AD203B41FA5}">
                      <a16:colId xmlns:a16="http://schemas.microsoft.com/office/drawing/2014/main" val="815854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6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1           0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52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1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6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7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          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96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0           1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3           2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7          5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66801"/>
                  </a:ext>
                </a:extLst>
              </a:tr>
            </a:tbl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0908913-1DBC-4E83-BD0D-12F39FBD5EB9}"/>
              </a:ext>
            </a:extLst>
          </p:cNvPr>
          <p:cNvSpPr/>
          <p:nvPr/>
        </p:nvSpPr>
        <p:spPr>
          <a:xfrm>
            <a:off x="3432634" y="1320667"/>
            <a:ext cx="1386113" cy="3842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0D64286-6788-4DE8-9032-C1DCF2A1FDEB}"/>
              </a:ext>
            </a:extLst>
          </p:cNvPr>
          <p:cNvSpPr/>
          <p:nvPr/>
        </p:nvSpPr>
        <p:spPr>
          <a:xfrm>
            <a:off x="4853792" y="902598"/>
            <a:ext cx="2642832" cy="8077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D196D5B-5A69-4CCF-ADE1-38AA5BE8B604}"/>
              </a:ext>
            </a:extLst>
          </p:cNvPr>
          <p:cNvSpPr/>
          <p:nvPr/>
        </p:nvSpPr>
        <p:spPr>
          <a:xfrm>
            <a:off x="8873996" y="1326052"/>
            <a:ext cx="1335321" cy="3842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E71A5C-0F81-4C39-9D11-1D6EBF18739A}"/>
              </a:ext>
            </a:extLst>
          </p:cNvPr>
          <p:cNvCxnSpPr>
            <a:cxnSpLocks/>
          </p:cNvCxnSpPr>
          <p:nvPr/>
        </p:nvCxnSpPr>
        <p:spPr>
          <a:xfrm>
            <a:off x="3135086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B7DFF0-B4EA-4390-BE7B-5DB883FD745D}"/>
              </a:ext>
            </a:extLst>
          </p:cNvPr>
          <p:cNvCxnSpPr>
            <a:cxnSpLocks/>
          </p:cNvCxnSpPr>
          <p:nvPr/>
        </p:nvCxnSpPr>
        <p:spPr>
          <a:xfrm>
            <a:off x="3780973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CF1499-0C4F-4791-BBBA-0114D87233BB}"/>
              </a:ext>
            </a:extLst>
          </p:cNvPr>
          <p:cNvCxnSpPr>
            <a:cxnSpLocks/>
          </p:cNvCxnSpPr>
          <p:nvPr/>
        </p:nvCxnSpPr>
        <p:spPr>
          <a:xfrm>
            <a:off x="4426858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4C275A-9D66-4293-860A-93CEB60BA8D1}"/>
              </a:ext>
            </a:extLst>
          </p:cNvPr>
          <p:cNvCxnSpPr>
            <a:cxnSpLocks/>
          </p:cNvCxnSpPr>
          <p:nvPr/>
        </p:nvCxnSpPr>
        <p:spPr>
          <a:xfrm>
            <a:off x="5167086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DF230C-ECAB-43DF-AE84-423BDD8D2D58}"/>
              </a:ext>
            </a:extLst>
          </p:cNvPr>
          <p:cNvCxnSpPr>
            <a:cxnSpLocks/>
          </p:cNvCxnSpPr>
          <p:nvPr/>
        </p:nvCxnSpPr>
        <p:spPr>
          <a:xfrm>
            <a:off x="2510972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44BEE2-1078-4849-9F54-4F4AE66A02B9}"/>
              </a:ext>
            </a:extLst>
          </p:cNvPr>
          <p:cNvCxnSpPr>
            <a:cxnSpLocks/>
          </p:cNvCxnSpPr>
          <p:nvPr/>
        </p:nvCxnSpPr>
        <p:spPr>
          <a:xfrm flipH="1">
            <a:off x="9245599" y="1350542"/>
            <a:ext cx="2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1FC551-A4C9-4DAA-852A-E3B79130D0EC}"/>
              </a:ext>
            </a:extLst>
          </p:cNvPr>
          <p:cNvCxnSpPr>
            <a:cxnSpLocks/>
          </p:cNvCxnSpPr>
          <p:nvPr/>
        </p:nvCxnSpPr>
        <p:spPr>
          <a:xfrm>
            <a:off x="8454572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18D28B-0673-41D3-95C2-E5454EBA446F}"/>
              </a:ext>
            </a:extLst>
          </p:cNvPr>
          <p:cNvCxnSpPr>
            <a:cxnSpLocks/>
          </p:cNvCxnSpPr>
          <p:nvPr/>
        </p:nvCxnSpPr>
        <p:spPr>
          <a:xfrm>
            <a:off x="7837715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5F3F34-B8EE-47BB-A0AF-155B3802F287}"/>
              </a:ext>
            </a:extLst>
          </p:cNvPr>
          <p:cNvCxnSpPr>
            <a:cxnSpLocks/>
          </p:cNvCxnSpPr>
          <p:nvPr/>
        </p:nvCxnSpPr>
        <p:spPr>
          <a:xfrm>
            <a:off x="7104744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E9E8B5-C65B-4F98-A8AD-D85F9DA96CF3}"/>
              </a:ext>
            </a:extLst>
          </p:cNvPr>
          <p:cNvCxnSpPr>
            <a:cxnSpLocks/>
          </p:cNvCxnSpPr>
          <p:nvPr/>
        </p:nvCxnSpPr>
        <p:spPr>
          <a:xfrm>
            <a:off x="6473372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9D51B3-6521-4395-9199-B3E01B210973}"/>
              </a:ext>
            </a:extLst>
          </p:cNvPr>
          <p:cNvCxnSpPr>
            <a:cxnSpLocks/>
          </p:cNvCxnSpPr>
          <p:nvPr/>
        </p:nvCxnSpPr>
        <p:spPr>
          <a:xfrm>
            <a:off x="5812972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163603-FC7B-4C70-8474-ACC7935659E3}"/>
              </a:ext>
            </a:extLst>
          </p:cNvPr>
          <p:cNvCxnSpPr>
            <a:cxnSpLocks/>
          </p:cNvCxnSpPr>
          <p:nvPr/>
        </p:nvCxnSpPr>
        <p:spPr>
          <a:xfrm>
            <a:off x="10580914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7731E3-A3C5-4F00-8816-C1DB958110C9}"/>
              </a:ext>
            </a:extLst>
          </p:cNvPr>
          <p:cNvCxnSpPr>
            <a:cxnSpLocks/>
          </p:cNvCxnSpPr>
          <p:nvPr/>
        </p:nvCxnSpPr>
        <p:spPr>
          <a:xfrm>
            <a:off x="9876972" y="1350542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388A38-D657-4714-BCF2-C5D9BA8E351D}"/>
              </a:ext>
            </a:extLst>
          </p:cNvPr>
          <p:cNvSpPr txBox="1"/>
          <p:nvPr/>
        </p:nvSpPr>
        <p:spPr>
          <a:xfrm>
            <a:off x="7104744" y="147766"/>
            <a:ext cx="21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TAD Boundary</a:t>
            </a:r>
          </a:p>
          <a:p>
            <a:pPr algn="ctr"/>
            <a:r>
              <a:rPr lang="en-US" dirty="0"/>
              <a:t>Point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8F03E8-F91E-4189-A3FE-A0DB840D04DC}"/>
              </a:ext>
            </a:extLst>
          </p:cNvPr>
          <p:cNvCxnSpPr>
            <a:cxnSpLocks/>
          </p:cNvCxnSpPr>
          <p:nvPr/>
        </p:nvCxnSpPr>
        <p:spPr>
          <a:xfrm>
            <a:off x="8369300" y="765529"/>
            <a:ext cx="317507" cy="68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795A87-F643-46A6-94A6-61DDA0B27A54}"/>
              </a:ext>
            </a:extLst>
          </p:cNvPr>
          <p:cNvCxnSpPr>
            <a:cxnSpLocks/>
          </p:cNvCxnSpPr>
          <p:nvPr/>
        </p:nvCxnSpPr>
        <p:spPr>
          <a:xfrm flipH="1">
            <a:off x="7609441" y="773467"/>
            <a:ext cx="389737" cy="6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87771782-0516-4143-9AF0-A37AA1FA47B9}"/>
              </a:ext>
            </a:extLst>
          </p:cNvPr>
          <p:cNvSpPr/>
          <p:nvPr/>
        </p:nvSpPr>
        <p:spPr>
          <a:xfrm rot="16200000">
            <a:off x="5872835" y="-375023"/>
            <a:ext cx="613235" cy="2184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014F6F-C7E7-4FC4-A0EB-11F79A319923}"/>
              </a:ext>
            </a:extLst>
          </p:cNvPr>
          <p:cNvSpPr txBox="1"/>
          <p:nvPr/>
        </p:nvSpPr>
        <p:spPr>
          <a:xfrm>
            <a:off x="5210622" y="0"/>
            <a:ext cx="193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ACBAE2-57F3-47CB-BA02-87717BF8F382}"/>
              </a:ext>
            </a:extLst>
          </p:cNvPr>
          <p:cNvSpPr txBox="1"/>
          <p:nvPr/>
        </p:nvSpPr>
        <p:spPr>
          <a:xfrm>
            <a:off x="870862" y="1493629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E6F2D54-C77A-40E9-87CD-2CF867F61861}"/>
              </a:ext>
            </a:extLst>
          </p:cNvPr>
          <p:cNvSpPr/>
          <p:nvPr/>
        </p:nvSpPr>
        <p:spPr>
          <a:xfrm rot="5400000" flipH="1">
            <a:off x="2740525" y="794242"/>
            <a:ext cx="165008" cy="6241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F49B77-3D13-4AFA-88E9-4F27A40759C7}"/>
              </a:ext>
            </a:extLst>
          </p:cNvPr>
          <p:cNvSpPr txBox="1"/>
          <p:nvPr/>
        </p:nvSpPr>
        <p:spPr>
          <a:xfrm>
            <a:off x="2409374" y="369238"/>
            <a:ext cx="82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kb bin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E70350-E4B1-41F3-9B2A-69D08F7E358B}"/>
              </a:ext>
            </a:extLst>
          </p:cNvPr>
          <p:cNvSpPr txBox="1"/>
          <p:nvPr/>
        </p:nvSpPr>
        <p:spPr>
          <a:xfrm>
            <a:off x="664029" y="223728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E6F3B4-BEA5-4A1E-88AD-AF2990BD9504}"/>
              </a:ext>
            </a:extLst>
          </p:cNvPr>
          <p:cNvSpPr txBox="1"/>
          <p:nvPr/>
        </p:nvSpPr>
        <p:spPr>
          <a:xfrm>
            <a:off x="602341" y="2938995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Xᵢ Region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50C16F-D9C3-4389-AD7A-F73848F02AC1}"/>
              </a:ext>
            </a:extLst>
          </p:cNvPr>
          <p:cNvSpPr/>
          <p:nvPr/>
        </p:nvSpPr>
        <p:spPr>
          <a:xfrm>
            <a:off x="4717145" y="3131532"/>
            <a:ext cx="763484" cy="130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B19E23-1E6A-46F1-8032-3BCA433FAB64}"/>
              </a:ext>
            </a:extLst>
          </p:cNvPr>
          <p:cNvSpPr/>
          <p:nvPr/>
        </p:nvSpPr>
        <p:spPr>
          <a:xfrm>
            <a:off x="3243948" y="3147326"/>
            <a:ext cx="449940" cy="114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9DCF34-A323-471C-A163-4B2299E7743C}"/>
              </a:ext>
            </a:extLst>
          </p:cNvPr>
          <p:cNvSpPr/>
          <p:nvPr/>
        </p:nvSpPr>
        <p:spPr>
          <a:xfrm>
            <a:off x="9756606" y="3147326"/>
            <a:ext cx="590845" cy="114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8F363D-9DFD-47ED-AC20-77D1D1F9D78F}"/>
              </a:ext>
            </a:extLst>
          </p:cNvPr>
          <p:cNvSpPr txBox="1"/>
          <p:nvPr/>
        </p:nvSpPr>
        <p:spPr>
          <a:xfrm>
            <a:off x="602341" y="4718040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Predictor Xᵢ</a:t>
            </a:r>
            <a:r>
              <a:rPr lang="en-US" baseline="-25000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2D3AA-7AA2-43B4-9842-54473CDB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434" y="1575065"/>
            <a:ext cx="237019" cy="248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4BAEA0-AA47-41CF-8190-ABF28B27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751" y="1562999"/>
            <a:ext cx="260720" cy="274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9111EC-8D52-4D40-A80A-A667B0EC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4" y="1575065"/>
            <a:ext cx="237765" cy="249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36312C-88C2-4E95-B2B5-C27864C4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930" y="1575065"/>
            <a:ext cx="237765" cy="2499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22AA04-B4B9-4B2D-A34E-54FA8EBC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148" y="1575065"/>
            <a:ext cx="237765" cy="2499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BEE914-6E77-40EB-8484-4F0901B4D235}"/>
              </a:ext>
            </a:extLst>
          </p:cNvPr>
          <p:cNvSpPr txBox="1"/>
          <p:nvPr/>
        </p:nvSpPr>
        <p:spPr>
          <a:xfrm>
            <a:off x="602341" y="5525133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 Predictor Xᵢ</a:t>
            </a:r>
            <a:r>
              <a:rPr lang="en-US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854F46-3E37-485C-889B-59C3967E4E63}"/>
              </a:ext>
            </a:extLst>
          </p:cNvPr>
          <p:cNvSpPr txBox="1"/>
          <p:nvPr/>
        </p:nvSpPr>
        <p:spPr>
          <a:xfrm>
            <a:off x="602341" y="3946424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Mourad Predictor Xᵢ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911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89BEB3-D658-4F84-A128-53DBAE60F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76830"/>
              </p:ext>
            </p:extLst>
          </p:nvPr>
        </p:nvGraphicFramePr>
        <p:xfrm>
          <a:off x="2046518" y="2142299"/>
          <a:ext cx="952137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0">
                  <a:extLst>
                    <a:ext uri="{9D8B030D-6E8A-4147-A177-3AD203B41FA5}">
                      <a16:colId xmlns:a16="http://schemas.microsoft.com/office/drawing/2014/main" val="1739434284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3843432906"/>
                    </a:ext>
                  </a:extLst>
                </a:gridCol>
                <a:gridCol w="1378858">
                  <a:extLst>
                    <a:ext uri="{9D8B030D-6E8A-4147-A177-3AD203B41FA5}">
                      <a16:colId xmlns:a16="http://schemas.microsoft.com/office/drawing/2014/main" val="2254323359"/>
                    </a:ext>
                  </a:extLst>
                </a:gridCol>
                <a:gridCol w="1204685">
                  <a:extLst>
                    <a:ext uri="{9D8B030D-6E8A-4147-A177-3AD203B41FA5}">
                      <a16:colId xmlns:a16="http://schemas.microsoft.com/office/drawing/2014/main" val="3195808770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763800471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660815420"/>
                    </a:ext>
                  </a:extLst>
                </a:gridCol>
                <a:gridCol w="1553032">
                  <a:extLst>
                    <a:ext uri="{9D8B030D-6E8A-4147-A177-3AD203B41FA5}">
                      <a16:colId xmlns:a16="http://schemas.microsoft.com/office/drawing/2014/main" val="815854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6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1           0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52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1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6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7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          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96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0           1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3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9           0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7          5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66801"/>
                  </a:ext>
                </a:extLst>
              </a:tr>
            </a:tbl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7905C40-121C-4B57-9B6B-28AC0905AB19}"/>
              </a:ext>
            </a:extLst>
          </p:cNvPr>
          <p:cNvSpPr/>
          <p:nvPr/>
        </p:nvSpPr>
        <p:spPr>
          <a:xfrm>
            <a:off x="3403606" y="1741582"/>
            <a:ext cx="1386113" cy="3842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109C343-7C4A-4E36-B316-D3C998C68C1A}"/>
              </a:ext>
            </a:extLst>
          </p:cNvPr>
          <p:cNvSpPr/>
          <p:nvPr/>
        </p:nvSpPr>
        <p:spPr>
          <a:xfrm>
            <a:off x="4824764" y="1323513"/>
            <a:ext cx="2642832" cy="8077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3D1DC61-6993-41FC-83F6-9158E0778C79}"/>
              </a:ext>
            </a:extLst>
          </p:cNvPr>
          <p:cNvSpPr/>
          <p:nvPr/>
        </p:nvSpPr>
        <p:spPr>
          <a:xfrm>
            <a:off x="8844968" y="1746967"/>
            <a:ext cx="1335321" cy="3842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2C309-CE1B-434A-A44F-B7E058AF6B4E}"/>
              </a:ext>
            </a:extLst>
          </p:cNvPr>
          <p:cNvCxnSpPr>
            <a:cxnSpLocks/>
          </p:cNvCxnSpPr>
          <p:nvPr/>
        </p:nvCxnSpPr>
        <p:spPr>
          <a:xfrm>
            <a:off x="3106058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862673-CD63-4783-A664-9D22FB9D9835}"/>
              </a:ext>
            </a:extLst>
          </p:cNvPr>
          <p:cNvCxnSpPr>
            <a:cxnSpLocks/>
          </p:cNvCxnSpPr>
          <p:nvPr/>
        </p:nvCxnSpPr>
        <p:spPr>
          <a:xfrm>
            <a:off x="3751945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E57493-3F95-410A-A4A0-982F34B2D81D}"/>
              </a:ext>
            </a:extLst>
          </p:cNvPr>
          <p:cNvCxnSpPr>
            <a:cxnSpLocks/>
          </p:cNvCxnSpPr>
          <p:nvPr/>
        </p:nvCxnSpPr>
        <p:spPr>
          <a:xfrm>
            <a:off x="4397830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92615-88C3-4332-9AE1-A5E0E173EFA6}"/>
              </a:ext>
            </a:extLst>
          </p:cNvPr>
          <p:cNvCxnSpPr>
            <a:cxnSpLocks/>
          </p:cNvCxnSpPr>
          <p:nvPr/>
        </p:nvCxnSpPr>
        <p:spPr>
          <a:xfrm>
            <a:off x="5138058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DA42-8FCE-4854-8E9B-B2D0A995BCCB}"/>
              </a:ext>
            </a:extLst>
          </p:cNvPr>
          <p:cNvCxnSpPr>
            <a:cxnSpLocks/>
          </p:cNvCxnSpPr>
          <p:nvPr/>
        </p:nvCxnSpPr>
        <p:spPr>
          <a:xfrm>
            <a:off x="2481944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AEAA3A-F874-4A67-92B7-17AEE2732565}"/>
              </a:ext>
            </a:extLst>
          </p:cNvPr>
          <p:cNvCxnSpPr>
            <a:cxnSpLocks/>
          </p:cNvCxnSpPr>
          <p:nvPr/>
        </p:nvCxnSpPr>
        <p:spPr>
          <a:xfrm flipH="1">
            <a:off x="9216571" y="1771457"/>
            <a:ext cx="2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FB2C73-48CD-4F2C-9C98-277161BC1317}"/>
              </a:ext>
            </a:extLst>
          </p:cNvPr>
          <p:cNvCxnSpPr>
            <a:cxnSpLocks/>
          </p:cNvCxnSpPr>
          <p:nvPr/>
        </p:nvCxnSpPr>
        <p:spPr>
          <a:xfrm>
            <a:off x="8425544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4B5D31-7597-4BE6-BD81-3BE171616DC3}"/>
              </a:ext>
            </a:extLst>
          </p:cNvPr>
          <p:cNvCxnSpPr>
            <a:cxnSpLocks/>
          </p:cNvCxnSpPr>
          <p:nvPr/>
        </p:nvCxnSpPr>
        <p:spPr>
          <a:xfrm>
            <a:off x="7808687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72E03B-7387-4A99-9EA7-99C8EC9B43E2}"/>
              </a:ext>
            </a:extLst>
          </p:cNvPr>
          <p:cNvCxnSpPr>
            <a:cxnSpLocks/>
          </p:cNvCxnSpPr>
          <p:nvPr/>
        </p:nvCxnSpPr>
        <p:spPr>
          <a:xfrm>
            <a:off x="7075716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0BA1DE-DBBF-4FBA-B6E4-31FCB6B236AD}"/>
              </a:ext>
            </a:extLst>
          </p:cNvPr>
          <p:cNvCxnSpPr>
            <a:cxnSpLocks/>
          </p:cNvCxnSpPr>
          <p:nvPr/>
        </p:nvCxnSpPr>
        <p:spPr>
          <a:xfrm>
            <a:off x="6444344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F9B6B2-B445-49A5-8A80-A15C5A917714}"/>
              </a:ext>
            </a:extLst>
          </p:cNvPr>
          <p:cNvCxnSpPr>
            <a:cxnSpLocks/>
          </p:cNvCxnSpPr>
          <p:nvPr/>
        </p:nvCxnSpPr>
        <p:spPr>
          <a:xfrm>
            <a:off x="5783944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EC8C76-9E2D-429A-A678-7A5A04FA1E7D}"/>
              </a:ext>
            </a:extLst>
          </p:cNvPr>
          <p:cNvCxnSpPr>
            <a:cxnSpLocks/>
          </p:cNvCxnSpPr>
          <p:nvPr/>
        </p:nvCxnSpPr>
        <p:spPr>
          <a:xfrm>
            <a:off x="10551886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6F5A66-7824-4ABE-979A-C57C176BEEAF}"/>
              </a:ext>
            </a:extLst>
          </p:cNvPr>
          <p:cNvCxnSpPr>
            <a:cxnSpLocks/>
          </p:cNvCxnSpPr>
          <p:nvPr/>
        </p:nvCxnSpPr>
        <p:spPr>
          <a:xfrm>
            <a:off x="9847944" y="1771457"/>
            <a:ext cx="0" cy="48209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5D2448-AD98-4833-8B9C-47F8FF9120FA}"/>
              </a:ext>
            </a:extLst>
          </p:cNvPr>
          <p:cNvSpPr txBox="1"/>
          <p:nvPr/>
        </p:nvSpPr>
        <p:spPr>
          <a:xfrm>
            <a:off x="3026234" y="801219"/>
            <a:ext cx="21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TAD Boundary</a:t>
            </a:r>
          </a:p>
          <a:p>
            <a:pPr algn="ctr"/>
            <a:r>
              <a:rPr lang="en-US" dirty="0"/>
              <a:t>Point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6497E-290D-41C1-9887-5AEF1F32DDF7}"/>
              </a:ext>
            </a:extLst>
          </p:cNvPr>
          <p:cNvCxnSpPr>
            <a:cxnSpLocks/>
          </p:cNvCxnSpPr>
          <p:nvPr/>
        </p:nvCxnSpPr>
        <p:spPr>
          <a:xfrm>
            <a:off x="4499839" y="1444709"/>
            <a:ext cx="223327" cy="38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51E91D-CCC7-479E-8154-619B55FF6FA5}"/>
              </a:ext>
            </a:extLst>
          </p:cNvPr>
          <p:cNvCxnSpPr>
            <a:cxnSpLocks/>
          </p:cNvCxnSpPr>
          <p:nvPr/>
        </p:nvCxnSpPr>
        <p:spPr>
          <a:xfrm flipH="1">
            <a:off x="3491930" y="1429676"/>
            <a:ext cx="224970" cy="39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9DA4BB4-A692-426C-B9AF-3D32AE3CD90F}"/>
              </a:ext>
            </a:extLst>
          </p:cNvPr>
          <p:cNvSpPr/>
          <p:nvPr/>
        </p:nvSpPr>
        <p:spPr>
          <a:xfrm rot="16200000">
            <a:off x="5843807" y="45892"/>
            <a:ext cx="613235" cy="2184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0856C-D71C-49BD-83D0-847A723FA96D}"/>
              </a:ext>
            </a:extLst>
          </p:cNvPr>
          <p:cNvSpPr txBox="1"/>
          <p:nvPr/>
        </p:nvSpPr>
        <p:spPr>
          <a:xfrm>
            <a:off x="841834" y="191454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B47FF4C8-D859-4700-92A0-F0923ADA1EBD}"/>
              </a:ext>
            </a:extLst>
          </p:cNvPr>
          <p:cNvSpPr/>
          <p:nvPr/>
        </p:nvSpPr>
        <p:spPr>
          <a:xfrm rot="5400000" flipH="1">
            <a:off x="2711497" y="1215157"/>
            <a:ext cx="165008" cy="6241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E0E5B-7DFF-4F86-8916-21AA829A8271}"/>
              </a:ext>
            </a:extLst>
          </p:cNvPr>
          <p:cNvSpPr txBox="1"/>
          <p:nvPr/>
        </p:nvSpPr>
        <p:spPr>
          <a:xfrm>
            <a:off x="2380346" y="790153"/>
            <a:ext cx="82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kb bin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D3786-3853-4993-876F-9E16DBF4A5EC}"/>
              </a:ext>
            </a:extLst>
          </p:cNvPr>
          <p:cNvSpPr txBox="1"/>
          <p:nvPr/>
        </p:nvSpPr>
        <p:spPr>
          <a:xfrm>
            <a:off x="635001" y="265819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2D982F-8E9C-4916-848A-E8523C28AD34}"/>
              </a:ext>
            </a:extLst>
          </p:cNvPr>
          <p:cNvSpPr txBox="1"/>
          <p:nvPr/>
        </p:nvSpPr>
        <p:spPr>
          <a:xfrm>
            <a:off x="573313" y="3359910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Xᵢ Region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C2CD36-F769-4FA0-9D25-8BFFEDCAD484}"/>
              </a:ext>
            </a:extLst>
          </p:cNvPr>
          <p:cNvSpPr/>
          <p:nvPr/>
        </p:nvSpPr>
        <p:spPr>
          <a:xfrm>
            <a:off x="4688117" y="3552447"/>
            <a:ext cx="763484" cy="130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7258F4-A19C-432F-BBB1-5E757C2132E4}"/>
              </a:ext>
            </a:extLst>
          </p:cNvPr>
          <p:cNvSpPr/>
          <p:nvPr/>
        </p:nvSpPr>
        <p:spPr>
          <a:xfrm>
            <a:off x="3214920" y="3568241"/>
            <a:ext cx="449940" cy="114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672D53-3C87-4748-8263-93B426D99CA3}"/>
              </a:ext>
            </a:extLst>
          </p:cNvPr>
          <p:cNvSpPr/>
          <p:nvPr/>
        </p:nvSpPr>
        <p:spPr>
          <a:xfrm>
            <a:off x="9727578" y="3568241"/>
            <a:ext cx="590845" cy="114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4ADC39-DCC1-4494-9685-CE9DA34CD0A3}"/>
              </a:ext>
            </a:extLst>
          </p:cNvPr>
          <p:cNvSpPr txBox="1"/>
          <p:nvPr/>
        </p:nvSpPr>
        <p:spPr>
          <a:xfrm>
            <a:off x="573313" y="5138955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Predictor Xᵢ</a:t>
            </a:r>
            <a:r>
              <a:rPr lang="en-US" baseline="-25000" dirty="0"/>
              <a:t>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C06D28-B2B3-45A3-A2C2-B8F959F7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406" y="1995980"/>
            <a:ext cx="237019" cy="248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2EC13D-441C-4734-8028-6A597243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23" y="1983914"/>
            <a:ext cx="260720" cy="2740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CFC28BB-1B49-4F1C-9BD2-F8245272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16" y="1995980"/>
            <a:ext cx="237765" cy="2499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410316-DD51-4A7A-85F7-DB2E4073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902" y="1995980"/>
            <a:ext cx="237765" cy="24995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0D60CB-38BB-40B3-B1D1-7313E047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120" y="1995980"/>
            <a:ext cx="237765" cy="24995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3D1C81-DFFC-492B-9EB6-CD6005C7D456}"/>
              </a:ext>
            </a:extLst>
          </p:cNvPr>
          <p:cNvSpPr txBox="1"/>
          <p:nvPr/>
        </p:nvSpPr>
        <p:spPr>
          <a:xfrm>
            <a:off x="573313" y="594604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 Predictor Xᵢ</a:t>
            </a:r>
            <a:r>
              <a:rPr lang="en-US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5AC58F-4255-48C5-B655-4C8DE1ED3598}"/>
              </a:ext>
            </a:extLst>
          </p:cNvPr>
          <p:cNvSpPr txBox="1"/>
          <p:nvPr/>
        </p:nvSpPr>
        <p:spPr>
          <a:xfrm>
            <a:off x="573313" y="4367339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Mourad Predictor Xᵢ</a:t>
            </a:r>
            <a:endParaRPr 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FA933C-2CDD-4FED-944F-C208FD8C6895}"/>
              </a:ext>
            </a:extLst>
          </p:cNvPr>
          <p:cNvSpPr txBox="1"/>
          <p:nvPr/>
        </p:nvSpPr>
        <p:spPr>
          <a:xfrm>
            <a:off x="5177351" y="436353"/>
            <a:ext cx="193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16684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E5CB5-7C47-4978-8D30-17CA602C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852487"/>
            <a:ext cx="51720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7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C6EFFB2-034E-4190-915A-97C086FC17D9}"/>
              </a:ext>
            </a:extLst>
          </p:cNvPr>
          <p:cNvGrpSpPr/>
          <p:nvPr/>
        </p:nvGrpSpPr>
        <p:grpSpPr>
          <a:xfrm>
            <a:off x="3766229" y="852487"/>
            <a:ext cx="5153025" cy="5153025"/>
            <a:chOff x="3766229" y="852487"/>
            <a:chExt cx="5153025" cy="5153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920AB6-6068-406E-BCCD-D8551C96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6229" y="852487"/>
              <a:ext cx="5153025" cy="515302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0C2CBA-AD36-4BD2-A2B9-AB957631FE00}"/>
                </a:ext>
              </a:extLst>
            </p:cNvPr>
            <p:cNvCxnSpPr/>
            <p:nvPr/>
          </p:nvCxnSpPr>
          <p:spPr>
            <a:xfrm>
              <a:off x="3766229" y="852487"/>
              <a:ext cx="816986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432EF4-8277-4411-BF74-8678CCC0DD91}"/>
                </a:ext>
              </a:extLst>
            </p:cNvPr>
            <p:cNvCxnSpPr/>
            <p:nvPr/>
          </p:nvCxnSpPr>
          <p:spPr>
            <a:xfrm>
              <a:off x="4610924" y="852487"/>
              <a:ext cx="0" cy="85162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8E221B-24D2-4D57-9AA9-61ACFB172141}"/>
                </a:ext>
              </a:extLst>
            </p:cNvPr>
            <p:cNvCxnSpPr/>
            <p:nvPr/>
          </p:nvCxnSpPr>
          <p:spPr>
            <a:xfrm>
              <a:off x="4763324" y="1842655"/>
              <a:ext cx="116378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51BB34-10DE-4B29-B05E-DCCAF6ECFDFC}"/>
                </a:ext>
              </a:extLst>
            </p:cNvPr>
            <p:cNvCxnSpPr/>
            <p:nvPr/>
          </p:nvCxnSpPr>
          <p:spPr>
            <a:xfrm>
              <a:off x="5927106" y="1856509"/>
              <a:ext cx="0" cy="11222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9F13DF-CEBC-42A4-BCC9-5883D65BB6F1}"/>
                </a:ext>
              </a:extLst>
            </p:cNvPr>
            <p:cNvCxnSpPr/>
            <p:nvPr/>
          </p:nvCxnSpPr>
          <p:spPr>
            <a:xfrm>
              <a:off x="5927106" y="3075709"/>
              <a:ext cx="27709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819792-8C58-483A-814D-D6D5253C9EEB}"/>
                </a:ext>
              </a:extLst>
            </p:cNvPr>
            <p:cNvCxnSpPr/>
            <p:nvPr/>
          </p:nvCxnSpPr>
          <p:spPr>
            <a:xfrm>
              <a:off x="6204197" y="3089564"/>
              <a:ext cx="0" cy="2078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B618D-9F9B-4B71-AB5D-6002BC8399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2742" y="3429000"/>
              <a:ext cx="84512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B564C5-CD5D-4E77-9C49-8E4281A369DA}"/>
                </a:ext>
              </a:extLst>
            </p:cNvPr>
            <p:cNvCxnSpPr/>
            <p:nvPr/>
          </p:nvCxnSpPr>
          <p:spPr>
            <a:xfrm>
              <a:off x="7201724" y="3429000"/>
              <a:ext cx="0" cy="8243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8F18C0-1A0A-4483-B10E-D5B70112A5B1}"/>
                </a:ext>
              </a:extLst>
            </p:cNvPr>
            <p:cNvCxnSpPr/>
            <p:nvPr/>
          </p:nvCxnSpPr>
          <p:spPr>
            <a:xfrm>
              <a:off x="7187869" y="4281055"/>
              <a:ext cx="2078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8DE84E-B6E4-40AD-9F5D-601104367A65}"/>
                </a:ext>
              </a:extLst>
            </p:cNvPr>
            <p:cNvCxnSpPr/>
            <p:nvPr/>
          </p:nvCxnSpPr>
          <p:spPr>
            <a:xfrm>
              <a:off x="7409542" y="4253345"/>
              <a:ext cx="0" cy="2355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41B17C-4326-4139-90D0-825AD8A6AD2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687" y="4488873"/>
              <a:ext cx="15235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64570C-90A3-4CFB-A921-EAF97A5A55B2}"/>
                </a:ext>
              </a:extLst>
            </p:cNvPr>
            <p:cNvCxnSpPr/>
            <p:nvPr/>
          </p:nvCxnSpPr>
          <p:spPr>
            <a:xfrm>
              <a:off x="8919254" y="4488873"/>
              <a:ext cx="0" cy="15166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9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B57404-19E3-4B91-8418-C4B31F324599}"/>
              </a:ext>
            </a:extLst>
          </p:cNvPr>
          <p:cNvGrpSpPr/>
          <p:nvPr/>
        </p:nvGrpSpPr>
        <p:grpSpPr>
          <a:xfrm>
            <a:off x="3172592" y="992404"/>
            <a:ext cx="6059345" cy="4541928"/>
            <a:chOff x="3172592" y="992404"/>
            <a:chExt cx="6059345" cy="45419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9B2E99-6CCD-4F59-83C5-8B04ACB8B15F}"/>
                </a:ext>
              </a:extLst>
            </p:cNvPr>
            <p:cNvGrpSpPr/>
            <p:nvPr/>
          </p:nvGrpSpPr>
          <p:grpSpPr>
            <a:xfrm>
              <a:off x="3172592" y="992404"/>
              <a:ext cx="6059345" cy="4541928"/>
              <a:chOff x="3300411" y="982572"/>
              <a:chExt cx="6059345" cy="45419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231D7E6-9A9C-436E-84F8-A45F1BFE1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0411" y="982572"/>
                <a:ext cx="6059345" cy="4541928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26EEDA-F6BC-449B-BAF9-795E5B4C3A1F}"/>
                  </a:ext>
                </a:extLst>
              </p:cNvPr>
              <p:cNvSpPr/>
              <p:nvPr/>
            </p:nvSpPr>
            <p:spPr>
              <a:xfrm>
                <a:off x="3328827" y="1006867"/>
                <a:ext cx="2671281" cy="16335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360FFC-4A3A-42CD-8CEC-28407B1C3B33}"/>
                </a:ext>
              </a:extLst>
            </p:cNvPr>
            <p:cNvSpPr/>
            <p:nvPr/>
          </p:nvSpPr>
          <p:spPr>
            <a:xfrm>
              <a:off x="3201008" y="2650290"/>
              <a:ext cx="1518476" cy="1076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31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234</Words>
  <Application>Microsoft Office PowerPoint</Application>
  <PresentationFormat>Widescreen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Spiro Stilianoudakis</dc:creator>
  <cp:lastModifiedBy>Spiro Stilianoudakis</cp:lastModifiedBy>
  <cp:revision>28</cp:revision>
  <dcterms:created xsi:type="dcterms:W3CDTF">2018-08-10T07:39:46Z</dcterms:created>
  <dcterms:modified xsi:type="dcterms:W3CDTF">2018-08-31T16:24:04Z</dcterms:modified>
</cp:coreProperties>
</file>