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D8EE-53E8-41E7-BC26-C39AEB65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7A9D7-B151-4A9C-94F1-C33064023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ADDD-F21D-462E-82D8-7177CE17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2DF6-268F-4161-B725-D448D923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F306-4AD8-4F8A-946D-3DF2F4EE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C336-B029-4606-97C7-08D1114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04890-D37E-4803-818E-6AF5C0A6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E608-13D6-4D82-94E7-3BDB60CC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3850-57CA-4589-A0AE-A483C347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E23E-1710-4BE0-B85D-899F13F2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7DF37-373B-4C81-A946-11C7C2F14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44CC5-C8E9-4C81-B3BE-3A3348B2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E67F-933F-456E-A15B-F065BE3E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0A49-5B6A-4F28-8E6F-814BA72F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C04C-C8E0-481D-A9F0-28A55D9A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5830-462C-4283-B5BD-2A039488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6F7A-106F-4814-840C-3B57080E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9324-6587-4429-A644-2CCD29B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B879-C3F2-4508-A904-4656AEAB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7F71-8400-40D7-BD39-83720775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8E7-A58D-4A44-83E4-1DDDA749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D2D2B-BB52-40EE-BC32-89BEF705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8648-7344-4B7F-A817-A17C3804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617C-7FA1-43A8-86B0-6F15D69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937F-4986-4255-8B1E-41C55BF8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8FA-7C36-4DA7-90D1-547C51C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0B35-2EAE-4C05-9C6B-9CCCB3EC6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54289-9A82-4402-81F7-12ACB114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C867-BCDD-4251-9B25-7DE9E791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80C9-4C18-4AF2-A507-73ECEDA7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6F067-BA04-429C-9252-07A1D572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3D90-740A-41A7-BCBB-F6B648F8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5975-7093-4198-9E42-B203F43E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71F1-9337-4708-BCE6-704D1489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53A19-8CA4-4E31-8A5E-F5D1807FB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48EB2-D7E9-475C-A273-089AC395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2D78F-B10A-4289-B630-7A9600B9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A4844-DD6F-41A4-9487-D12DBD74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CC56C-2B00-431A-9E35-48FB572C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C2D4-DA95-466C-AFAC-C3F6B739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FD6AB-11D8-4E33-A983-A2BCE7A8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502E-5544-4E7D-BE68-23BAB5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4BD8-210A-4541-ACF9-7350357C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55FF4-5344-475B-BFBC-264D76FA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17E25-855F-478D-A09A-1E19B19A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0B7C8-ADEB-483E-8DA4-B4CA6083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E6B9-0BAE-4A42-9637-252C0758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A75F-D8D3-413A-8BD2-DCE71CA2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A86C-3918-4F2F-93C7-E00CEF17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EACA-2B00-48F9-8E52-43333986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CCB3-3956-4FD6-8492-7EB7B2F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69A3D-8BDA-40DC-9360-84779D1A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AE85-3C85-450E-9A0F-100AB521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B3DD6-9266-43FA-B4E9-FD4B5E76D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9BBB-36A2-447D-A90E-98638D44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4B3C-0C77-4E58-9A2B-E3A7131D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BA347-3F25-43BB-AA50-11729E4E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0934-38EE-4557-9610-60AF8A9A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7BC69-CEF2-4D03-868C-3A62225A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DE039-FE02-4A83-8694-7F8D9B81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CAB9-D96B-448B-933B-E788155B5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ECDD-14FF-46C4-9647-BB83FC899B6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74CF-08D3-46D4-95D4-BF852EC6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A53F-7E06-4A8C-B15F-F0DB551E2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9AF3E84-1EAD-4DC9-964D-BE7A3C9F062F}"/>
              </a:ext>
            </a:extLst>
          </p:cNvPr>
          <p:cNvGrpSpPr/>
          <p:nvPr/>
        </p:nvGrpSpPr>
        <p:grpSpPr>
          <a:xfrm>
            <a:off x="3477427" y="1503218"/>
            <a:ext cx="4710609" cy="3851564"/>
            <a:chOff x="3144918" y="1159480"/>
            <a:chExt cx="6026749" cy="51581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134F5C9-CCD5-41C3-A1C7-6E8FB337AA52}"/>
                </a:ext>
              </a:extLst>
            </p:cNvPr>
            <p:cNvGrpSpPr/>
            <p:nvPr/>
          </p:nvGrpSpPr>
          <p:grpSpPr>
            <a:xfrm>
              <a:off x="3706039" y="1159480"/>
              <a:ext cx="5465628" cy="5158193"/>
              <a:chOff x="907463" y="1018311"/>
              <a:chExt cx="5465628" cy="515819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79499E0-DBEF-48A2-9D33-866BA7B66230}"/>
                  </a:ext>
                </a:extLst>
              </p:cNvPr>
              <p:cNvCxnSpPr/>
              <p:nvPr/>
            </p:nvCxnSpPr>
            <p:spPr>
              <a:xfrm>
                <a:off x="1468581" y="2299855"/>
                <a:ext cx="46274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3442B9A8-A4C8-43A9-BE52-F99EEB3EBF30}"/>
                  </a:ext>
                </a:extLst>
              </p:cNvPr>
              <p:cNvSpPr/>
              <p:nvPr/>
            </p:nvSpPr>
            <p:spPr>
              <a:xfrm>
                <a:off x="1468582" y="1911927"/>
                <a:ext cx="1357745" cy="387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3F5B02C3-19FE-4848-8326-579556B35752}"/>
                  </a:ext>
                </a:extLst>
              </p:cNvPr>
              <p:cNvSpPr/>
              <p:nvPr/>
            </p:nvSpPr>
            <p:spPr>
              <a:xfrm>
                <a:off x="2826327" y="1122218"/>
                <a:ext cx="2632364" cy="11776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90959EE9-18E6-420F-B940-5B225961C122}"/>
                  </a:ext>
                </a:extLst>
              </p:cNvPr>
              <p:cNvSpPr/>
              <p:nvPr/>
            </p:nvSpPr>
            <p:spPr>
              <a:xfrm>
                <a:off x="5458691" y="1911927"/>
                <a:ext cx="637309" cy="387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3F0BE39-0939-4A3B-9876-5287BD1E1A3C}"/>
                  </a:ext>
                </a:extLst>
              </p:cNvPr>
              <p:cNvCxnSpPr/>
              <p:nvPr/>
            </p:nvCxnSpPr>
            <p:spPr>
              <a:xfrm>
                <a:off x="1468581" y="2999509"/>
                <a:ext cx="4627419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7EC2D72-B50F-4877-B952-84E327588367}"/>
                  </a:ext>
                </a:extLst>
              </p:cNvPr>
              <p:cNvCxnSpPr/>
              <p:nvPr/>
            </p:nvCxnSpPr>
            <p:spPr>
              <a:xfrm>
                <a:off x="1468581" y="4447309"/>
                <a:ext cx="4627419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52AF9498-ED07-4252-A466-E52CB3A82AB6}"/>
                  </a:ext>
                </a:extLst>
              </p:cNvPr>
              <p:cNvSpPr/>
              <p:nvPr/>
            </p:nvSpPr>
            <p:spPr>
              <a:xfrm>
                <a:off x="1413161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33533A10-7A32-4ECF-ADE1-FFA8A948F2B6}"/>
                  </a:ext>
                </a:extLst>
              </p:cNvPr>
              <p:cNvSpPr/>
              <p:nvPr/>
            </p:nvSpPr>
            <p:spPr>
              <a:xfrm>
                <a:off x="2743197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E64DC5DC-D6D1-4152-9EC8-022AC542FB00}"/>
                  </a:ext>
                </a:extLst>
              </p:cNvPr>
              <p:cNvSpPr/>
              <p:nvPr/>
            </p:nvSpPr>
            <p:spPr>
              <a:xfrm>
                <a:off x="5389417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747BE4F0-0AEC-40BE-BDAB-A9F93B61C314}"/>
                  </a:ext>
                </a:extLst>
              </p:cNvPr>
              <p:cNvSpPr/>
              <p:nvPr/>
            </p:nvSpPr>
            <p:spPr>
              <a:xfrm>
                <a:off x="5999018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15A2C7-EA71-4086-B26D-7504945707D0}"/>
                  </a:ext>
                </a:extLst>
              </p:cNvPr>
              <p:cNvSpPr txBox="1"/>
              <p:nvPr/>
            </p:nvSpPr>
            <p:spPr>
              <a:xfrm>
                <a:off x="5181600" y="1018311"/>
                <a:ext cx="11914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Boundaries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CD5C7BE-F409-48B3-9E85-5EA1703348CD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 flipH="1">
                <a:off x="5527964" y="1295310"/>
                <a:ext cx="249382" cy="810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6B6F707-5897-41DA-B3F5-99353D270302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>
                <a:off x="5777346" y="1295310"/>
                <a:ext cx="290945" cy="810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3A503E-9ACD-4BFB-8A69-86AB7DFCFEA6}"/>
                  </a:ext>
                </a:extLst>
              </p:cNvPr>
              <p:cNvSpPr txBox="1"/>
              <p:nvPr/>
            </p:nvSpPr>
            <p:spPr>
              <a:xfrm>
                <a:off x="2202872" y="1032211"/>
                <a:ext cx="11914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TADs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677E20-0B9E-40DB-A042-56028E5F60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097" y="1295310"/>
                <a:ext cx="367146" cy="616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41E9643-2C74-4AC6-9F79-F5B87A427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6327" y="1281547"/>
                <a:ext cx="380997" cy="609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427E260-5764-4D9D-9131-FD27CF2F2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4618" y="2105890"/>
                <a:ext cx="0" cy="40706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45CCA0B-9476-42DF-8CD1-07DF69EE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1818" y="2078181"/>
                <a:ext cx="0" cy="409832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1624EE8-E368-4233-8EDC-0B15E71A1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7454" y="2078181"/>
                <a:ext cx="0" cy="409832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E3A1082-8AD1-4529-8591-31CBB87B8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554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CA62FCC-84B2-4C65-8D0C-319E24D30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8429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5C628F-7427-4DA6-97E5-8B178984B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3745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32B51F-1B7D-4F3D-85E0-49CD1F4C0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509" y="2078181"/>
                <a:ext cx="0" cy="409832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31977F3-AD95-4EBB-AC5B-8FC3C2BD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836" y="2105890"/>
                <a:ext cx="0" cy="40706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B92BEE-18F0-4E09-ADFA-8FF87B7A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2105890"/>
                <a:ext cx="8641" cy="40706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EF0BBEF-C490-49B8-9B08-8C44A3F3F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7345" y="2098963"/>
                <a:ext cx="15533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535F69-10EB-475A-859A-E2821D76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7673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663E74-0766-4F82-8DBD-ED55136C7092}"/>
                  </a:ext>
                </a:extLst>
              </p:cNvPr>
              <p:cNvSpPr txBox="1"/>
              <p:nvPr/>
            </p:nvSpPr>
            <p:spPr>
              <a:xfrm>
                <a:off x="907463" y="1503355"/>
                <a:ext cx="11914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 kb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79C70E-BA09-4F9C-B452-7EA7955F6321}"/>
                </a:ext>
              </a:extLst>
            </p:cNvPr>
            <p:cNvSpPr txBox="1"/>
            <p:nvPr/>
          </p:nvSpPr>
          <p:spPr>
            <a:xfrm>
              <a:off x="3144918" y="2964064"/>
              <a:ext cx="983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Feature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CC36A6-96AA-45B8-917B-F42C3DF1DC81}"/>
                </a:ext>
              </a:extLst>
            </p:cNvPr>
            <p:cNvSpPr txBox="1"/>
            <p:nvPr/>
          </p:nvSpPr>
          <p:spPr>
            <a:xfrm>
              <a:off x="3158773" y="4373034"/>
              <a:ext cx="98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Feature 1 Distance</a:t>
              </a:r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A5322748-76AB-4ACD-87FC-37615015EF93}"/>
                </a:ext>
              </a:extLst>
            </p:cNvPr>
            <p:cNvSpPr/>
            <p:nvPr/>
          </p:nvSpPr>
          <p:spPr>
            <a:xfrm rot="16200000">
              <a:off x="4218700" y="1814988"/>
              <a:ext cx="193964" cy="45719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975D40-5305-42F7-A76B-39A0D272648D}"/>
                </a:ext>
              </a:extLst>
            </p:cNvPr>
            <p:cNvSpPr txBox="1"/>
            <p:nvPr/>
          </p:nvSpPr>
          <p:spPr>
            <a:xfrm>
              <a:off x="397973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F325C9-15F1-44AD-A5A7-32CF6E97C924}"/>
                </a:ext>
              </a:extLst>
            </p:cNvPr>
            <p:cNvSpPr txBox="1"/>
            <p:nvPr/>
          </p:nvSpPr>
          <p:spPr>
            <a:xfrm>
              <a:off x="5372130" y="5090680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B23AAD-C5DD-4B14-BEE1-D92488D9AAB7}"/>
                </a:ext>
              </a:extLst>
            </p:cNvPr>
            <p:cNvSpPr txBox="1"/>
            <p:nvPr/>
          </p:nvSpPr>
          <p:spPr>
            <a:xfrm>
              <a:off x="443693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C47B3-0833-457E-BDBA-7158A793F40B}"/>
                </a:ext>
              </a:extLst>
            </p:cNvPr>
            <p:cNvSpPr txBox="1"/>
            <p:nvPr/>
          </p:nvSpPr>
          <p:spPr>
            <a:xfrm>
              <a:off x="594700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8EC379-1578-48B2-840D-1017C5092EBF}"/>
                </a:ext>
              </a:extLst>
            </p:cNvPr>
            <p:cNvSpPr txBox="1"/>
            <p:nvPr/>
          </p:nvSpPr>
          <p:spPr>
            <a:xfrm>
              <a:off x="4876798" y="509056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6E5A88-4341-4E66-9F26-0E78490E9769}"/>
                </a:ext>
              </a:extLst>
            </p:cNvPr>
            <p:cNvSpPr txBox="1"/>
            <p:nvPr/>
          </p:nvSpPr>
          <p:spPr>
            <a:xfrm>
              <a:off x="6438853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97FA3C-C538-4BCB-AFD9-D03D409F140B}"/>
                </a:ext>
              </a:extLst>
            </p:cNvPr>
            <p:cNvSpPr txBox="1"/>
            <p:nvPr/>
          </p:nvSpPr>
          <p:spPr>
            <a:xfrm>
              <a:off x="6958408" y="509056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DA8CC2-0F74-44FA-ADF4-74A28F3CBA3A}"/>
                </a:ext>
              </a:extLst>
            </p:cNvPr>
            <p:cNvSpPr txBox="1"/>
            <p:nvPr/>
          </p:nvSpPr>
          <p:spPr>
            <a:xfrm>
              <a:off x="745707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8650C0-B60B-482E-86F7-B103D1D1D773}"/>
                </a:ext>
              </a:extLst>
            </p:cNvPr>
            <p:cNvSpPr txBox="1"/>
            <p:nvPr/>
          </p:nvSpPr>
          <p:spPr>
            <a:xfrm>
              <a:off x="8537855" y="509056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C1469D-FE19-498E-BA78-04309FC2F1F6}"/>
                </a:ext>
              </a:extLst>
            </p:cNvPr>
            <p:cNvSpPr txBox="1"/>
            <p:nvPr/>
          </p:nvSpPr>
          <p:spPr>
            <a:xfrm>
              <a:off x="7994073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CBD0F664-2EA2-49E0-938B-A36A30CBEC5F}"/>
                </a:ext>
              </a:extLst>
            </p:cNvPr>
            <p:cNvSpPr/>
            <p:nvPr/>
          </p:nvSpPr>
          <p:spPr>
            <a:xfrm>
              <a:off x="4225592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374E84A-6C86-40DA-8B38-7DF3B3DBA232}"/>
                </a:ext>
              </a:extLst>
            </p:cNvPr>
            <p:cNvSpPr/>
            <p:nvPr/>
          </p:nvSpPr>
          <p:spPr>
            <a:xfrm>
              <a:off x="5570326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5986CA9B-EA73-4D2D-A6D3-70EF18667849}"/>
                </a:ext>
              </a:extLst>
            </p:cNvPr>
            <p:cNvSpPr/>
            <p:nvPr/>
          </p:nvSpPr>
          <p:spPr>
            <a:xfrm>
              <a:off x="8187992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AA58777F-101B-4C3B-B982-C49A3F47D27B}"/>
                </a:ext>
              </a:extLst>
            </p:cNvPr>
            <p:cNvSpPr/>
            <p:nvPr/>
          </p:nvSpPr>
          <p:spPr>
            <a:xfrm>
              <a:off x="7647665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C381DBEA-8015-4D26-8044-677D28BFC2D6}"/>
                </a:ext>
              </a:extLst>
            </p:cNvPr>
            <p:cNvSpPr/>
            <p:nvPr/>
          </p:nvSpPr>
          <p:spPr>
            <a:xfrm>
              <a:off x="6123664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7C682F-C233-4690-B9AF-884F273ED274}"/>
                </a:ext>
              </a:extLst>
            </p:cNvPr>
            <p:cNvSpPr txBox="1"/>
            <p:nvPr/>
          </p:nvSpPr>
          <p:spPr>
            <a:xfrm>
              <a:off x="4021222" y="43592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9B3B76-05A2-4C69-BA25-4D058A64797B}"/>
                </a:ext>
              </a:extLst>
            </p:cNvPr>
            <p:cNvSpPr txBox="1"/>
            <p:nvPr/>
          </p:nvSpPr>
          <p:spPr>
            <a:xfrm>
              <a:off x="4436935" y="435760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D445AB-FC7E-4418-9402-40B7143B57CA}"/>
                </a:ext>
              </a:extLst>
            </p:cNvPr>
            <p:cNvSpPr txBox="1"/>
            <p:nvPr/>
          </p:nvSpPr>
          <p:spPr>
            <a:xfrm>
              <a:off x="4862866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AB7B973-9E41-4573-9DAE-0B4FCFC944FA}"/>
                </a:ext>
              </a:extLst>
            </p:cNvPr>
            <p:cNvSpPr txBox="1"/>
            <p:nvPr/>
          </p:nvSpPr>
          <p:spPr>
            <a:xfrm>
              <a:off x="5898583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535664A-9158-4743-B2E7-6FFD7ED2AC9C}"/>
                </a:ext>
              </a:extLst>
            </p:cNvPr>
            <p:cNvSpPr txBox="1"/>
            <p:nvPr/>
          </p:nvSpPr>
          <p:spPr>
            <a:xfrm>
              <a:off x="5379039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DFBD89-7C2A-450D-942B-8E0D1571823F}"/>
                </a:ext>
              </a:extLst>
            </p:cNvPr>
            <p:cNvSpPr txBox="1"/>
            <p:nvPr/>
          </p:nvSpPr>
          <p:spPr>
            <a:xfrm>
              <a:off x="6393865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62D54A-296E-4E29-A0F8-1321240CFEF8}"/>
                </a:ext>
              </a:extLst>
            </p:cNvPr>
            <p:cNvSpPr txBox="1"/>
            <p:nvPr/>
          </p:nvSpPr>
          <p:spPr>
            <a:xfrm>
              <a:off x="6916894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390621-00B9-4F1C-A71F-2796401807D3}"/>
                </a:ext>
              </a:extLst>
            </p:cNvPr>
            <p:cNvSpPr txBox="1"/>
            <p:nvPr/>
          </p:nvSpPr>
          <p:spPr>
            <a:xfrm>
              <a:off x="7448533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F3D960-259B-424E-BD4B-D17C471C934C}"/>
                </a:ext>
              </a:extLst>
            </p:cNvPr>
            <p:cNvSpPr txBox="1"/>
            <p:nvPr/>
          </p:nvSpPr>
          <p:spPr>
            <a:xfrm>
              <a:off x="7988817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41331B6-DFB0-48B8-90CF-C41A9D578844}"/>
                </a:ext>
              </a:extLst>
            </p:cNvPr>
            <p:cNvSpPr txBox="1"/>
            <p:nvPr/>
          </p:nvSpPr>
          <p:spPr>
            <a:xfrm>
              <a:off x="8549933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72B606-D764-4EB0-BAFA-DBCF5ADA651B}"/>
                </a:ext>
              </a:extLst>
            </p:cNvPr>
            <p:cNvSpPr txBox="1"/>
            <p:nvPr/>
          </p:nvSpPr>
          <p:spPr>
            <a:xfrm>
              <a:off x="3144918" y="5090564"/>
              <a:ext cx="98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Response Vector 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0AC64A2-1AE4-4E5B-B73F-5DD33FC8B0F2}"/>
                </a:ext>
              </a:extLst>
            </p:cNvPr>
            <p:cNvSpPr txBox="1"/>
            <p:nvPr/>
          </p:nvSpPr>
          <p:spPr>
            <a:xfrm>
              <a:off x="3165741" y="3655504"/>
              <a:ext cx="98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Feature 1 Binary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CE69B7E-8F29-4069-9B5B-694EB21B20E7}"/>
                </a:ext>
              </a:extLst>
            </p:cNvPr>
            <p:cNvCxnSpPr/>
            <p:nvPr/>
          </p:nvCxnSpPr>
          <p:spPr>
            <a:xfrm>
              <a:off x="4267157" y="3874969"/>
              <a:ext cx="462741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A7A6D2-90DD-4825-BCF9-F984AD2E5FFE}"/>
                </a:ext>
              </a:extLst>
            </p:cNvPr>
            <p:cNvSpPr txBox="1"/>
            <p:nvPr/>
          </p:nvSpPr>
          <p:spPr>
            <a:xfrm>
              <a:off x="4007409" y="366643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FAC369-B4BA-454D-ADBA-41290800DAC8}"/>
                </a:ext>
              </a:extLst>
            </p:cNvPr>
            <p:cNvSpPr txBox="1"/>
            <p:nvPr/>
          </p:nvSpPr>
          <p:spPr>
            <a:xfrm>
              <a:off x="4436894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E82B2B0-A06A-4C22-BE33-D0AB410B9277}"/>
                </a:ext>
              </a:extLst>
            </p:cNvPr>
            <p:cNvSpPr txBox="1"/>
            <p:nvPr/>
          </p:nvSpPr>
          <p:spPr>
            <a:xfrm>
              <a:off x="4869718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D47F978-6B3C-4E2A-8BEC-B63EF154F7CA}"/>
                </a:ext>
              </a:extLst>
            </p:cNvPr>
            <p:cNvSpPr txBox="1"/>
            <p:nvPr/>
          </p:nvSpPr>
          <p:spPr>
            <a:xfrm>
              <a:off x="5891618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8958D0-9B00-453F-B5E4-1D1C9BE9FB64}"/>
                </a:ext>
              </a:extLst>
            </p:cNvPr>
            <p:cNvSpPr txBox="1"/>
            <p:nvPr/>
          </p:nvSpPr>
          <p:spPr>
            <a:xfrm>
              <a:off x="5351144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D9B90E-6277-4426-8FA7-25E77D3C7A08}"/>
                </a:ext>
              </a:extLst>
            </p:cNvPr>
            <p:cNvSpPr txBox="1"/>
            <p:nvPr/>
          </p:nvSpPr>
          <p:spPr>
            <a:xfrm>
              <a:off x="6404185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0B7308F-9784-4A6B-BB6A-6CB3C550A8AB}"/>
                </a:ext>
              </a:extLst>
            </p:cNvPr>
            <p:cNvSpPr txBox="1"/>
            <p:nvPr/>
          </p:nvSpPr>
          <p:spPr>
            <a:xfrm>
              <a:off x="6916893" y="363942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5640BDB-EF87-4EB4-93BD-D11731765D6C}"/>
                </a:ext>
              </a:extLst>
            </p:cNvPr>
            <p:cNvSpPr txBox="1"/>
            <p:nvPr/>
          </p:nvSpPr>
          <p:spPr>
            <a:xfrm>
              <a:off x="7429460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821CE4-42B6-4917-A018-45C93127CE12}"/>
                </a:ext>
              </a:extLst>
            </p:cNvPr>
            <p:cNvSpPr txBox="1"/>
            <p:nvPr/>
          </p:nvSpPr>
          <p:spPr>
            <a:xfrm>
              <a:off x="7969786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F24AA5-50B1-44F0-9C08-CB64B1C214F1}"/>
                </a:ext>
              </a:extLst>
            </p:cNvPr>
            <p:cNvSpPr txBox="1"/>
            <p:nvPr/>
          </p:nvSpPr>
          <p:spPr>
            <a:xfrm>
              <a:off x="8549933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9EC5829-2C42-4546-8198-CE2B7FFDE89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592" y="5352174"/>
              <a:ext cx="464127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D28DC9C-8876-4A46-9866-A236AAE7999D}"/>
                </a:ext>
              </a:extLst>
            </p:cNvPr>
            <p:cNvSpPr txBox="1"/>
            <p:nvPr/>
          </p:nvSpPr>
          <p:spPr>
            <a:xfrm>
              <a:off x="3144918" y="5768222"/>
              <a:ext cx="983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Bins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E563319-0002-4F12-A8EA-AB401E8C4C03}"/>
                </a:ext>
              </a:extLst>
            </p:cNvPr>
            <p:cNvSpPr txBox="1"/>
            <p:nvPr/>
          </p:nvSpPr>
          <p:spPr>
            <a:xfrm>
              <a:off x="4436770" y="578588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131F480-9E1F-4712-AD95-C9A6001DEDBA}"/>
                </a:ext>
              </a:extLst>
            </p:cNvPr>
            <p:cNvSpPr txBox="1"/>
            <p:nvPr/>
          </p:nvSpPr>
          <p:spPr>
            <a:xfrm>
              <a:off x="3993539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8EF49CC-9E5B-49C4-AF5C-760ECADAA3AB}"/>
                </a:ext>
              </a:extLst>
            </p:cNvPr>
            <p:cNvSpPr txBox="1"/>
            <p:nvPr/>
          </p:nvSpPr>
          <p:spPr>
            <a:xfrm>
              <a:off x="4883598" y="576822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935EBC8-56BB-4727-B2F2-6E7617F13A3A}"/>
                </a:ext>
              </a:extLst>
            </p:cNvPr>
            <p:cNvSpPr txBox="1"/>
            <p:nvPr/>
          </p:nvSpPr>
          <p:spPr>
            <a:xfrm>
              <a:off x="6944584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10557D-1400-4522-B44C-98C700C5F8B1}"/>
                </a:ext>
              </a:extLst>
            </p:cNvPr>
            <p:cNvSpPr txBox="1"/>
            <p:nvPr/>
          </p:nvSpPr>
          <p:spPr>
            <a:xfrm>
              <a:off x="7457075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39A8476-7026-474C-B818-B04C1DCAD60C}"/>
                </a:ext>
              </a:extLst>
            </p:cNvPr>
            <p:cNvSpPr txBox="1"/>
            <p:nvPr/>
          </p:nvSpPr>
          <p:spPr>
            <a:xfrm>
              <a:off x="7997401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2FA2E59-D2F2-4A6E-9CE2-00D2C2B08429}"/>
                </a:ext>
              </a:extLst>
            </p:cNvPr>
            <p:cNvSpPr txBox="1"/>
            <p:nvPr/>
          </p:nvSpPr>
          <p:spPr>
            <a:xfrm>
              <a:off x="8549933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C8D9424-2A57-4E77-8032-7CDF0A19358F}"/>
                </a:ext>
              </a:extLst>
            </p:cNvPr>
            <p:cNvSpPr txBox="1"/>
            <p:nvPr/>
          </p:nvSpPr>
          <p:spPr>
            <a:xfrm>
              <a:off x="5351144" y="576822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A1124A8-32F4-42FA-ADEF-AC45C878C285}"/>
                </a:ext>
              </a:extLst>
            </p:cNvPr>
            <p:cNvSpPr txBox="1"/>
            <p:nvPr/>
          </p:nvSpPr>
          <p:spPr>
            <a:xfrm>
              <a:off x="5905366" y="5768107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4E8A121-8F6D-4A1E-ABA3-EEB1BD9A6167}"/>
                </a:ext>
              </a:extLst>
            </p:cNvPr>
            <p:cNvSpPr txBox="1"/>
            <p:nvPr/>
          </p:nvSpPr>
          <p:spPr>
            <a:xfrm>
              <a:off x="6417857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66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Spiro Stilianoudakis</dc:creator>
  <cp:lastModifiedBy>Spiro Stilianoudakis</cp:lastModifiedBy>
  <cp:revision>7</cp:revision>
  <dcterms:created xsi:type="dcterms:W3CDTF">2018-08-10T07:39:46Z</dcterms:created>
  <dcterms:modified xsi:type="dcterms:W3CDTF">2018-08-10T08:19:18Z</dcterms:modified>
</cp:coreProperties>
</file>