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63" r:id="rId4"/>
    <p:sldId id="264" r:id="rId5"/>
    <p:sldId id="258"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ro Stilianoudakis" initials="SS" lastIdx="1" clrIdx="0">
    <p:extLst>
      <p:ext uri="{19B8F6BF-5375-455C-9EA6-DF929625EA0E}">
        <p15:presenceInfo xmlns:p15="http://schemas.microsoft.com/office/powerpoint/2012/main" userId="Spiro Stilianoud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2950" autoAdjust="0"/>
  </p:normalViewPr>
  <p:slideViewPr>
    <p:cSldViewPr snapToGrid="0">
      <p:cViewPr varScale="1">
        <p:scale>
          <a:sx n="63" d="100"/>
          <a:sy n="63" d="100"/>
        </p:scale>
        <p:origin x="2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modelling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Each model was validated on the same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42387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2D02471-026C-4483-BE9F-DC314D55F67C}"/>
              </a:ext>
            </a:extLst>
          </p:cNvPr>
          <p:cNvGrpSpPr/>
          <p:nvPr/>
        </p:nvGrpSpPr>
        <p:grpSpPr>
          <a:xfrm>
            <a:off x="2535406" y="1121708"/>
            <a:ext cx="6226602" cy="4614583"/>
            <a:chOff x="2535406" y="1121708"/>
            <a:chExt cx="6226602" cy="4614583"/>
          </a:xfrm>
        </p:grpSpPr>
        <p:sp>
          <p:nvSpPr>
            <p:cNvPr id="5" name="TextBox 4">
              <a:extLst>
                <a:ext uri="{FF2B5EF4-FFF2-40B4-BE49-F238E27FC236}">
                  <a16:creationId xmlns:a16="http://schemas.microsoft.com/office/drawing/2014/main" id="{EEAC0C50-34EC-4CA1-A1FA-3FA4EE753685}"/>
                </a:ext>
              </a:extLst>
            </p:cNvPr>
            <p:cNvSpPr txBox="1"/>
            <p:nvPr/>
          </p:nvSpPr>
          <p:spPr>
            <a:xfrm>
              <a:off x="2535406" y="3207067"/>
              <a:ext cx="1860514" cy="646331"/>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4893706" y="1797803"/>
              <a:ext cx="2880063" cy="1512787"/>
              <a:chOff x="2662823" y="3823736"/>
              <a:chExt cx="2592517" cy="1310314"/>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20083" y="4226894"/>
                <a:ext cx="193525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2823" y="3823736"/>
                <a:ext cx="79322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42818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5605479" y="294981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7770234"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4734810"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6536239" y="731788"/>
              <a:ext cx="429628" cy="2038362"/>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5809145" y="1121708"/>
              <a:ext cx="1808117" cy="369332"/>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4360077" y="1953310"/>
              <a:ext cx="1812947" cy="646331"/>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5484432" y="2517502"/>
              <a:ext cx="159114" cy="30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4822926" y="2526092"/>
              <a:ext cx="218222" cy="32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4600813"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6741390" y="2756049"/>
              <a:ext cx="12268"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7180607"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760755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803450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5027762"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5454711"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5881660"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6308609" y="2756049"/>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40103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83434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5669019" y="3391401"/>
              <a:ext cx="202893"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5902333" y="3477289"/>
              <a:ext cx="2013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5409953" y="3315385"/>
              <a:ext cx="22037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6932994" y="3315386"/>
              <a:ext cx="3790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7602647" y="3315387"/>
              <a:ext cx="18561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7845671" y="3391399"/>
              <a:ext cx="12571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42818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4287704" y="4425139"/>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4757A89D-690F-4659-A5C5-836766078BDA}"/>
                </a:ext>
              </a:extLst>
            </p:cNvPr>
            <p:cNvGrpSpPr/>
            <p:nvPr/>
          </p:nvGrpSpPr>
          <p:grpSpPr>
            <a:xfrm>
              <a:off x="4644763" y="4010873"/>
              <a:ext cx="3326622" cy="331888"/>
              <a:chOff x="4693679" y="4010691"/>
              <a:chExt cx="3326622" cy="331888"/>
            </a:xfrm>
          </p:grpSpPr>
          <p:sp>
            <p:nvSpPr>
              <p:cNvPr id="35" name="TextBox 34">
                <a:extLst>
                  <a:ext uri="{FF2B5EF4-FFF2-40B4-BE49-F238E27FC236}">
                    <a16:creationId xmlns:a16="http://schemas.microsoft.com/office/drawing/2014/main" id="{1553473F-FA92-4F19-B3CC-72695D550DBB}"/>
                  </a:ext>
                </a:extLst>
              </p:cNvPr>
              <p:cNvSpPr txBox="1"/>
              <p:nvPr/>
            </p:nvSpPr>
            <p:spPr>
              <a:xfrm>
                <a:off x="4693679" y="4010691"/>
                <a:ext cx="357672" cy="322395"/>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5150643" y="4020184"/>
                <a:ext cx="357672" cy="322395"/>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5586397" y="4020184"/>
                <a:ext cx="357672" cy="322395"/>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6049333" y="4019410"/>
                <a:ext cx="357672" cy="322395"/>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6455232" y="4019410"/>
                <a:ext cx="357672" cy="322395"/>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6849384" y="4020184"/>
                <a:ext cx="357672" cy="322395"/>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7242104" y="4020184"/>
                <a:ext cx="357672" cy="322395"/>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7662629" y="4019410"/>
                <a:ext cx="357672" cy="322395"/>
              </a:xfrm>
              <a:prstGeom prst="rect">
                <a:avLst/>
              </a:prstGeom>
              <a:noFill/>
            </p:spPr>
            <p:txBody>
              <a:bodyPr wrap="square" rtlCol="0">
                <a:spAutoFit/>
              </a:bodyPr>
              <a:lstStyle/>
              <a:p>
                <a:r>
                  <a:rPr lang="en-US" dirty="0"/>
                  <a:t>1</a:t>
                </a:r>
              </a:p>
            </p:txBody>
          </p:sp>
        </p:grpSp>
        <p:sp>
          <p:nvSpPr>
            <p:cNvPr id="43" name="TextBox 42">
              <a:extLst>
                <a:ext uri="{FF2B5EF4-FFF2-40B4-BE49-F238E27FC236}">
                  <a16:creationId xmlns:a16="http://schemas.microsoft.com/office/drawing/2014/main" id="{0CC11C40-EB61-4ADA-8BA7-821E6668E509}"/>
                </a:ext>
              </a:extLst>
            </p:cNvPr>
            <p:cNvSpPr txBox="1"/>
            <p:nvPr/>
          </p:nvSpPr>
          <p:spPr>
            <a:xfrm>
              <a:off x="2976548" y="2851917"/>
              <a:ext cx="1033770" cy="369332"/>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2991019" y="4019410"/>
              <a:ext cx="1092687" cy="369332"/>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6092186" y="3415200"/>
              <a:ext cx="434187" cy="3416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5650022" y="5366959"/>
              <a:ext cx="1663246" cy="369332"/>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412BE-E916-45DC-A328-3700EB1D6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86356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48CEA9D-91C0-4BF2-915E-3A67EE4C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2945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6A43B01-6E38-4896-BF22-E2A37102D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16236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7FA65007-6648-417D-B059-56FD5268A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42488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95AA2E30-DA79-4DF4-9D3A-59BE745B8E09}"/>
              </a:ext>
            </a:extLst>
          </p:cNvPr>
          <p:cNvGrpSpPr/>
          <p:nvPr/>
        </p:nvGrpSpPr>
        <p:grpSpPr>
          <a:xfrm>
            <a:off x="76366" y="-54442"/>
            <a:ext cx="11397453" cy="6740456"/>
            <a:chOff x="76366" y="-54442"/>
            <a:chExt cx="11397453" cy="6740456"/>
          </a:xfrm>
        </p:grpSpPr>
        <p:sp>
          <p:nvSpPr>
            <p:cNvPr id="90" name="TextBox 89">
              <a:extLst>
                <a:ext uri="{FF2B5EF4-FFF2-40B4-BE49-F238E27FC236}">
                  <a16:creationId xmlns:a16="http://schemas.microsoft.com/office/drawing/2014/main" id="{F064138E-414D-4B28-BFED-038482F494F1}"/>
                </a:ext>
              </a:extLst>
            </p:cNvPr>
            <p:cNvSpPr txBox="1"/>
            <p:nvPr/>
          </p:nvSpPr>
          <p:spPr>
            <a:xfrm>
              <a:off x="76366" y="5669346"/>
              <a:ext cx="1188553" cy="523220"/>
            </a:xfrm>
            <a:prstGeom prst="rect">
              <a:avLst/>
            </a:prstGeom>
            <a:noFill/>
          </p:spPr>
          <p:txBody>
            <a:bodyPr wrap="square" rtlCol="0">
              <a:spAutoFit/>
            </a:bodyPr>
            <a:lstStyle/>
            <a:p>
              <a:pPr algn="ctr"/>
              <a:r>
                <a:rPr lang="en-US" sz="1400" dirty="0"/>
                <a:t>Total number of overlaps</a:t>
              </a:r>
            </a:p>
          </p:txBody>
        </p:sp>
        <p:grpSp>
          <p:nvGrpSpPr>
            <p:cNvPr id="100" name="Group 99">
              <a:extLst>
                <a:ext uri="{FF2B5EF4-FFF2-40B4-BE49-F238E27FC236}">
                  <a16:creationId xmlns:a16="http://schemas.microsoft.com/office/drawing/2014/main" id="{594BF726-FB4C-41DD-BAE0-6EC89C7650F4}"/>
                </a:ext>
              </a:extLst>
            </p:cNvPr>
            <p:cNvGrpSpPr/>
            <p:nvPr/>
          </p:nvGrpSpPr>
          <p:grpSpPr>
            <a:xfrm>
              <a:off x="1130281" y="-54442"/>
              <a:ext cx="10343538" cy="6740456"/>
              <a:chOff x="1130281" y="-54442"/>
              <a:chExt cx="10343538" cy="6740456"/>
            </a:xfrm>
          </p:grpSpPr>
          <p:grpSp>
            <p:nvGrpSpPr>
              <p:cNvPr id="85" name="Group 84">
                <a:extLst>
                  <a:ext uri="{FF2B5EF4-FFF2-40B4-BE49-F238E27FC236}">
                    <a16:creationId xmlns:a16="http://schemas.microsoft.com/office/drawing/2014/main" id="{7E7A1D21-5D76-4F68-AF18-E0EBE09F725F}"/>
                  </a:ext>
                </a:extLst>
              </p:cNvPr>
              <p:cNvGrpSpPr/>
              <p:nvPr/>
            </p:nvGrpSpPr>
            <p:grpSpPr>
              <a:xfrm>
                <a:off x="3584231" y="-54442"/>
                <a:ext cx="5023537" cy="2128931"/>
                <a:chOff x="3584231" y="99976"/>
                <a:chExt cx="5023537" cy="2128931"/>
              </a:xfrm>
            </p:grpSpPr>
            <p:grpSp>
              <p:nvGrpSpPr>
                <p:cNvPr id="7" name="Group 6">
                  <a:extLst>
                    <a:ext uri="{FF2B5EF4-FFF2-40B4-BE49-F238E27FC236}">
                      <a16:creationId xmlns:a16="http://schemas.microsoft.com/office/drawing/2014/main" id="{A6EE0718-4EEB-4EB1-8615-80DC9483C9C3}"/>
                    </a:ext>
                  </a:extLst>
                </p:cNvPr>
                <p:cNvGrpSpPr/>
                <p:nvPr/>
              </p:nvGrpSpPr>
              <p:grpSpPr>
                <a:xfrm rot="19193867">
                  <a:off x="4663918" y="99976"/>
                  <a:ext cx="2924254" cy="1516664"/>
                  <a:chOff x="2677701" y="3798084"/>
                  <a:chExt cx="2580359" cy="1328143"/>
                </a:xfrm>
              </p:grpSpPr>
              <p:sp>
                <p:nvSpPr>
                  <p:cNvPr id="30" name="Isosceles Triangle 29">
                    <a:extLst>
                      <a:ext uri="{FF2B5EF4-FFF2-40B4-BE49-F238E27FC236}">
                        <a16:creationId xmlns:a16="http://schemas.microsoft.com/office/drawing/2014/main" id="{650CDC34-2483-414C-ADB2-079DE9483768}"/>
                      </a:ext>
                    </a:extLst>
                  </p:cNvPr>
                  <p:cNvSpPr/>
                  <p:nvPr/>
                </p:nvSpPr>
                <p:spPr>
                  <a:xfrm rot="2406133">
                    <a:off x="3299661" y="4219071"/>
                    <a:ext cx="1958399"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E8C50F2-738E-4CF3-AE60-D4A0BC9D126E}"/>
                      </a:ext>
                    </a:extLst>
                  </p:cNvPr>
                  <p:cNvSpPr/>
                  <p:nvPr/>
                </p:nvSpPr>
                <p:spPr>
                  <a:xfrm rot="2384622">
                    <a:off x="2677701" y="3798084"/>
                    <a:ext cx="772075"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A50610EC-E241-40E9-8995-BCB770B15D10}"/>
                    </a:ext>
                  </a:extLst>
                </p:cNvPr>
                <p:cNvCxnSpPr>
                  <a:cxnSpLocks/>
                </p:cNvCxnSpPr>
                <p:nvPr/>
              </p:nvCxnSpPr>
              <p:spPr>
                <a:xfrm flipV="1">
                  <a:off x="4037457" y="1333252"/>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9" name="Flowchart: Connector 8">
                  <a:extLst>
                    <a:ext uri="{FF2B5EF4-FFF2-40B4-BE49-F238E27FC236}">
                      <a16:creationId xmlns:a16="http://schemas.microsoft.com/office/drawing/2014/main" id="{3249C7C5-501B-4A2C-9BF2-3098518863E0}"/>
                    </a:ext>
                  </a:extLst>
                </p:cNvPr>
                <p:cNvSpPr/>
                <p:nvPr/>
              </p:nvSpPr>
              <p:spPr>
                <a:xfrm>
                  <a:off x="5370915"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E332C9C-E788-4A21-9F33-29B28D22CDF7}"/>
                    </a:ext>
                  </a:extLst>
                </p:cNvPr>
                <p:cNvSpPr/>
                <p:nvPr/>
              </p:nvSpPr>
              <p:spPr>
                <a:xfrm>
                  <a:off x="7596031"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C861C067-B454-468C-9E06-528C5E44CE4C}"/>
                    </a:ext>
                  </a:extLst>
                </p:cNvPr>
                <p:cNvSpPr/>
                <p:nvPr/>
              </p:nvSpPr>
              <p:spPr>
                <a:xfrm>
                  <a:off x="4499510" y="1279154"/>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14867D-A381-426B-A747-FDFDEC8BC708}"/>
                    </a:ext>
                  </a:extLst>
                </p:cNvPr>
                <p:cNvCxnSpPr>
                  <a:cxnSpLocks/>
                </p:cNvCxnSpPr>
                <p:nvPr/>
              </p:nvCxnSpPr>
              <p:spPr>
                <a:xfrm>
                  <a:off x="436281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08C5BAB-2AE8-4925-976D-7677B0662AD5}"/>
                    </a:ext>
                  </a:extLst>
                </p:cNvPr>
                <p:cNvCxnSpPr>
                  <a:cxnSpLocks/>
                </p:cNvCxnSpPr>
                <p:nvPr/>
              </p:nvCxnSpPr>
              <p:spPr>
                <a:xfrm flipH="1">
                  <a:off x="6541393"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E7DF51-EFC9-427F-A0D7-35FE4AF8E7DF}"/>
                    </a:ext>
                  </a:extLst>
                </p:cNvPr>
                <p:cNvCxnSpPr>
                  <a:cxnSpLocks/>
                </p:cNvCxnSpPr>
                <p:nvPr/>
              </p:nvCxnSpPr>
              <p:spPr>
                <a:xfrm>
                  <a:off x="6977109"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417D91-3540-486E-BA65-ADD56ACFF7EE}"/>
                    </a:ext>
                  </a:extLst>
                </p:cNvPr>
                <p:cNvCxnSpPr>
                  <a:cxnSpLocks/>
                </p:cNvCxnSpPr>
                <p:nvPr/>
              </p:nvCxnSpPr>
              <p:spPr>
                <a:xfrm>
                  <a:off x="7412824"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5566FFA-BDE7-45AD-8DEC-D129CC6B7C8C}"/>
                    </a:ext>
                  </a:extLst>
                </p:cNvPr>
                <p:cNvCxnSpPr>
                  <a:cxnSpLocks/>
                </p:cNvCxnSpPr>
                <p:nvPr/>
              </p:nvCxnSpPr>
              <p:spPr>
                <a:xfrm>
                  <a:off x="7848540" y="1078984"/>
                  <a:ext cx="0" cy="113696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8B0B7D-2C31-4C08-A368-795A265B1794}"/>
                    </a:ext>
                  </a:extLst>
                </p:cNvPr>
                <p:cNvCxnSpPr>
                  <a:cxnSpLocks/>
                </p:cNvCxnSpPr>
                <p:nvPr/>
              </p:nvCxnSpPr>
              <p:spPr>
                <a:xfrm>
                  <a:off x="479853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714F03-5F01-4CAA-BED4-C71DB82F4212}"/>
                    </a:ext>
                  </a:extLst>
                </p:cNvPr>
                <p:cNvCxnSpPr>
                  <a:cxnSpLocks/>
                </p:cNvCxnSpPr>
                <p:nvPr/>
              </p:nvCxnSpPr>
              <p:spPr>
                <a:xfrm>
                  <a:off x="523424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426FA0-47F8-4BB5-95A0-1957B7C6248B}"/>
                    </a:ext>
                  </a:extLst>
                </p:cNvPr>
                <p:cNvCxnSpPr>
                  <a:cxnSpLocks/>
                </p:cNvCxnSpPr>
                <p:nvPr/>
              </p:nvCxnSpPr>
              <p:spPr>
                <a:xfrm>
                  <a:off x="566996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E332AD-DF59-49F4-8A1B-AD1915B1C599}"/>
                    </a:ext>
                  </a:extLst>
                </p:cNvPr>
                <p:cNvCxnSpPr>
                  <a:cxnSpLocks/>
                </p:cNvCxnSpPr>
                <p:nvPr/>
              </p:nvCxnSpPr>
              <p:spPr>
                <a:xfrm flipH="1">
                  <a:off x="6105677"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AC07F9-F714-48EC-894E-EFFE6284A291}"/>
                    </a:ext>
                  </a:extLst>
                </p:cNvPr>
                <p:cNvCxnSpPr>
                  <a:cxnSpLocks/>
                </p:cNvCxnSpPr>
                <p:nvPr/>
              </p:nvCxnSpPr>
              <p:spPr>
                <a:xfrm flipH="1">
                  <a:off x="3584231" y="1346212"/>
                  <a:ext cx="62687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2D34CD-5379-480E-8A28-5211FE81E280}"/>
                    </a:ext>
                  </a:extLst>
                </p:cNvPr>
                <p:cNvCxnSpPr>
                  <a:cxnSpLocks/>
                </p:cNvCxnSpPr>
                <p:nvPr/>
              </p:nvCxnSpPr>
              <p:spPr>
                <a:xfrm flipH="1">
                  <a:off x="8180812" y="1333251"/>
                  <a:ext cx="426956"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2D701BC-6312-49E2-9910-B3E510E2E808}"/>
                    </a:ext>
                  </a:extLst>
                </p:cNvPr>
                <p:cNvSpPr/>
                <p:nvPr/>
              </p:nvSpPr>
              <p:spPr>
                <a:xfrm>
                  <a:off x="5519839" y="1721498"/>
                  <a:ext cx="20697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573DD6-299D-4766-8C15-031EDFC9B474}"/>
                    </a:ext>
                  </a:extLst>
                </p:cNvPr>
                <p:cNvSpPr/>
                <p:nvPr/>
              </p:nvSpPr>
              <p:spPr>
                <a:xfrm flipV="1">
                  <a:off x="5905132" y="1822626"/>
                  <a:ext cx="24073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8337D6E-0699-42F2-B581-09BF5AE0B405}"/>
                    </a:ext>
                  </a:extLst>
                </p:cNvPr>
                <p:cNvSpPr/>
                <p:nvPr/>
              </p:nvSpPr>
              <p:spPr>
                <a:xfrm flipV="1">
                  <a:off x="5208327" y="1645922"/>
                  <a:ext cx="1967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299B040-454C-40BE-95F7-8F19AB212ACF}"/>
                    </a:ext>
                  </a:extLst>
                </p:cNvPr>
                <p:cNvSpPr/>
                <p:nvPr/>
              </p:nvSpPr>
              <p:spPr>
                <a:xfrm flipV="1">
                  <a:off x="6741940" y="1648093"/>
                  <a:ext cx="3879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9BC8ADF-6EB2-47E4-A540-BEBD5736F4E5}"/>
                    </a:ext>
                  </a:extLst>
                </p:cNvPr>
                <p:cNvSpPr/>
                <p:nvPr/>
              </p:nvSpPr>
              <p:spPr>
                <a:xfrm>
                  <a:off x="7426319" y="1648091"/>
                  <a:ext cx="2164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8BCC34-2FB8-4449-A888-3F6A2961BE16}"/>
                    </a:ext>
                  </a:extLst>
                </p:cNvPr>
                <p:cNvSpPr/>
                <p:nvPr/>
              </p:nvSpPr>
              <p:spPr>
                <a:xfrm>
                  <a:off x="7683319" y="1716516"/>
                  <a:ext cx="164141"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1DA5F813-9B91-4697-A35D-E2BAA55C9AAF}"/>
                    </a:ext>
                  </a:extLst>
                </p:cNvPr>
                <p:cNvCxnSpPr>
                  <a:cxnSpLocks/>
                </p:cNvCxnSpPr>
                <p:nvPr/>
              </p:nvCxnSpPr>
              <p:spPr>
                <a:xfrm flipV="1">
                  <a:off x="4037457" y="2215947"/>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FD1D2935-D86A-4298-93E2-F457505D1680}"/>
                    </a:ext>
                  </a:extLst>
                </p:cNvPr>
                <p:cNvSpPr/>
                <p:nvPr/>
              </p:nvSpPr>
              <p:spPr>
                <a:xfrm>
                  <a:off x="5623328" y="1078984"/>
                  <a:ext cx="1367278" cy="1118993"/>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Connector: Elbow 44">
                <a:extLst>
                  <a:ext uri="{FF2B5EF4-FFF2-40B4-BE49-F238E27FC236}">
                    <a16:creationId xmlns:a16="http://schemas.microsoft.com/office/drawing/2014/main" id="{D59CBE1D-5E4E-4C23-A63D-4FDAE756A84D}"/>
                  </a:ext>
                </a:extLst>
              </p:cNvPr>
              <p:cNvCxnSpPr>
                <a:cxnSpLocks/>
              </p:cNvCxnSpPr>
              <p:nvPr/>
            </p:nvCxnSpPr>
            <p:spPr>
              <a:xfrm>
                <a:off x="6302052" y="2409567"/>
                <a:ext cx="3931920" cy="548640"/>
              </a:xfrm>
              <a:prstGeom prst="bentConnector3">
                <a:avLst>
                  <a:gd name="adj1" fmla="val 99947"/>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9C38CE8-7F74-4277-B525-0CC44D4FDCFD}"/>
                  </a:ext>
                </a:extLst>
              </p:cNvPr>
              <p:cNvCxnSpPr>
                <a:cxnSpLocks/>
              </p:cNvCxnSpPr>
              <p:nvPr/>
            </p:nvCxnSpPr>
            <p:spPr>
              <a:xfrm rot="5400000">
                <a:off x="3970330" y="622222"/>
                <a:ext cx="731520" cy="3931920"/>
              </a:xfrm>
              <a:prstGeom prst="bentConnector3">
                <a:avLst>
                  <a:gd name="adj1" fmla="val 24724"/>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8483937-2B96-4918-9466-87814960E36B}"/>
                  </a:ext>
                </a:extLst>
              </p:cNvPr>
              <p:cNvCxnSpPr>
                <a:stCxn id="6" idx="2"/>
              </p:cNvCxnSpPr>
              <p:nvPr/>
            </p:nvCxnSpPr>
            <p:spPr>
              <a:xfrm flipH="1">
                <a:off x="6302050" y="2043559"/>
                <a:ext cx="0" cy="914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55CEB292-7421-42A5-BD80-08EB2DE8ED28}"/>
                  </a:ext>
                </a:extLst>
              </p:cNvPr>
              <p:cNvPicPr>
                <a:picLocks noChangeAspect="1"/>
              </p:cNvPicPr>
              <p:nvPr/>
            </p:nvPicPr>
            <p:blipFill>
              <a:blip r:embed="rId2"/>
              <a:stretch>
                <a:fillRect/>
              </a:stretch>
            </p:blipFill>
            <p:spPr>
              <a:xfrm>
                <a:off x="5062201" y="3288769"/>
                <a:ext cx="2479698" cy="2040585"/>
              </a:xfrm>
              <a:prstGeom prst="rect">
                <a:avLst/>
              </a:prstGeom>
            </p:spPr>
          </p:pic>
          <p:pic>
            <p:nvPicPr>
              <p:cNvPr id="70" name="Picture 69">
                <a:extLst>
                  <a:ext uri="{FF2B5EF4-FFF2-40B4-BE49-F238E27FC236}">
                    <a16:creationId xmlns:a16="http://schemas.microsoft.com/office/drawing/2014/main" id="{21D6A418-455F-416F-A770-3E950D8625AA}"/>
                  </a:ext>
                </a:extLst>
              </p:cNvPr>
              <p:cNvPicPr>
                <a:picLocks noChangeAspect="1"/>
              </p:cNvPicPr>
              <p:nvPr/>
            </p:nvPicPr>
            <p:blipFill>
              <a:blip r:embed="rId2"/>
              <a:stretch>
                <a:fillRect/>
              </a:stretch>
            </p:blipFill>
            <p:spPr>
              <a:xfrm>
                <a:off x="8994121" y="3288768"/>
                <a:ext cx="2479698" cy="2040585"/>
              </a:xfrm>
              <a:prstGeom prst="rect">
                <a:avLst/>
              </a:prstGeom>
            </p:spPr>
          </p:pic>
          <p:pic>
            <p:nvPicPr>
              <p:cNvPr id="71" name="Picture 70">
                <a:extLst>
                  <a:ext uri="{FF2B5EF4-FFF2-40B4-BE49-F238E27FC236}">
                    <a16:creationId xmlns:a16="http://schemas.microsoft.com/office/drawing/2014/main" id="{3B709853-42A2-48D4-BB17-F3F86D9956B0}"/>
                  </a:ext>
                </a:extLst>
              </p:cNvPr>
              <p:cNvPicPr>
                <a:picLocks noChangeAspect="1"/>
              </p:cNvPicPr>
              <p:nvPr/>
            </p:nvPicPr>
            <p:blipFill>
              <a:blip r:embed="rId2"/>
              <a:stretch>
                <a:fillRect/>
              </a:stretch>
            </p:blipFill>
            <p:spPr>
              <a:xfrm>
                <a:off x="1130281" y="3331696"/>
                <a:ext cx="2479698" cy="2040585"/>
              </a:xfrm>
              <a:prstGeom prst="rect">
                <a:avLst/>
              </a:prstGeom>
            </p:spPr>
          </p:pic>
          <p:sp>
            <p:nvSpPr>
              <p:cNvPr id="76" name="TextBox 75">
                <a:extLst>
                  <a:ext uri="{FF2B5EF4-FFF2-40B4-BE49-F238E27FC236}">
                    <a16:creationId xmlns:a16="http://schemas.microsoft.com/office/drawing/2014/main" id="{AC1BBA9C-056D-4265-A28B-CC8F4E9DA3DA}"/>
                  </a:ext>
                </a:extLst>
              </p:cNvPr>
              <p:cNvSpPr txBox="1"/>
              <p:nvPr/>
            </p:nvSpPr>
            <p:spPr>
              <a:xfrm>
                <a:off x="1504690" y="2889831"/>
                <a:ext cx="1937335" cy="400110"/>
              </a:xfrm>
              <a:prstGeom prst="rect">
                <a:avLst/>
              </a:prstGeom>
              <a:noFill/>
            </p:spPr>
            <p:txBody>
              <a:bodyPr wrap="square" rtlCol="0">
                <a:spAutoFit/>
              </a:bodyPr>
              <a:lstStyle/>
              <a:p>
                <a:pPr algn="ctr"/>
                <a:r>
                  <a:rPr lang="en-US" sz="2000" dirty="0"/>
                  <a:t>Overlap Counts</a:t>
                </a:r>
              </a:p>
            </p:txBody>
          </p:sp>
          <p:sp>
            <p:nvSpPr>
              <p:cNvPr id="77" name="TextBox 76">
                <a:extLst>
                  <a:ext uri="{FF2B5EF4-FFF2-40B4-BE49-F238E27FC236}">
                    <a16:creationId xmlns:a16="http://schemas.microsoft.com/office/drawing/2014/main" id="{197521BF-5379-4235-A24F-D51630F299D2}"/>
                  </a:ext>
                </a:extLst>
              </p:cNvPr>
              <p:cNvSpPr txBox="1"/>
              <p:nvPr/>
            </p:nvSpPr>
            <p:spPr>
              <a:xfrm>
                <a:off x="5439902" y="2893799"/>
                <a:ext cx="1937327" cy="400110"/>
              </a:xfrm>
              <a:prstGeom prst="rect">
                <a:avLst/>
              </a:prstGeom>
              <a:noFill/>
            </p:spPr>
            <p:txBody>
              <a:bodyPr wrap="square" rtlCol="0">
                <a:spAutoFit/>
              </a:bodyPr>
              <a:lstStyle/>
              <a:p>
                <a:pPr algn="ctr"/>
                <a:r>
                  <a:rPr lang="en-US" sz="2000" dirty="0"/>
                  <a:t>Overlap Percent</a:t>
                </a:r>
              </a:p>
            </p:txBody>
          </p:sp>
          <p:sp>
            <p:nvSpPr>
              <p:cNvPr id="78" name="TextBox 77">
                <a:extLst>
                  <a:ext uri="{FF2B5EF4-FFF2-40B4-BE49-F238E27FC236}">
                    <a16:creationId xmlns:a16="http://schemas.microsoft.com/office/drawing/2014/main" id="{5255C26C-4CA7-4A87-A39B-CA2C2F0AB21D}"/>
                  </a:ext>
                </a:extLst>
              </p:cNvPr>
              <p:cNvSpPr txBox="1"/>
              <p:nvPr/>
            </p:nvSpPr>
            <p:spPr>
              <a:xfrm>
                <a:off x="9368532" y="2893175"/>
                <a:ext cx="1730876" cy="400110"/>
              </a:xfrm>
              <a:prstGeom prst="rect">
                <a:avLst/>
              </a:prstGeom>
              <a:noFill/>
            </p:spPr>
            <p:txBody>
              <a:bodyPr wrap="square" rtlCol="0">
                <a:spAutoFit/>
              </a:bodyPr>
              <a:lstStyle/>
              <a:p>
                <a:pPr algn="ctr"/>
                <a:r>
                  <a:rPr lang="en-US" sz="2000" dirty="0"/>
                  <a:t>Distance</a:t>
                </a:r>
                <a:endParaRPr lang="en-US" dirty="0"/>
              </a:p>
            </p:txBody>
          </p:sp>
          <p:sp>
            <p:nvSpPr>
              <p:cNvPr id="79" name="Right Brace 78">
                <a:extLst>
                  <a:ext uri="{FF2B5EF4-FFF2-40B4-BE49-F238E27FC236}">
                    <a16:creationId xmlns:a16="http://schemas.microsoft.com/office/drawing/2014/main" id="{949D383E-423F-4D82-ADC8-B7B33A620CDA}"/>
                  </a:ext>
                </a:extLst>
              </p:cNvPr>
              <p:cNvSpPr/>
              <p:nvPr/>
            </p:nvSpPr>
            <p:spPr>
              <a:xfrm rot="5400000">
                <a:off x="1543780" y="5203418"/>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7E36D344-1A08-4CDD-A8F0-D87527712ACB}"/>
                  </a:ext>
                </a:extLst>
              </p:cNvPr>
              <p:cNvSpPr txBox="1"/>
              <p:nvPr/>
            </p:nvSpPr>
            <p:spPr>
              <a:xfrm>
                <a:off x="1264920" y="4114622"/>
                <a:ext cx="319318" cy="307777"/>
              </a:xfrm>
              <a:prstGeom prst="rect">
                <a:avLst/>
              </a:prstGeom>
              <a:noFill/>
            </p:spPr>
            <p:txBody>
              <a:bodyPr wrap="square" rtlCol="0">
                <a:spAutoFit/>
              </a:bodyPr>
              <a:lstStyle/>
              <a:p>
                <a:r>
                  <a:rPr lang="en-US" sz="1400" dirty="0"/>
                  <a:t>1</a:t>
                </a:r>
              </a:p>
            </p:txBody>
          </p:sp>
          <p:sp>
            <p:nvSpPr>
              <p:cNvPr id="81" name="TextBox 80">
                <a:extLst>
                  <a:ext uri="{FF2B5EF4-FFF2-40B4-BE49-F238E27FC236}">
                    <a16:creationId xmlns:a16="http://schemas.microsoft.com/office/drawing/2014/main" id="{0E5EF937-9315-4AA0-B83E-F4F993BEA52A}"/>
                  </a:ext>
                </a:extLst>
              </p:cNvPr>
              <p:cNvSpPr txBox="1"/>
              <p:nvPr/>
            </p:nvSpPr>
            <p:spPr>
              <a:xfrm>
                <a:off x="1718877" y="4351988"/>
                <a:ext cx="319318" cy="307777"/>
              </a:xfrm>
              <a:prstGeom prst="rect">
                <a:avLst/>
              </a:prstGeom>
              <a:noFill/>
            </p:spPr>
            <p:txBody>
              <a:bodyPr wrap="square" rtlCol="0">
                <a:spAutoFit/>
              </a:bodyPr>
              <a:lstStyle/>
              <a:p>
                <a:r>
                  <a:rPr lang="en-US" sz="1400" dirty="0"/>
                  <a:t>2</a:t>
                </a:r>
              </a:p>
            </p:txBody>
          </p:sp>
          <p:sp>
            <p:nvSpPr>
              <p:cNvPr id="83" name="Right Brace 82">
                <a:extLst>
                  <a:ext uri="{FF2B5EF4-FFF2-40B4-BE49-F238E27FC236}">
                    <a16:creationId xmlns:a16="http://schemas.microsoft.com/office/drawing/2014/main" id="{DB03597B-094B-4822-A5A3-EC4EDEE20006}"/>
                  </a:ext>
                </a:extLst>
              </p:cNvPr>
              <p:cNvSpPr/>
              <p:nvPr/>
            </p:nvSpPr>
            <p:spPr>
              <a:xfrm rot="5400000">
                <a:off x="7095081" y="5272566"/>
                <a:ext cx="164176" cy="40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ight Brace 83">
                <a:extLst>
                  <a:ext uri="{FF2B5EF4-FFF2-40B4-BE49-F238E27FC236}">
                    <a16:creationId xmlns:a16="http://schemas.microsoft.com/office/drawing/2014/main" id="{00ECFBBE-2C8A-4F0C-9752-37BA476F5588}"/>
                  </a:ext>
                </a:extLst>
              </p:cNvPr>
              <p:cNvSpPr/>
              <p:nvPr/>
            </p:nvSpPr>
            <p:spPr>
              <a:xfrm rot="5400000">
                <a:off x="6983284" y="5799140"/>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01FB3C87-7E05-46AF-A844-3F102561B56A}"/>
                  </a:ext>
                </a:extLst>
              </p:cNvPr>
              <p:cNvSpPr txBox="1"/>
              <p:nvPr/>
            </p:nvSpPr>
            <p:spPr>
              <a:xfrm>
                <a:off x="1467056" y="5727078"/>
                <a:ext cx="400120" cy="400110"/>
              </a:xfrm>
              <a:prstGeom prst="rect">
                <a:avLst/>
              </a:prstGeom>
              <a:no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61886B9B-B0DF-412C-977E-F6B0DFB28EB7}"/>
                  </a:ext>
                </a:extLst>
              </p:cNvPr>
              <p:cNvSpPr txBox="1"/>
              <p:nvPr/>
            </p:nvSpPr>
            <p:spPr>
              <a:xfrm>
                <a:off x="6620655" y="5554780"/>
                <a:ext cx="1188553" cy="523220"/>
              </a:xfrm>
              <a:prstGeom prst="rect">
                <a:avLst/>
              </a:prstGeom>
              <a:noFill/>
            </p:spPr>
            <p:txBody>
              <a:bodyPr wrap="square" rtlCol="0">
                <a:spAutoFit/>
              </a:bodyPr>
              <a:lstStyle/>
              <a:p>
                <a:pPr algn="ctr"/>
                <a:r>
                  <a:rPr lang="en-US" sz="1400" dirty="0"/>
                  <a:t>Feature width</a:t>
                </a:r>
              </a:p>
            </p:txBody>
          </p:sp>
          <p:sp>
            <p:nvSpPr>
              <p:cNvPr id="92" name="TextBox 91">
                <a:extLst>
                  <a:ext uri="{FF2B5EF4-FFF2-40B4-BE49-F238E27FC236}">
                    <a16:creationId xmlns:a16="http://schemas.microsoft.com/office/drawing/2014/main" id="{706251A1-D822-419B-B35B-E0AE16B077DE}"/>
                  </a:ext>
                </a:extLst>
              </p:cNvPr>
              <p:cNvSpPr txBox="1"/>
              <p:nvPr/>
            </p:nvSpPr>
            <p:spPr>
              <a:xfrm>
                <a:off x="6523290" y="6303426"/>
                <a:ext cx="1188553" cy="307777"/>
              </a:xfrm>
              <a:prstGeom prst="rect">
                <a:avLst/>
              </a:prstGeom>
              <a:noFill/>
            </p:spPr>
            <p:txBody>
              <a:bodyPr wrap="square" rtlCol="0">
                <a:spAutoFit/>
              </a:bodyPr>
              <a:lstStyle/>
              <a:p>
                <a:pPr algn="ctr"/>
                <a:r>
                  <a:rPr lang="en-US" sz="1400" dirty="0"/>
                  <a:t>Bin width</a:t>
                </a:r>
              </a:p>
            </p:txBody>
          </p:sp>
          <p:cxnSp>
            <p:nvCxnSpPr>
              <p:cNvPr id="93" name="Straight Connector 92">
                <a:extLst>
                  <a:ext uri="{FF2B5EF4-FFF2-40B4-BE49-F238E27FC236}">
                    <a16:creationId xmlns:a16="http://schemas.microsoft.com/office/drawing/2014/main" id="{620B474E-C9E3-49D1-80B2-876939209485}"/>
                  </a:ext>
                </a:extLst>
              </p:cNvPr>
              <p:cNvCxnSpPr>
                <a:cxnSpLocks/>
              </p:cNvCxnSpPr>
              <p:nvPr/>
            </p:nvCxnSpPr>
            <p:spPr>
              <a:xfrm>
                <a:off x="9745115"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2A12E7C-9D62-4D98-868A-B625825F944F}"/>
                  </a:ext>
                </a:extLst>
              </p:cNvPr>
              <p:cNvCxnSpPr>
                <a:cxnSpLocks/>
              </p:cNvCxnSpPr>
              <p:nvPr/>
            </p:nvCxnSpPr>
            <p:spPr>
              <a:xfrm>
                <a:off x="10232794"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ight Brace 94">
                <a:extLst>
                  <a:ext uri="{FF2B5EF4-FFF2-40B4-BE49-F238E27FC236}">
                    <a16:creationId xmlns:a16="http://schemas.microsoft.com/office/drawing/2014/main" id="{B87953E7-E5FD-4FAE-BA30-65150B65E3B5}"/>
                  </a:ext>
                </a:extLst>
              </p:cNvPr>
              <p:cNvSpPr/>
              <p:nvPr/>
            </p:nvSpPr>
            <p:spPr>
              <a:xfrm rot="5400000">
                <a:off x="9870774" y="5765170"/>
                <a:ext cx="236360" cy="487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TextBox 98">
                <a:extLst>
                  <a:ext uri="{FF2B5EF4-FFF2-40B4-BE49-F238E27FC236}">
                    <a16:creationId xmlns:a16="http://schemas.microsoft.com/office/drawing/2014/main" id="{6DAAD74B-0C87-495E-9204-8896825FAE24}"/>
                  </a:ext>
                </a:extLst>
              </p:cNvPr>
              <p:cNvSpPr txBox="1"/>
              <p:nvPr/>
            </p:nvSpPr>
            <p:spPr>
              <a:xfrm>
                <a:off x="9302400" y="6162794"/>
                <a:ext cx="1373107" cy="523220"/>
              </a:xfrm>
              <a:prstGeom prst="rect">
                <a:avLst/>
              </a:prstGeom>
              <a:noFill/>
            </p:spPr>
            <p:txBody>
              <a:bodyPr wrap="square" rtlCol="0">
                <a:spAutoFit/>
              </a:bodyPr>
              <a:lstStyle/>
              <a:p>
                <a:pPr algn="ctr"/>
                <a:r>
                  <a:rPr lang="en-US" sz="1400" dirty="0"/>
                  <a:t>Distance in base pairs </a:t>
                </a:r>
              </a:p>
            </p:txBody>
          </p:sp>
        </p:grpSp>
      </p:grpSp>
    </p:spTree>
    <p:extLst>
      <p:ext uri="{BB962C8B-B14F-4D97-AF65-F5344CB8AC3E}">
        <p14:creationId xmlns:p14="http://schemas.microsoft.com/office/powerpoint/2010/main" val="34683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EA8DCDB7-26BC-4EA0-86F1-5BFDA03A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7261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0E8F34-5BA6-4433-88D3-DC68C6A9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745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EC9B21-7E3A-4542-A8FB-A55BFFDCF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4547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999822-7660-4001-A9C4-D493F784E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12650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675</Words>
  <Application>Microsoft Office PowerPoint</Application>
  <PresentationFormat>Widescreen</PresentationFormat>
  <Paragraphs>81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7</cp:revision>
  <dcterms:created xsi:type="dcterms:W3CDTF">2018-11-14T00:45:21Z</dcterms:created>
  <dcterms:modified xsi:type="dcterms:W3CDTF">2018-11-14T02:39:31Z</dcterms:modified>
</cp:coreProperties>
</file>