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6" r:id="rId3"/>
    <p:sldId id="263"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ro Stilianoudakis" initials="SS" lastIdx="0" clrIdx="0">
    <p:extLst>
      <p:ext uri="{19B8F6BF-5375-455C-9EA6-DF929625EA0E}">
        <p15:presenceInfo xmlns:p15="http://schemas.microsoft.com/office/powerpoint/2012/main" userId="Spiro Stilianoud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72913" autoAdjust="0"/>
  </p:normalViewPr>
  <p:slideViewPr>
    <p:cSldViewPr snapToGrid="0">
      <p:cViewPr varScale="1">
        <p:scale>
          <a:sx n="49" d="100"/>
          <a:sy n="49" d="100"/>
        </p:scale>
        <p:origin x="144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modelling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Each model was validated on the same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4</a:t>
            </a:fld>
            <a:endParaRPr lang="en-US"/>
          </a:p>
        </p:txBody>
      </p:sp>
    </p:spTree>
    <p:extLst>
      <p:ext uri="{BB962C8B-B14F-4D97-AF65-F5344CB8AC3E}">
        <p14:creationId xmlns:p14="http://schemas.microsoft.com/office/powerpoint/2010/main" val="42387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11/9/2018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11/9/2018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4D8167-1ED8-46EB-AE04-0D5B43092287}"/>
              </a:ext>
            </a:extLst>
          </p:cNvPr>
          <p:cNvGrpSpPr/>
          <p:nvPr/>
        </p:nvGrpSpPr>
        <p:grpSpPr>
          <a:xfrm>
            <a:off x="2548106" y="1121708"/>
            <a:ext cx="6226602" cy="4614583"/>
            <a:chOff x="5139131" y="1332104"/>
            <a:chExt cx="6894259" cy="4961238"/>
          </a:xfrm>
        </p:grpSpPr>
        <p:sp>
          <p:nvSpPr>
            <p:cNvPr id="5" name="TextBox 4">
              <a:extLst>
                <a:ext uri="{FF2B5EF4-FFF2-40B4-BE49-F238E27FC236}">
                  <a16:creationId xmlns:a16="http://schemas.microsoft.com/office/drawing/2014/main" id="{EEAC0C50-34EC-4CA1-A1FA-3FA4EE753685}"/>
                </a:ext>
              </a:extLst>
            </p:cNvPr>
            <p:cNvSpPr txBox="1"/>
            <p:nvPr/>
          </p:nvSpPr>
          <p:spPr>
            <a:xfrm>
              <a:off x="5139131" y="3574119"/>
              <a:ext cx="2060010" cy="694884"/>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9575856" y="880172"/>
              <a:ext cx="461902" cy="2256929"/>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8763902" y="1332104"/>
              <a:ext cx="2001995" cy="397077"/>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7159455" y="2226177"/>
              <a:ext cx="2007343" cy="694884"/>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8404371" y="2832752"/>
              <a:ext cx="213930" cy="31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7713564" y="2814896"/>
              <a:ext cx="241621" cy="34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742600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9841651" y="3089219"/>
              <a:ext cx="13583"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1029752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10714060"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1120933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795518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840437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895703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9386067" y="3089219"/>
              <a:ext cx="6457"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6772193" y="339082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8867082" y="3864641"/>
              <a:ext cx="222911" cy="660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8321906" y="3690575"/>
              <a:ext cx="244009" cy="6528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10008257" y="3690575"/>
              <a:ext cx="419671"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10749715" y="3690576"/>
              <a:ext cx="205520"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11018797" y="3772299"/>
              <a:ext cx="139194" cy="618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7079322" y="4883694"/>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1553473F-FA92-4F19-B3CC-72695D550DBB}"/>
                </a:ext>
              </a:extLst>
            </p:cNvPr>
            <p:cNvSpPr txBox="1"/>
            <p:nvPr/>
          </p:nvSpPr>
          <p:spPr>
            <a:xfrm>
              <a:off x="7528828" y="4438112"/>
              <a:ext cx="396024" cy="346614"/>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8034791" y="4448318"/>
              <a:ext cx="396024" cy="346614"/>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8517269" y="4448318"/>
              <a:ext cx="396024" cy="346614"/>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9029844" y="4447486"/>
              <a:ext cx="396024" cy="346614"/>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9479266" y="4447486"/>
              <a:ext cx="396024" cy="346614"/>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9915682" y="4448318"/>
              <a:ext cx="396024" cy="346614"/>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10350512" y="4448318"/>
              <a:ext cx="396024" cy="346614"/>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10816128" y="4447486"/>
              <a:ext cx="396024" cy="346614"/>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0CC11C40-EB61-4ADA-8BA7-821E6668E509}"/>
                </a:ext>
              </a:extLst>
            </p:cNvPr>
            <p:cNvSpPr txBox="1"/>
            <p:nvPr/>
          </p:nvSpPr>
          <p:spPr>
            <a:xfrm>
              <a:off x="5627575" y="3192289"/>
              <a:ext cx="1144618" cy="397077"/>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5643598" y="4447486"/>
              <a:ext cx="1209852" cy="397077"/>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9084262" y="3743037"/>
              <a:ext cx="466804" cy="3783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8587717" y="5896265"/>
              <a:ext cx="1841590" cy="397077"/>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D1ABF4A1-1475-41B8-894C-3598DFC82CAF}"/>
              </a:ext>
            </a:extLst>
          </p:cNvPr>
          <p:cNvGrpSpPr/>
          <p:nvPr/>
        </p:nvGrpSpPr>
        <p:grpSpPr>
          <a:xfrm>
            <a:off x="171957" y="178733"/>
            <a:ext cx="11848086" cy="6703330"/>
            <a:chOff x="171957" y="178733"/>
            <a:chExt cx="11848086" cy="670333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gr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8149</TotalTime>
  <Words>655</Words>
  <Application>Microsoft Office PowerPoint</Application>
  <PresentationFormat>Widescreen</PresentationFormat>
  <Paragraphs>71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43</cp:revision>
  <dcterms:created xsi:type="dcterms:W3CDTF">2018-10-28T23:38:31Z</dcterms:created>
  <dcterms:modified xsi:type="dcterms:W3CDTF">2018-11-09T07:40:12Z</dcterms:modified>
</cp:coreProperties>
</file>