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使图像可以居中
宏观靶即对碰撞参数b求积分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横向是n=0的拉盖尔态
而z方向则是一个高斯波包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$S=\bold{1}+iT \rightarrow \left&lt;f|S|i\right&gt;=\left&lt;f|\bold{1}|i\right&gt;+\left&lt;f|iT|i\right&gt;=\left&lt;f|iT|i\right&gt;$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注意若选螺旋度的本征态，就会出现一个极点，此时 $\theta=0 \ or\  \pi$ ，但 $\phi$ 无法被定义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上式的l都大于零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2025-03-07T02:17:18Z</dcterms:created>
  <dcterms:modified xsi:type="dcterms:W3CDTF">2025-03-07T02:17:18Z</dcterms:modified>
</cp:coreProperties>
</file>