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8" r:id="rId4"/>
    <p:sldId id="259" r:id="rId5"/>
    <p:sldId id="260" r:id="rId6"/>
    <p:sldId id="263" r:id="rId7"/>
    <p:sldId id="267" r:id="rId8"/>
    <p:sldId id="269" r:id="rId9"/>
    <p:sldId id="257" r:id="rId10"/>
    <p:sldId id="261" r:id="rId11"/>
    <p:sldId id="262" r:id="rId12"/>
    <p:sldId id="271" r:id="rId13"/>
    <p:sldId id="272" r:id="rId14"/>
    <p:sldId id="266" r:id="rId15"/>
    <p:sldId id="268" r:id="rId16"/>
    <p:sldId id="270" r:id="rId17"/>
    <p:sldId id="265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4660"/>
  </p:normalViewPr>
  <p:slideViewPr>
    <p:cSldViewPr snapToGrid="0">
      <p:cViewPr>
        <p:scale>
          <a:sx n="50" d="100"/>
          <a:sy n="50" d="100"/>
        </p:scale>
        <p:origin x="170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5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9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70B69-8101-4985-9AE8-21CF3FE1C71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F7AB5-90CF-4AEA-B639-F3B68FA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08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Night Out</a:t>
            </a:r>
            <a:endParaRPr 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4000" dirty="0" smtClean="0">
                <a:cs typeface="Aharoni" panose="02010803020104030203" pitchFamily="2" charset="-79"/>
              </a:rPr>
              <a:t>Твоят сайт за събития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6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Функцията </a:t>
            </a:r>
            <a:r>
              <a:rPr lang="en-US" altLang="ja-JP" dirty="0" smtClean="0"/>
              <a:t>Login/Register</a:t>
            </a:r>
            <a:r>
              <a:rPr lang="bg-BG" altLang="ja-JP" dirty="0" smtClean="0"/>
              <a:t> дава на потребителя право да запази своите предпочитания като в създаването на профила се обявяват предпочитаните категории,които потребителя желае да вижда в бъдеще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0302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02" y="0"/>
            <a:ext cx="5358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Търсене и филтриране на постове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Вградената в сайта ни търсачка позволява на потребителите да търсят събития по заглавия,категории или така наречени тагове (Пример : </a:t>
            </a:r>
            <a:r>
              <a:rPr lang="en-US" dirty="0" smtClean="0"/>
              <a:t>music, education, movies, theatre … )</a:t>
            </a:r>
          </a:p>
          <a:p>
            <a:r>
              <a:rPr lang="bg-BG" dirty="0" smtClean="0"/>
              <a:t>Удобно за ползване</a:t>
            </a:r>
            <a:r>
              <a:rPr lang="en-US" dirty="0" smtClean="0"/>
              <a:t>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0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778" r="1528" b="5333"/>
          <a:stretch/>
        </p:blipFill>
        <p:spPr>
          <a:xfrm>
            <a:off x="0" y="0"/>
            <a:ext cx="12193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Коментарине на Постове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Позволява на всеки един потребител да коментира публично под постове(„събития“)</a:t>
            </a:r>
          </a:p>
          <a:p>
            <a:r>
              <a:rPr lang="bg-BG" dirty="0" smtClean="0"/>
              <a:t>Перфектно за запитваня относно евента или за даване на рейтинг след преминаването на евента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000" r="1666" b="4889"/>
          <a:stretch/>
        </p:blipFill>
        <p:spPr>
          <a:xfrm>
            <a:off x="0" y="0"/>
            <a:ext cx="12386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Рейтинг на евенти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Потребителите имат право да дават  рейтинг на всеки евент в определен интервал (от 1 до 5 звезди)</a:t>
            </a:r>
          </a:p>
          <a:p>
            <a:r>
              <a:rPr lang="bg-BG" dirty="0" smtClean="0"/>
              <a:t>Това позволява на по-нататъчен алгоритм за сортиране на постове да взима рейтинга в предвид и да избира най-уместните и актуални събития за потребителите ни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611090"/>
            <a:ext cx="8686800" cy="17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Добавяне на приятели </a:t>
            </a:r>
            <a:endParaRPr lang="bg-BG" dirty="0" smtClean="0"/>
          </a:p>
          <a:p>
            <a:r>
              <a:rPr lang="bg-BG" dirty="0" smtClean="0"/>
              <a:t>С помощта на списък от приятели може да видиш какво правят твоите приятели и на какви общи събития мислите да присъствате</a:t>
            </a:r>
            <a:endParaRPr lang="bg-BG" dirty="0"/>
          </a:p>
          <a:p>
            <a:r>
              <a:rPr lang="bg-BG" dirty="0" smtClean="0"/>
              <a:t>Тази функционалност е със вторичен приоритет</a:t>
            </a:r>
          </a:p>
          <a:p>
            <a:r>
              <a:rPr lang="bg-BG" dirty="0" smtClean="0"/>
              <a:t>По-улекотен от обикновенната социална мрежа</a:t>
            </a:r>
            <a:r>
              <a:rPr lang="de-DE" dirty="0" smtClean="0"/>
              <a:t> (Facebook)</a:t>
            </a:r>
            <a:r>
              <a:rPr lang="en-US" dirty="0" smtClean="0"/>
              <a:t>, </a:t>
            </a:r>
            <a:r>
              <a:rPr lang="bg-BG" dirty="0" smtClean="0"/>
              <a:t>тъй като основната функция на сайта е да усигорява потребителя с набор от събития. Сайтът не е социална мрежа.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80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Допълнителни функционалности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Допълнителни функционалности ще бъдат добавяни паралелно с развитието на проекта </a:t>
            </a:r>
          </a:p>
        </p:txBody>
      </p:sp>
    </p:spTree>
    <p:extLst>
      <p:ext uri="{BB962C8B-B14F-4D97-AF65-F5344CB8AC3E}">
        <p14:creationId xmlns:p14="http://schemas.microsoft.com/office/powerpoint/2010/main" val="298644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за отделеното време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3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r>
              <a:rPr lang="bg-BG" sz="4800" dirty="0"/>
              <a:t/>
            </a:r>
            <a:br>
              <a:rPr lang="bg-BG" sz="4800" dirty="0"/>
            </a:br>
            <a:r>
              <a:rPr lang="bg-BG" sz="4800" dirty="0" smtClean="0"/>
              <a:t>Стилиян Христов </a:t>
            </a:r>
            <a:br>
              <a:rPr lang="bg-BG" sz="4800" dirty="0" smtClean="0"/>
            </a:br>
            <a:r>
              <a:rPr lang="bg-BG" sz="4800" dirty="0" smtClean="0"/>
              <a:t>           и</a:t>
            </a:r>
            <a:br>
              <a:rPr lang="bg-BG" sz="4800" dirty="0" smtClean="0"/>
            </a:br>
            <a:r>
              <a:rPr lang="bg-BG" sz="4800" dirty="0" smtClean="0"/>
              <a:t>Лилиян Вачков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69023"/>
            <a:ext cx="8825658" cy="861420"/>
          </a:xfrm>
        </p:spPr>
        <p:txBody>
          <a:bodyPr/>
          <a:lstStyle/>
          <a:p>
            <a:r>
              <a:rPr lang="bg-BG" dirty="0" smtClean="0"/>
              <a:t>пРОЕкт изготвен от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2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701" y="251429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bg-BG" sz="2800" b="1" dirty="0" smtClean="0"/>
              <a:t>Реализиране на работещ сайт за събития и </a:t>
            </a:r>
            <a:r>
              <a:rPr lang="de-DE" sz="2800" b="1" dirty="0" smtClean="0"/>
              <a:t>event</a:t>
            </a:r>
            <a:r>
              <a:rPr lang="bg-BG" sz="2800" b="1" dirty="0" smtClean="0"/>
              <a:t> </a:t>
            </a:r>
            <a:r>
              <a:rPr lang="en-US" sz="2800" b="1" dirty="0" smtClean="0"/>
              <a:t>controlling</a:t>
            </a:r>
            <a:endParaRPr lang="bg-BG" sz="2800" b="1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593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 Проблемите са сортирани от най-голям към най-малък:</a:t>
            </a:r>
          </a:p>
          <a:p>
            <a:r>
              <a:rPr lang="bg-BG" dirty="0" smtClean="0"/>
              <a:t>Голямата влиятелност на </a:t>
            </a:r>
            <a:r>
              <a:rPr lang="en-US" altLang="ja-JP" dirty="0" smtClean="0"/>
              <a:t>Facebook</a:t>
            </a:r>
            <a:r>
              <a:rPr lang="ja-JP" altLang="en-US" dirty="0" smtClean="0"/>
              <a:t> </a:t>
            </a:r>
            <a:endParaRPr lang="bg-BG" altLang="ja-JP" dirty="0" smtClean="0"/>
          </a:p>
          <a:p>
            <a:r>
              <a:rPr lang="bg-BG" dirty="0" smtClean="0"/>
              <a:t>Малък кръг на потребители</a:t>
            </a:r>
          </a:p>
          <a:p>
            <a:r>
              <a:rPr lang="bg-BG" dirty="0" smtClean="0"/>
              <a:t>Нуждата от активни потребители за съществуването на сайта</a:t>
            </a:r>
            <a:endParaRPr lang="bg-BG" dirty="0"/>
          </a:p>
          <a:p>
            <a:r>
              <a:rPr lang="bg-BG" dirty="0" smtClean="0"/>
              <a:t>Съществуването на подобни „доказани“ сайтове (</a:t>
            </a:r>
            <a:r>
              <a:rPr lang="en-US" altLang="ja-JP" dirty="0" err="1" smtClean="0"/>
              <a:t>Evently</a:t>
            </a:r>
            <a:r>
              <a:rPr lang="en-US" altLang="ja-JP" dirty="0" smtClean="0"/>
              <a:t>)</a:t>
            </a:r>
            <a:endParaRPr lang="bg-BG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358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Плюсове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“ease of use” </a:t>
            </a:r>
            <a:r>
              <a:rPr lang="bg-BG" dirty="0" smtClean="0"/>
              <a:t>– в едно изречение: Крайната цел на проекта да се осигури възможно най-приятен и улеснен път от създаването на потребителски профил до създаването на първата ни публикация</a:t>
            </a:r>
          </a:p>
          <a:p>
            <a:r>
              <a:rPr lang="bg-BG" dirty="0" smtClean="0"/>
              <a:t>Всичко,което може да се желае от едно събитие най-вероятно ще съществува в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Night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out”</a:t>
            </a:r>
            <a:r>
              <a:rPr lang="bg-BG" altLang="ja-JP" dirty="0" smtClean="0"/>
              <a:t>. Замисляли ли сте се „Защо винаги ходя в един и същ бар?“ или „Защо винаги ходя на един и същ концерт?“ ако е така </a:t>
            </a:r>
            <a:r>
              <a:rPr lang="ja-JP" altLang="en-US" dirty="0" smtClean="0"/>
              <a:t>”</a:t>
            </a:r>
            <a:r>
              <a:rPr lang="en-US" altLang="ja-JP" dirty="0" smtClean="0"/>
              <a:t>Night out” </a:t>
            </a:r>
            <a:r>
              <a:rPr lang="bg-BG" altLang="ja-JP" dirty="0" smtClean="0"/>
              <a:t>е точно за вас.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Главната страница показва най-скоро добавените и най-популярни събития,които по-голямата част от потребителите ще харесат</a:t>
            </a:r>
          </a:p>
          <a:p>
            <a:r>
              <a:rPr lang="bg-BG" dirty="0" smtClean="0"/>
              <a:t>Отделни страници за категории и по-подробно търсене</a:t>
            </a:r>
          </a:p>
          <a:p>
            <a:r>
              <a:rPr lang="bg-BG" dirty="0" smtClean="0"/>
              <a:t>При регистрация потребителя има персонализирани страници за определените категории,които е избрал при регистрация.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1033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ФУНКЦИОНАЛНОСТИ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24" y="3929071"/>
            <a:ext cx="3689876" cy="292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Публикуване на 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Една от главните функционалности,които целим с проекта „</a:t>
            </a:r>
            <a:r>
              <a:rPr lang="en-US" dirty="0" smtClean="0"/>
              <a:t>Night Out”</a:t>
            </a:r>
            <a:r>
              <a:rPr lang="bg-BG" dirty="0" smtClean="0"/>
              <a:t>:</a:t>
            </a:r>
          </a:p>
          <a:p>
            <a:r>
              <a:rPr lang="en-US" dirty="0" smtClean="0"/>
              <a:t> Community driven post publishing </a:t>
            </a:r>
          </a:p>
          <a:p>
            <a:r>
              <a:rPr lang="bg-BG" dirty="0" smtClean="0"/>
              <a:t>Целта е всеки активен потребител на сайта да има правото след регистрация да добави свое събитие и по този начин да го популяризира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2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440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メイリオ</vt:lpstr>
      <vt:lpstr>Aharoni</vt:lpstr>
      <vt:lpstr>Arial</vt:lpstr>
      <vt:lpstr>Century Gothic</vt:lpstr>
      <vt:lpstr>Wingdings 3</vt:lpstr>
      <vt:lpstr>Ion Boardroom</vt:lpstr>
      <vt:lpstr>Night Out</vt:lpstr>
      <vt:lpstr>  Стилиян Христов             и Лилиян Вачков</vt:lpstr>
      <vt:lpstr>Цел</vt:lpstr>
      <vt:lpstr>Проблеми</vt:lpstr>
      <vt:lpstr>Плюсове</vt:lpstr>
      <vt:lpstr>Страници</vt:lpstr>
      <vt:lpstr>PowerPoint Presentation</vt:lpstr>
      <vt:lpstr>ФУНКЦИОНАЛНОСТИ</vt:lpstr>
      <vt:lpstr>Публикуване на събития</vt:lpstr>
      <vt:lpstr>Login/Register</vt:lpstr>
      <vt:lpstr>PowerPoint Presentation</vt:lpstr>
      <vt:lpstr>Търсене и филтриране на постове</vt:lpstr>
      <vt:lpstr>PowerPoint Presentation</vt:lpstr>
      <vt:lpstr>Коментарине на Постове</vt:lpstr>
      <vt:lpstr>PowerPoint Presentation</vt:lpstr>
      <vt:lpstr>Рейтинг на евенти</vt:lpstr>
      <vt:lpstr>Friend list</vt:lpstr>
      <vt:lpstr>Допълнителни функционалности</vt:lpstr>
      <vt:lpstr>Благодарим за отделеното време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Out</dc:title>
  <dc:creator>Jesse</dc:creator>
  <cp:lastModifiedBy>Jesse</cp:lastModifiedBy>
  <cp:revision>17</cp:revision>
  <dcterms:created xsi:type="dcterms:W3CDTF">2017-04-18T06:48:51Z</dcterms:created>
  <dcterms:modified xsi:type="dcterms:W3CDTF">2017-04-18T08:29:04Z</dcterms:modified>
</cp:coreProperties>
</file>