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泛用型导出工具的研究与开发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吴博鸿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实习介绍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2016.7</a:t>
            </a:r>
            <a:r>
              <a:rPr lang="zh-CN" altLang="en-US"/>
              <a:t>月</a:t>
            </a:r>
            <a:r>
              <a:rPr lang="en-US" altLang="zh-CN"/>
              <a:t>-</a:t>
            </a:r>
            <a:r>
              <a:rPr lang="zh-CN" altLang="en-US"/>
              <a:t>至今</a:t>
            </a:r>
            <a:endParaRPr lang="zh-CN" altLang="en-US"/>
          </a:p>
          <a:p>
            <a:r>
              <a:rPr lang="zh-CN" altLang="en-US"/>
              <a:t>完美世界游戏公司</a:t>
            </a:r>
            <a:endParaRPr lang="zh-CN" altLang="en-US"/>
          </a:p>
          <a:p>
            <a:r>
              <a:rPr lang="zh-CN" altLang="en-US"/>
              <a:t>游戏策划</a:t>
            </a:r>
            <a:endParaRPr lang="zh-CN" altLang="en-US"/>
          </a:p>
          <a:p>
            <a:r>
              <a:rPr lang="zh-CN" altLang="en-US"/>
              <a:t>我实习的工作内容主要是对游戏内容进行设计，与程序配合推进内容的产出，并手动操作细化游戏内容的表现，从而生产出玩家娱乐所需的内容。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游戏开发是一个程序产出程序代码，策划组织代码的过程</a:t>
            </a:r>
            <a:endParaRPr lang="zh-CN" altLang="en-US"/>
          </a:p>
          <a:p>
            <a:r>
              <a:rPr lang="zh-CN" altLang="en-US"/>
              <a:t>在游戏开发中往往会出现很多结构相同但是细节不同的内容，就比如技能这个内容，往往由伤害，范围，效果三个因素决定。而每一个因素都有很多的可能结果，如范围。每一种可能的结果都有对应的程序代码支撑。</a:t>
            </a:r>
            <a:endParaRPr lang="zh-CN" altLang="en-US"/>
          </a:p>
          <a:p>
            <a:r>
              <a:rPr lang="zh-CN" altLang="en-US"/>
              <a:t>策划的工作就是去组合这些可能的结果来产出游戏内容，这个组合过程中所用到的工具就是导出工具。</a:t>
            </a:r>
            <a:endParaRPr lang="zh-CN" altLang="en-US"/>
          </a:p>
          <a:p>
            <a:r>
              <a:rPr lang="zh-CN" altLang="en-US"/>
              <a:t>导出工具的主要功能就是把程序制作的代码保存为自然语言标签，然后经策划组织标签后导出对应的程序文件。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6125" y="-1786890"/>
            <a:ext cx="4428490" cy="2933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35" y="-1299210"/>
            <a:ext cx="4428490" cy="293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什么是导出工具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在工作中，我发现，游戏的每个功能点都有对应的导出工具，而不是一个统一的工具，主要有以下几个原因：</a:t>
            </a:r>
            <a:endParaRPr lang="zh-CN" altLang="en-US"/>
          </a:p>
          <a:p>
            <a:pPr lvl="1"/>
            <a:r>
              <a:rPr lang="zh-CN" altLang="en-US"/>
              <a:t>代码结构不一，难以统一导出</a:t>
            </a:r>
            <a:endParaRPr lang="zh-CN" altLang="en-US"/>
          </a:p>
          <a:p>
            <a:pPr lvl="1"/>
            <a:r>
              <a:rPr lang="zh-CN" altLang="en-US"/>
              <a:t>统一管理，版本控制困难</a:t>
            </a:r>
            <a:endParaRPr lang="zh-CN" altLang="en-US"/>
          </a:p>
          <a:p>
            <a:pPr lvl="1"/>
            <a:r>
              <a:rPr lang="zh-CN" altLang="en-US"/>
              <a:t>拓展困难</a:t>
            </a:r>
            <a:endParaRPr lang="zh-CN" altLang="en-US"/>
          </a:p>
          <a:p>
            <a:pPr lvl="0"/>
            <a:r>
              <a:rPr lang="zh-CN" altLang="en-US"/>
              <a:t>而不统一的工具有以下几个缺点：</a:t>
            </a:r>
            <a:endParaRPr lang="zh-CN" altLang="en-US"/>
          </a:p>
          <a:p>
            <a:pPr lvl="1"/>
            <a:r>
              <a:rPr lang="zh-CN" altLang="en-US"/>
              <a:t>开发新工具耗时</a:t>
            </a:r>
            <a:endParaRPr lang="zh-CN" altLang="en-US"/>
          </a:p>
          <a:p>
            <a:pPr lvl="1"/>
            <a:r>
              <a:rPr lang="zh-CN" altLang="en-US"/>
              <a:t>新工具使用有学习成本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毕设内容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对代码可替换部分进行标记，并储存为字段</a:t>
            </a:r>
            <a:endParaRPr lang="zh-CN" altLang="en-US"/>
          </a:p>
          <a:p>
            <a:r>
              <a:rPr lang="zh-CN" altLang="en-US"/>
              <a:t>字段下的可选内容储存为子字段，并储存子字段对应的代码内容</a:t>
            </a:r>
            <a:endParaRPr lang="zh-CN" altLang="en-US"/>
          </a:p>
          <a:p>
            <a:r>
              <a:rPr lang="zh-CN" altLang="en-US"/>
              <a:t>组合子字段</a:t>
            </a:r>
            <a:endParaRPr lang="zh-CN" altLang="en-US"/>
          </a:p>
          <a:p>
            <a:r>
              <a:rPr lang="zh-CN" altLang="en-US"/>
              <a:t>导出并生产代码文件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技术路线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使用三层架构进行开发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结合</a:t>
            </a:r>
            <a:r>
              <a:rPr lang="en-US" altLang="zh-CN">
                <a:sym typeface="+mn-ea"/>
              </a:rPr>
              <a:t>svn</a:t>
            </a:r>
            <a:r>
              <a:rPr lang="zh-CN" altLang="en-US">
                <a:sym typeface="+mn-ea"/>
              </a:rPr>
              <a:t>进行版本控制</a:t>
            </a:r>
            <a:endParaRPr lang="zh-CN" altLang="en-US"/>
          </a:p>
          <a:p>
            <a:r>
              <a:rPr lang="zh-CN" altLang="en-US">
                <a:sym typeface="+mn-ea"/>
              </a:rPr>
              <a:t>使用粒度模型进行权限管理</a:t>
            </a:r>
            <a:endParaRPr lang="zh-CN" altLang="en-US"/>
          </a:p>
          <a:p>
            <a:r>
              <a:rPr lang="zh-CN" altLang="en-US">
                <a:sym typeface="+mn-ea"/>
              </a:rPr>
              <a:t>使用数据库进行存储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23032</dc:creator>
  <cp:lastModifiedBy>23032</cp:lastModifiedBy>
  <cp:revision>5</cp:revision>
  <dcterms:created xsi:type="dcterms:W3CDTF">2017-03-11T01:24:26Z</dcterms:created>
  <dcterms:modified xsi:type="dcterms:W3CDTF">2017-03-11T02:53:34Z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