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5DE71-F71D-4078-9CEE-EEEBD9DAF8D8}" v="4" dt="2021-11-15T20:52:14.852"/>
    <p1510:client id="{28A46359-EB25-422B-AAB9-D07BAEF5B929}" v="360" dt="2021-11-15T18:46:45.400"/>
    <p1510:client id="{7E6D41DC-C7A4-4AB2-8D9D-F7647672708E}" v="41" dt="2021-11-15T20:54:05.361"/>
    <p1510:client id="{8096D96B-85C1-48D0-BD97-FA5CEEBBD458}" v="266" dt="2021-11-15T20:48:39.338"/>
    <p1510:client id="{986562BB-E375-4F5C-BC75-720DFEDDFEDC}" v="2" dt="2021-11-15T19:16:47.413"/>
    <p1510:client id="{AFB666B1-32D4-9946-8C11-D2B5BB38E985}" v="19" dt="2021-11-15T20:45:11.764"/>
    <p1510:client id="{C5B0B2DE-DF64-469F-BFB9-E85CE03C3535}" v="93" dt="2021-11-15T20:33:33.503"/>
    <p1510:client id="{D6AF3EA8-8006-4D63-BC6E-F0AB92773591}" v="14" dt="2021-11-15T20:53:11.397"/>
    <p1510:client id="{E98C3F31-D235-4183-8526-F1D340209782}" v="58" dt="2021-11-15T20:27:55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Rey" userId="S::drey@desaenterprises.com::5a077b15-9f59-4f18-9c6d-9b43ed4b4b5f" providerId="AD" clId="Web-{7E6D41DC-C7A4-4AB2-8D9D-F7647672708E}"/>
    <pc:docChg chg="delSld modSld">
      <pc:chgData name="Dan Rey" userId="S::drey@desaenterprises.com::5a077b15-9f59-4f18-9c6d-9b43ed4b4b5f" providerId="AD" clId="Web-{7E6D41DC-C7A4-4AB2-8D9D-F7647672708E}" dt="2021-11-15T20:54:05.361" v="42"/>
      <pc:docMkLst>
        <pc:docMk/>
      </pc:docMkLst>
      <pc:sldChg chg="modSp">
        <pc:chgData name="Dan Rey" userId="S::drey@desaenterprises.com::5a077b15-9f59-4f18-9c6d-9b43ed4b4b5f" providerId="AD" clId="Web-{7E6D41DC-C7A4-4AB2-8D9D-F7647672708E}" dt="2021-11-15T20:54:00.392" v="36" actId="20577"/>
        <pc:sldMkLst>
          <pc:docMk/>
          <pc:sldMk cId="109857222" sldId="256"/>
        </pc:sldMkLst>
        <pc:spChg chg="mod">
          <ac:chgData name="Dan Rey" userId="S::drey@desaenterprises.com::5a077b15-9f59-4f18-9c6d-9b43ed4b4b5f" providerId="AD" clId="Web-{7E6D41DC-C7A4-4AB2-8D9D-F7647672708E}" dt="2021-11-15T20:54:00.392" v="3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Dan Rey" userId="S::drey@desaenterprises.com::5a077b15-9f59-4f18-9c6d-9b43ed4b4b5f" providerId="AD" clId="Web-{7E6D41DC-C7A4-4AB2-8D9D-F7647672708E}" dt="2021-11-15T20:54:02.470" v="39"/>
        <pc:sldMkLst>
          <pc:docMk/>
          <pc:sldMk cId="3507491755" sldId="271"/>
        </pc:sldMkLst>
      </pc:sldChg>
      <pc:sldChg chg="del">
        <pc:chgData name="Dan Rey" userId="S::drey@desaenterprises.com::5a077b15-9f59-4f18-9c6d-9b43ed4b4b5f" providerId="AD" clId="Web-{7E6D41DC-C7A4-4AB2-8D9D-F7647672708E}" dt="2021-11-15T20:54:03.236" v="40"/>
        <pc:sldMkLst>
          <pc:docMk/>
          <pc:sldMk cId="2461744529" sldId="272"/>
        </pc:sldMkLst>
      </pc:sldChg>
      <pc:sldChg chg="del">
        <pc:chgData name="Dan Rey" userId="S::drey@desaenterprises.com::5a077b15-9f59-4f18-9c6d-9b43ed4b4b5f" providerId="AD" clId="Web-{7E6D41DC-C7A4-4AB2-8D9D-F7647672708E}" dt="2021-11-15T20:54:04.049" v="41"/>
        <pc:sldMkLst>
          <pc:docMk/>
          <pc:sldMk cId="132561343" sldId="273"/>
        </pc:sldMkLst>
      </pc:sldChg>
      <pc:sldChg chg="del">
        <pc:chgData name="Dan Rey" userId="S::drey@desaenterprises.com::5a077b15-9f59-4f18-9c6d-9b43ed4b4b5f" providerId="AD" clId="Web-{7E6D41DC-C7A4-4AB2-8D9D-F7647672708E}" dt="2021-11-15T20:54:01.392" v="37"/>
        <pc:sldMkLst>
          <pc:docMk/>
          <pc:sldMk cId="2592532570" sldId="274"/>
        </pc:sldMkLst>
      </pc:sldChg>
      <pc:sldChg chg="del">
        <pc:chgData name="Dan Rey" userId="S::drey@desaenterprises.com::5a077b15-9f59-4f18-9c6d-9b43ed4b4b5f" providerId="AD" clId="Web-{7E6D41DC-C7A4-4AB2-8D9D-F7647672708E}" dt="2021-11-15T20:54:01.923" v="38"/>
        <pc:sldMkLst>
          <pc:docMk/>
          <pc:sldMk cId="254933866" sldId="275"/>
        </pc:sldMkLst>
      </pc:sldChg>
      <pc:sldChg chg="del">
        <pc:chgData name="Dan Rey" userId="S::drey@desaenterprises.com::5a077b15-9f59-4f18-9c6d-9b43ed4b4b5f" providerId="AD" clId="Web-{7E6D41DC-C7A4-4AB2-8D9D-F7647672708E}" dt="2021-11-15T20:54:05.361" v="42"/>
        <pc:sldMkLst>
          <pc:docMk/>
          <pc:sldMk cId="4287189021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MS-700 Surface Duo (Android dual screen device) with Microsoft Teams!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1044-C662-9E4A-B97D-6BEDD9AA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Surface Duo (Android OS  - Dual Screen)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9ED3535-ED24-F547-8C38-8DE11D03E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65" y="1825625"/>
            <a:ext cx="6730069" cy="4351338"/>
          </a:xfrm>
        </p:spPr>
      </p:pic>
    </p:spTree>
    <p:extLst>
      <p:ext uri="{BB962C8B-B14F-4D97-AF65-F5344CB8AC3E}">
        <p14:creationId xmlns:p14="http://schemas.microsoft.com/office/powerpoint/2010/main" val="281609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E7EB-68E1-6C40-A27B-E2542976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Teams can run on either side!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7C6EAC-E729-AB4F-A4F1-E85592B1C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65" y="1825625"/>
            <a:ext cx="6730069" cy="4351338"/>
          </a:xfrm>
        </p:spPr>
      </p:pic>
    </p:spTree>
    <p:extLst>
      <p:ext uri="{BB962C8B-B14F-4D97-AF65-F5344CB8AC3E}">
        <p14:creationId xmlns:p14="http://schemas.microsoft.com/office/powerpoint/2010/main" val="69709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1E09-3AD3-EB48-A09B-052DCF0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Teams can also span both screens!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902B2A7-50DB-0A46-ADAC-E412BFBC4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65" y="1825625"/>
            <a:ext cx="6730069" cy="4351338"/>
          </a:xfrm>
        </p:spPr>
      </p:pic>
    </p:spTree>
    <p:extLst>
      <p:ext uri="{BB962C8B-B14F-4D97-AF65-F5344CB8AC3E}">
        <p14:creationId xmlns:p14="http://schemas.microsoft.com/office/powerpoint/2010/main" val="391186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77E6-5542-664E-9673-7D445E14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Teams Channel on left – channel details on right!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582C4F-046B-C04C-9343-7CDC86CB3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65" y="1825625"/>
            <a:ext cx="6730069" cy="4351338"/>
          </a:xfrm>
        </p:spPr>
      </p:pic>
    </p:spTree>
    <p:extLst>
      <p:ext uri="{BB962C8B-B14F-4D97-AF65-F5344CB8AC3E}">
        <p14:creationId xmlns:p14="http://schemas.microsoft.com/office/powerpoint/2010/main" val="177007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1817-A1BB-2842-A9A4-08AAE285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Camera and Teams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0016764-B3FA-AD42-9AA9-24F24ACF2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65" y="1825625"/>
            <a:ext cx="6730069" cy="4351338"/>
          </a:xfrm>
        </p:spPr>
      </p:pic>
    </p:spTree>
    <p:extLst>
      <p:ext uri="{BB962C8B-B14F-4D97-AF65-F5344CB8AC3E}">
        <p14:creationId xmlns:p14="http://schemas.microsoft.com/office/powerpoint/2010/main" val="279799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DE2-6611-9943-BE9C-2874363C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New Surface Duo 2 has dual cameras (one on either side) - original version only had 1 camera)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CF5FAE-3C31-AF4A-AC33-119B6D412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92" y="1825625"/>
            <a:ext cx="3263215" cy="4351338"/>
          </a:xfrm>
        </p:spPr>
      </p:pic>
    </p:spTree>
    <p:extLst>
      <p:ext uri="{BB962C8B-B14F-4D97-AF65-F5344CB8AC3E}">
        <p14:creationId xmlns:p14="http://schemas.microsoft.com/office/powerpoint/2010/main" val="87593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3EED-D187-1948-8591-54E32A90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Teams Chat history on left – individual chat on right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E838FC-3803-054B-8EAD-53B4229FF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65" y="1825625"/>
            <a:ext cx="6730069" cy="4351338"/>
          </a:xfrm>
        </p:spPr>
      </p:pic>
    </p:spTree>
    <p:extLst>
      <p:ext uri="{BB962C8B-B14F-4D97-AF65-F5344CB8AC3E}">
        <p14:creationId xmlns:p14="http://schemas.microsoft.com/office/powerpoint/2010/main" val="196137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FB13-520C-1448-8A38-C122D826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Teams Calendar on Left – Meeting on Right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53F01D-C2A7-A142-9FD3-AA5ACDA7D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965" y="1825625"/>
            <a:ext cx="6730069" cy="4351338"/>
          </a:xfrm>
        </p:spPr>
      </p:pic>
    </p:spTree>
    <p:extLst>
      <p:ext uri="{BB962C8B-B14F-4D97-AF65-F5344CB8AC3E}">
        <p14:creationId xmlns:p14="http://schemas.microsoft.com/office/powerpoint/2010/main" val="51601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MS-700 Surface Duo (Android dual screen device) with Microsoft Teams!</vt:lpstr>
      <vt:lpstr>Surface Duo (Android OS  - Dual Screen)</vt:lpstr>
      <vt:lpstr>Teams can run on either side!</vt:lpstr>
      <vt:lpstr>Teams can also span both screens!</vt:lpstr>
      <vt:lpstr>Teams Channel on left – channel details on right!</vt:lpstr>
      <vt:lpstr>Camera and Teams</vt:lpstr>
      <vt:lpstr>New Surface Duo 2 has dual cameras (one on either side) - original version only had 1 camera)</vt:lpstr>
      <vt:lpstr>Teams Chat history on left – individual chat on right</vt:lpstr>
      <vt:lpstr>Teams Calendar on Left – Meeting on Right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</cp:revision>
  <dcterms:created xsi:type="dcterms:W3CDTF">2021-11-15T18:15:53Z</dcterms:created>
  <dcterms:modified xsi:type="dcterms:W3CDTF">2021-11-15T20:54:05Z</dcterms:modified>
</cp:coreProperties>
</file>