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6" Type="http://schemas.openxmlformats.org/officeDocument/2006/relationships/image" Target="../media/image33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6" Type="http://schemas.openxmlformats.org/officeDocument/2006/relationships/image" Target="../media/image33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18C4E-3820-4717-87F6-AD10C219C9F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CC25EB-E08B-424F-956E-C643E07729D6}">
      <dgm:prSet/>
      <dgm:spPr/>
      <dgm:t>
        <a:bodyPr/>
        <a:lstStyle/>
        <a:p>
          <a:r>
            <a:rPr lang="en-US" b="0" i="0"/>
            <a:t>Identify licensing requirements for advanced lifecycle management of teams</a:t>
          </a:r>
          <a:endParaRPr lang="en-US"/>
        </a:p>
      </dgm:t>
    </dgm:pt>
    <dgm:pt modelId="{8257610E-88FD-459F-8856-ED86219BDCC4}" type="parTrans" cxnId="{8B4B5161-906A-4056-B03D-A636C30F173D}">
      <dgm:prSet/>
      <dgm:spPr/>
      <dgm:t>
        <a:bodyPr/>
        <a:lstStyle/>
        <a:p>
          <a:endParaRPr lang="en-US"/>
        </a:p>
      </dgm:t>
    </dgm:pt>
    <dgm:pt modelId="{7FC55FDB-C23F-44F1-BD5D-CD6D2BE0AA09}" type="sibTrans" cxnId="{8B4B5161-906A-4056-B03D-A636C30F173D}">
      <dgm:prSet/>
      <dgm:spPr/>
      <dgm:t>
        <a:bodyPr/>
        <a:lstStyle/>
        <a:p>
          <a:endParaRPr lang="en-US"/>
        </a:p>
      </dgm:t>
    </dgm:pt>
    <dgm:pt modelId="{77FDA414-3E56-408E-B0A8-597B62AB3910}">
      <dgm:prSet/>
      <dgm:spPr/>
      <dgm:t>
        <a:bodyPr/>
        <a:lstStyle/>
        <a:p>
          <a:r>
            <a:rPr lang="en-US" b="0" i="0"/>
            <a:t>Identify where Teams stores content</a:t>
          </a:r>
          <a:endParaRPr lang="en-US"/>
        </a:p>
      </dgm:t>
    </dgm:pt>
    <dgm:pt modelId="{9B877C9F-3931-4898-825D-13BEC6376EB2}" type="parTrans" cxnId="{DA8BF3B7-A4C6-4483-BA3B-60910C9012B8}">
      <dgm:prSet/>
      <dgm:spPr/>
      <dgm:t>
        <a:bodyPr/>
        <a:lstStyle/>
        <a:p>
          <a:endParaRPr lang="en-US"/>
        </a:p>
      </dgm:t>
    </dgm:pt>
    <dgm:pt modelId="{63D3531B-FE09-403A-B96B-4F62E6BD51FC}" type="sibTrans" cxnId="{DA8BF3B7-A4C6-4483-BA3B-60910C9012B8}">
      <dgm:prSet/>
      <dgm:spPr/>
      <dgm:t>
        <a:bodyPr/>
        <a:lstStyle/>
        <a:p>
          <a:endParaRPr lang="en-US"/>
        </a:p>
      </dgm:t>
    </dgm:pt>
    <dgm:pt modelId="{19247C16-F893-4C50-ADC3-776F57C60FBF}">
      <dgm:prSet/>
      <dgm:spPr/>
      <dgm:t>
        <a:bodyPr/>
        <a:lstStyle/>
        <a:p>
          <a:r>
            <a:rPr lang="en-US" b="0" i="0"/>
            <a:t>Plan and manage update policies, including Public Preview, Office Insider, and Targeted release</a:t>
          </a:r>
          <a:endParaRPr lang="en-US"/>
        </a:p>
      </dgm:t>
    </dgm:pt>
    <dgm:pt modelId="{D978CF52-2DC2-480E-8FE9-9067406F9EE4}" type="parTrans" cxnId="{C1E1D843-E45D-47D1-BAD5-A0FFADBB3303}">
      <dgm:prSet/>
      <dgm:spPr/>
      <dgm:t>
        <a:bodyPr/>
        <a:lstStyle/>
        <a:p>
          <a:endParaRPr lang="en-US"/>
        </a:p>
      </dgm:t>
    </dgm:pt>
    <dgm:pt modelId="{807609D6-018A-4B7F-BC97-47178B6113E0}" type="sibTrans" cxnId="{C1E1D843-E45D-47D1-BAD5-A0FFADBB3303}">
      <dgm:prSet/>
      <dgm:spPr/>
      <dgm:t>
        <a:bodyPr/>
        <a:lstStyle/>
        <a:p>
          <a:endParaRPr lang="en-US"/>
        </a:p>
      </dgm:t>
    </dgm:pt>
    <dgm:pt modelId="{323954D3-5B6A-4FCB-AE66-23461C541E66}">
      <dgm:prSet/>
      <dgm:spPr/>
      <dgm:t>
        <a:bodyPr/>
        <a:lstStyle/>
        <a:p>
          <a:r>
            <a:rPr lang="en-US" b="0" i="0"/>
            <a:t>Create and manage policy packages in Teams</a:t>
          </a:r>
          <a:endParaRPr lang="en-US"/>
        </a:p>
      </dgm:t>
    </dgm:pt>
    <dgm:pt modelId="{7C28CFDA-9CD4-4D1E-A467-4794FE37CF0C}" type="parTrans" cxnId="{218EAA8D-3004-4770-A47D-3446EA3CE771}">
      <dgm:prSet/>
      <dgm:spPr/>
      <dgm:t>
        <a:bodyPr/>
        <a:lstStyle/>
        <a:p>
          <a:endParaRPr lang="en-US"/>
        </a:p>
      </dgm:t>
    </dgm:pt>
    <dgm:pt modelId="{DF1CF519-5A53-49AA-8AE4-C38E82512314}" type="sibTrans" cxnId="{218EAA8D-3004-4770-A47D-3446EA3CE771}">
      <dgm:prSet/>
      <dgm:spPr/>
      <dgm:t>
        <a:bodyPr/>
        <a:lstStyle/>
        <a:p>
          <a:endParaRPr lang="en-US"/>
        </a:p>
      </dgm:t>
    </dgm:pt>
    <dgm:pt modelId="{7E3EA063-D8C9-4EBA-A800-525EC2E49F8E}">
      <dgm:prSet/>
      <dgm:spPr/>
      <dgm:t>
        <a:bodyPr/>
        <a:lstStyle/>
        <a:p>
          <a:r>
            <a:rPr lang="en-US" b="0" i="0"/>
            <a:t>Plan and configure policy assignment for users and groups</a:t>
          </a:r>
          <a:endParaRPr lang="en-US"/>
        </a:p>
      </dgm:t>
    </dgm:pt>
    <dgm:pt modelId="{95909682-AD4B-44FB-ACEE-05B6FF5BBF04}" type="parTrans" cxnId="{5F56BE10-ED2B-49CA-88F4-3D5244C50A85}">
      <dgm:prSet/>
      <dgm:spPr/>
      <dgm:t>
        <a:bodyPr/>
        <a:lstStyle/>
        <a:p>
          <a:endParaRPr lang="en-US"/>
        </a:p>
      </dgm:t>
    </dgm:pt>
    <dgm:pt modelId="{04A02F28-0D48-4C9D-ABD1-735053C09D3E}" type="sibTrans" cxnId="{5F56BE10-ED2B-49CA-88F4-3D5244C50A85}">
      <dgm:prSet/>
      <dgm:spPr/>
      <dgm:t>
        <a:bodyPr/>
        <a:lstStyle/>
        <a:p>
          <a:endParaRPr lang="en-US"/>
        </a:p>
      </dgm:t>
    </dgm:pt>
    <dgm:pt modelId="{DC5C55CB-FB3B-4A41-B07C-1D65CAC3571D}">
      <dgm:prSet/>
      <dgm:spPr/>
      <dgm:t>
        <a:bodyPr/>
        <a:lstStyle/>
        <a:p>
          <a:r>
            <a:rPr lang="en-US" b="0" i="0"/>
            <a:t>Configure settings for Microsoft 365 group creation</a:t>
          </a:r>
          <a:endParaRPr lang="en-US"/>
        </a:p>
      </dgm:t>
    </dgm:pt>
    <dgm:pt modelId="{8FE24CCD-5A17-4C6C-9E0B-00A2217BA2E4}" type="parTrans" cxnId="{87747FA4-624E-4E70-A5E5-396C117CEF28}">
      <dgm:prSet/>
      <dgm:spPr/>
      <dgm:t>
        <a:bodyPr/>
        <a:lstStyle/>
        <a:p>
          <a:endParaRPr lang="en-US"/>
        </a:p>
      </dgm:t>
    </dgm:pt>
    <dgm:pt modelId="{FA2714A2-58A6-4B76-B956-D85530E59797}" type="sibTrans" cxnId="{87747FA4-624E-4E70-A5E5-396C117CEF28}">
      <dgm:prSet/>
      <dgm:spPr/>
      <dgm:t>
        <a:bodyPr/>
        <a:lstStyle/>
        <a:p>
          <a:endParaRPr lang="en-US"/>
        </a:p>
      </dgm:t>
    </dgm:pt>
    <dgm:pt modelId="{53A64B14-02FD-4246-BA19-9FB9E0C8017B}">
      <dgm:prSet/>
      <dgm:spPr/>
      <dgm:t>
        <a:bodyPr/>
        <a:lstStyle/>
        <a:p>
          <a:r>
            <a:rPr lang="en-US" b="0" i="0"/>
            <a:t>Configure an expiration policy for Microsoft 365 groups</a:t>
          </a:r>
          <a:endParaRPr lang="en-US"/>
        </a:p>
      </dgm:t>
    </dgm:pt>
    <dgm:pt modelId="{55C6E977-0677-49EA-BBC3-A050B648AF9F}" type="parTrans" cxnId="{BD11AAB1-DF03-4890-A7F1-D062F3BA1E2E}">
      <dgm:prSet/>
      <dgm:spPr/>
      <dgm:t>
        <a:bodyPr/>
        <a:lstStyle/>
        <a:p>
          <a:endParaRPr lang="en-US"/>
        </a:p>
      </dgm:t>
    </dgm:pt>
    <dgm:pt modelId="{3559EAA9-A0A3-4D83-B21C-80093023DD9C}" type="sibTrans" cxnId="{BD11AAB1-DF03-4890-A7F1-D062F3BA1E2E}">
      <dgm:prSet/>
      <dgm:spPr/>
      <dgm:t>
        <a:bodyPr/>
        <a:lstStyle/>
        <a:p>
          <a:endParaRPr lang="en-US"/>
        </a:p>
      </dgm:t>
    </dgm:pt>
    <dgm:pt modelId="{DFFF96D9-6CE4-49E9-BC60-70A915128450}">
      <dgm:prSet/>
      <dgm:spPr/>
      <dgm:t>
        <a:bodyPr/>
        <a:lstStyle/>
        <a:p>
          <a:r>
            <a:rPr lang="en-US" b="0" i="0"/>
            <a:t>Configure a naming policy for Microsoft 365 groups, including blocked words</a:t>
          </a:r>
          <a:endParaRPr lang="en-US"/>
        </a:p>
      </dgm:t>
    </dgm:pt>
    <dgm:pt modelId="{55E83F31-53FB-4027-AC34-6203C3F7D119}" type="parTrans" cxnId="{FCF1C025-033F-473F-8200-2268FB8A3523}">
      <dgm:prSet/>
      <dgm:spPr/>
      <dgm:t>
        <a:bodyPr/>
        <a:lstStyle/>
        <a:p>
          <a:endParaRPr lang="en-US"/>
        </a:p>
      </dgm:t>
    </dgm:pt>
    <dgm:pt modelId="{5EAE3AD1-ACA2-4C37-8A9D-07EAA485AD49}" type="sibTrans" cxnId="{FCF1C025-033F-473F-8200-2268FB8A3523}">
      <dgm:prSet/>
      <dgm:spPr/>
      <dgm:t>
        <a:bodyPr/>
        <a:lstStyle/>
        <a:p>
          <a:endParaRPr lang="en-US"/>
        </a:p>
      </dgm:t>
    </dgm:pt>
    <dgm:pt modelId="{E9F63966-9731-48F0-9BD8-2B3521DDB455}">
      <dgm:prSet/>
      <dgm:spPr/>
      <dgm:t>
        <a:bodyPr/>
        <a:lstStyle/>
        <a:p>
          <a:r>
            <a:rPr lang="en-US" b="0" i="0"/>
            <a:t>Archive, delete, or unarchive one or more teams</a:t>
          </a:r>
          <a:endParaRPr lang="en-US"/>
        </a:p>
      </dgm:t>
    </dgm:pt>
    <dgm:pt modelId="{484A53EB-9249-4316-9175-F97532C2F6C5}" type="parTrans" cxnId="{8430A868-D2AB-4939-9AB7-44E8ECDFB093}">
      <dgm:prSet/>
      <dgm:spPr/>
      <dgm:t>
        <a:bodyPr/>
        <a:lstStyle/>
        <a:p>
          <a:endParaRPr lang="en-US"/>
        </a:p>
      </dgm:t>
    </dgm:pt>
    <dgm:pt modelId="{7E40C9C7-E81B-4AB1-AA2D-BB6859F985A7}" type="sibTrans" cxnId="{8430A868-D2AB-4939-9AB7-44E8ECDFB093}">
      <dgm:prSet/>
      <dgm:spPr/>
      <dgm:t>
        <a:bodyPr/>
        <a:lstStyle/>
        <a:p>
          <a:endParaRPr lang="en-US"/>
        </a:p>
      </dgm:t>
    </dgm:pt>
    <dgm:pt modelId="{8F40CB95-EB6B-40A5-9254-7316EAC11EFB}">
      <dgm:prSet/>
      <dgm:spPr/>
      <dgm:t>
        <a:bodyPr/>
        <a:lstStyle/>
        <a:p>
          <a:r>
            <a:rPr lang="en-US" b="0" i="0"/>
            <a:t>Restore or troubleshoot the deletion of a Microsoft 365 group</a:t>
          </a:r>
          <a:endParaRPr lang="en-US"/>
        </a:p>
      </dgm:t>
    </dgm:pt>
    <dgm:pt modelId="{459E2775-6883-42A6-AD57-6F5D389CB11F}" type="parTrans" cxnId="{E7A7A1A9-24C3-40D8-B4DC-8A5B93BBD6C7}">
      <dgm:prSet/>
      <dgm:spPr/>
      <dgm:t>
        <a:bodyPr/>
        <a:lstStyle/>
        <a:p>
          <a:endParaRPr lang="en-US"/>
        </a:p>
      </dgm:t>
    </dgm:pt>
    <dgm:pt modelId="{D32038DF-D97B-4D91-B825-FF0507CF00AF}" type="sibTrans" cxnId="{E7A7A1A9-24C3-40D8-B4DC-8A5B93BBD6C7}">
      <dgm:prSet/>
      <dgm:spPr/>
      <dgm:t>
        <a:bodyPr/>
        <a:lstStyle/>
        <a:p>
          <a:endParaRPr lang="en-US"/>
        </a:p>
      </dgm:t>
    </dgm:pt>
    <dgm:pt modelId="{9737E319-7F34-4D64-BEDC-17BD6BF18A4F}">
      <dgm:prSet/>
      <dgm:spPr/>
      <dgm:t>
        <a:bodyPr/>
        <a:lstStyle/>
        <a:p>
          <a:r>
            <a:rPr lang="en-US" b="0" i="0"/>
            <a:t>Identify when to use Microsoft Entra access reviews for Teams and Groups.</a:t>
          </a:r>
          <a:endParaRPr lang="en-US"/>
        </a:p>
      </dgm:t>
    </dgm:pt>
    <dgm:pt modelId="{D8BEE508-8067-4183-9071-B9FD42909082}" type="parTrans" cxnId="{CE3FFCD1-D9A1-4DC9-BFD1-5422893B0C93}">
      <dgm:prSet/>
      <dgm:spPr/>
      <dgm:t>
        <a:bodyPr/>
        <a:lstStyle/>
        <a:p>
          <a:endParaRPr lang="en-US"/>
        </a:p>
      </dgm:t>
    </dgm:pt>
    <dgm:pt modelId="{C6AA729C-4F56-4B1F-B8B0-13174DD7ECCD}" type="sibTrans" cxnId="{CE3FFCD1-D9A1-4DC9-BFD1-5422893B0C93}">
      <dgm:prSet/>
      <dgm:spPr/>
      <dgm:t>
        <a:bodyPr/>
        <a:lstStyle/>
        <a:p>
          <a:endParaRPr lang="en-US"/>
        </a:p>
      </dgm:t>
    </dgm:pt>
    <dgm:pt modelId="{19BFFCB6-279C-4E4A-ADCA-CB969E7094CE}">
      <dgm:prSet/>
      <dgm:spPr/>
      <dgm:t>
        <a:bodyPr/>
        <a:lstStyle/>
        <a:p>
          <a:r>
            <a:rPr lang="en-US" b="0" i="0"/>
            <a:t>Perform operations for Teams by using PowerShell</a:t>
          </a:r>
          <a:endParaRPr lang="en-US"/>
        </a:p>
      </dgm:t>
    </dgm:pt>
    <dgm:pt modelId="{4AC7DD86-7B27-43EB-8482-6444B8E71173}" type="parTrans" cxnId="{FC1D70FE-C0D1-46C9-91DD-CFDAB9DCD40E}">
      <dgm:prSet/>
      <dgm:spPr/>
      <dgm:t>
        <a:bodyPr/>
        <a:lstStyle/>
        <a:p>
          <a:endParaRPr lang="en-US"/>
        </a:p>
      </dgm:t>
    </dgm:pt>
    <dgm:pt modelId="{E9C50DDC-8C89-4705-BE30-F924AED65753}" type="sibTrans" cxnId="{FC1D70FE-C0D1-46C9-91DD-CFDAB9DCD40E}">
      <dgm:prSet/>
      <dgm:spPr/>
      <dgm:t>
        <a:bodyPr/>
        <a:lstStyle/>
        <a:p>
          <a:endParaRPr lang="en-US"/>
        </a:p>
      </dgm:t>
    </dgm:pt>
    <dgm:pt modelId="{C992E361-1E79-4B36-B294-D3AE4064163A}" type="pres">
      <dgm:prSet presAssocID="{D0E18C4E-3820-4717-87F6-AD10C219C9F4}" presName="Name0" presStyleCnt="0">
        <dgm:presLayoutVars>
          <dgm:dir/>
          <dgm:resizeHandles val="exact"/>
        </dgm:presLayoutVars>
      </dgm:prSet>
      <dgm:spPr/>
    </dgm:pt>
    <dgm:pt modelId="{75BC5F16-ED91-487E-9873-E80BD6048062}" type="pres">
      <dgm:prSet presAssocID="{DACC25EB-E08B-424F-956E-C643E07729D6}" presName="node" presStyleLbl="node1" presStyleIdx="0" presStyleCnt="12">
        <dgm:presLayoutVars>
          <dgm:bulletEnabled val="1"/>
        </dgm:presLayoutVars>
      </dgm:prSet>
      <dgm:spPr/>
    </dgm:pt>
    <dgm:pt modelId="{DCDC7EC8-A02F-4115-B825-23F581313887}" type="pres">
      <dgm:prSet presAssocID="{7FC55FDB-C23F-44F1-BD5D-CD6D2BE0AA09}" presName="sibTrans" presStyleLbl="sibTrans1D1" presStyleIdx="0" presStyleCnt="11"/>
      <dgm:spPr/>
    </dgm:pt>
    <dgm:pt modelId="{5B427C24-8551-4A8B-B561-4D6C0871F03F}" type="pres">
      <dgm:prSet presAssocID="{7FC55FDB-C23F-44F1-BD5D-CD6D2BE0AA09}" presName="connectorText" presStyleLbl="sibTrans1D1" presStyleIdx="0" presStyleCnt="11"/>
      <dgm:spPr/>
    </dgm:pt>
    <dgm:pt modelId="{B1711CA1-FD2A-4A56-8C07-7710C8F87101}" type="pres">
      <dgm:prSet presAssocID="{77FDA414-3E56-408E-B0A8-597B62AB3910}" presName="node" presStyleLbl="node1" presStyleIdx="1" presStyleCnt="12">
        <dgm:presLayoutVars>
          <dgm:bulletEnabled val="1"/>
        </dgm:presLayoutVars>
      </dgm:prSet>
      <dgm:spPr/>
    </dgm:pt>
    <dgm:pt modelId="{F0239A18-F09D-4DDC-BC69-FC0E423168C7}" type="pres">
      <dgm:prSet presAssocID="{63D3531B-FE09-403A-B96B-4F62E6BD51FC}" presName="sibTrans" presStyleLbl="sibTrans1D1" presStyleIdx="1" presStyleCnt="11"/>
      <dgm:spPr/>
    </dgm:pt>
    <dgm:pt modelId="{0938E585-98CA-4B40-9A66-D3E7D98E871A}" type="pres">
      <dgm:prSet presAssocID="{63D3531B-FE09-403A-B96B-4F62E6BD51FC}" presName="connectorText" presStyleLbl="sibTrans1D1" presStyleIdx="1" presStyleCnt="11"/>
      <dgm:spPr/>
    </dgm:pt>
    <dgm:pt modelId="{76E81DF9-1CF1-468E-8E21-4FAF9598EEB6}" type="pres">
      <dgm:prSet presAssocID="{19247C16-F893-4C50-ADC3-776F57C60FBF}" presName="node" presStyleLbl="node1" presStyleIdx="2" presStyleCnt="12">
        <dgm:presLayoutVars>
          <dgm:bulletEnabled val="1"/>
        </dgm:presLayoutVars>
      </dgm:prSet>
      <dgm:spPr/>
    </dgm:pt>
    <dgm:pt modelId="{CE195320-5338-49D8-9E78-F3CA2E88C070}" type="pres">
      <dgm:prSet presAssocID="{807609D6-018A-4B7F-BC97-47178B6113E0}" presName="sibTrans" presStyleLbl="sibTrans1D1" presStyleIdx="2" presStyleCnt="11"/>
      <dgm:spPr/>
    </dgm:pt>
    <dgm:pt modelId="{0748C84A-85EA-48D6-8E15-BDCF7F3C09B2}" type="pres">
      <dgm:prSet presAssocID="{807609D6-018A-4B7F-BC97-47178B6113E0}" presName="connectorText" presStyleLbl="sibTrans1D1" presStyleIdx="2" presStyleCnt="11"/>
      <dgm:spPr/>
    </dgm:pt>
    <dgm:pt modelId="{6CA7296D-953D-470A-95EB-EAEE07D8CD73}" type="pres">
      <dgm:prSet presAssocID="{323954D3-5B6A-4FCB-AE66-23461C541E66}" presName="node" presStyleLbl="node1" presStyleIdx="3" presStyleCnt="12">
        <dgm:presLayoutVars>
          <dgm:bulletEnabled val="1"/>
        </dgm:presLayoutVars>
      </dgm:prSet>
      <dgm:spPr/>
    </dgm:pt>
    <dgm:pt modelId="{32BACBCC-C113-4A0E-931A-8CE43A6B1093}" type="pres">
      <dgm:prSet presAssocID="{DF1CF519-5A53-49AA-8AE4-C38E82512314}" presName="sibTrans" presStyleLbl="sibTrans1D1" presStyleIdx="3" presStyleCnt="11"/>
      <dgm:spPr/>
    </dgm:pt>
    <dgm:pt modelId="{785EEE15-4BBF-420D-A03E-A2EEF7A3065E}" type="pres">
      <dgm:prSet presAssocID="{DF1CF519-5A53-49AA-8AE4-C38E82512314}" presName="connectorText" presStyleLbl="sibTrans1D1" presStyleIdx="3" presStyleCnt="11"/>
      <dgm:spPr/>
    </dgm:pt>
    <dgm:pt modelId="{AF542DB2-3794-4484-9661-5B664EC8618D}" type="pres">
      <dgm:prSet presAssocID="{7E3EA063-D8C9-4EBA-A800-525EC2E49F8E}" presName="node" presStyleLbl="node1" presStyleIdx="4" presStyleCnt="12">
        <dgm:presLayoutVars>
          <dgm:bulletEnabled val="1"/>
        </dgm:presLayoutVars>
      </dgm:prSet>
      <dgm:spPr/>
    </dgm:pt>
    <dgm:pt modelId="{F4DD2EBE-1647-47EE-8728-627CBE6F5C23}" type="pres">
      <dgm:prSet presAssocID="{04A02F28-0D48-4C9D-ABD1-735053C09D3E}" presName="sibTrans" presStyleLbl="sibTrans1D1" presStyleIdx="4" presStyleCnt="11"/>
      <dgm:spPr/>
    </dgm:pt>
    <dgm:pt modelId="{F7C03EA0-D956-47F9-902B-26FAAE3C61E8}" type="pres">
      <dgm:prSet presAssocID="{04A02F28-0D48-4C9D-ABD1-735053C09D3E}" presName="connectorText" presStyleLbl="sibTrans1D1" presStyleIdx="4" presStyleCnt="11"/>
      <dgm:spPr/>
    </dgm:pt>
    <dgm:pt modelId="{CB84D706-1D8E-4D07-AE7C-F1003571E164}" type="pres">
      <dgm:prSet presAssocID="{DC5C55CB-FB3B-4A41-B07C-1D65CAC3571D}" presName="node" presStyleLbl="node1" presStyleIdx="5" presStyleCnt="12">
        <dgm:presLayoutVars>
          <dgm:bulletEnabled val="1"/>
        </dgm:presLayoutVars>
      </dgm:prSet>
      <dgm:spPr/>
    </dgm:pt>
    <dgm:pt modelId="{BC4F7319-D957-45E9-856B-2D5839749AD0}" type="pres">
      <dgm:prSet presAssocID="{FA2714A2-58A6-4B76-B956-D85530E59797}" presName="sibTrans" presStyleLbl="sibTrans1D1" presStyleIdx="5" presStyleCnt="11"/>
      <dgm:spPr/>
    </dgm:pt>
    <dgm:pt modelId="{69D0DF6E-F2A6-49F6-A589-8AF8D0CAF5E9}" type="pres">
      <dgm:prSet presAssocID="{FA2714A2-58A6-4B76-B956-D85530E59797}" presName="connectorText" presStyleLbl="sibTrans1D1" presStyleIdx="5" presStyleCnt="11"/>
      <dgm:spPr/>
    </dgm:pt>
    <dgm:pt modelId="{9AC3D108-CCBD-4F07-9DAD-40C8DC7DF182}" type="pres">
      <dgm:prSet presAssocID="{53A64B14-02FD-4246-BA19-9FB9E0C8017B}" presName="node" presStyleLbl="node1" presStyleIdx="6" presStyleCnt="12">
        <dgm:presLayoutVars>
          <dgm:bulletEnabled val="1"/>
        </dgm:presLayoutVars>
      </dgm:prSet>
      <dgm:spPr/>
    </dgm:pt>
    <dgm:pt modelId="{5CCBDF29-5037-4471-B625-4EC019472F36}" type="pres">
      <dgm:prSet presAssocID="{3559EAA9-A0A3-4D83-B21C-80093023DD9C}" presName="sibTrans" presStyleLbl="sibTrans1D1" presStyleIdx="6" presStyleCnt="11"/>
      <dgm:spPr/>
    </dgm:pt>
    <dgm:pt modelId="{DBD490E8-E53D-4B97-A5DF-043A53123F06}" type="pres">
      <dgm:prSet presAssocID="{3559EAA9-A0A3-4D83-B21C-80093023DD9C}" presName="connectorText" presStyleLbl="sibTrans1D1" presStyleIdx="6" presStyleCnt="11"/>
      <dgm:spPr/>
    </dgm:pt>
    <dgm:pt modelId="{76B0ACEE-F9D2-42AA-994C-D43F0E6A5AE8}" type="pres">
      <dgm:prSet presAssocID="{DFFF96D9-6CE4-49E9-BC60-70A915128450}" presName="node" presStyleLbl="node1" presStyleIdx="7" presStyleCnt="12">
        <dgm:presLayoutVars>
          <dgm:bulletEnabled val="1"/>
        </dgm:presLayoutVars>
      </dgm:prSet>
      <dgm:spPr/>
    </dgm:pt>
    <dgm:pt modelId="{91F4C3EB-64BC-49C1-833C-B55D87582D09}" type="pres">
      <dgm:prSet presAssocID="{5EAE3AD1-ACA2-4C37-8A9D-07EAA485AD49}" presName="sibTrans" presStyleLbl="sibTrans1D1" presStyleIdx="7" presStyleCnt="11"/>
      <dgm:spPr/>
    </dgm:pt>
    <dgm:pt modelId="{8D86FD73-9D9C-4C50-B1A8-ED102E522F1C}" type="pres">
      <dgm:prSet presAssocID="{5EAE3AD1-ACA2-4C37-8A9D-07EAA485AD49}" presName="connectorText" presStyleLbl="sibTrans1D1" presStyleIdx="7" presStyleCnt="11"/>
      <dgm:spPr/>
    </dgm:pt>
    <dgm:pt modelId="{436F5AFD-E4BF-4CE2-8176-2A50AF7E2A9E}" type="pres">
      <dgm:prSet presAssocID="{E9F63966-9731-48F0-9BD8-2B3521DDB455}" presName="node" presStyleLbl="node1" presStyleIdx="8" presStyleCnt="12">
        <dgm:presLayoutVars>
          <dgm:bulletEnabled val="1"/>
        </dgm:presLayoutVars>
      </dgm:prSet>
      <dgm:spPr/>
    </dgm:pt>
    <dgm:pt modelId="{B1491937-35F9-472D-8260-9F5693FE23F6}" type="pres">
      <dgm:prSet presAssocID="{7E40C9C7-E81B-4AB1-AA2D-BB6859F985A7}" presName="sibTrans" presStyleLbl="sibTrans1D1" presStyleIdx="8" presStyleCnt="11"/>
      <dgm:spPr/>
    </dgm:pt>
    <dgm:pt modelId="{D5351AD7-9535-40CA-B09C-2CD08E28DB17}" type="pres">
      <dgm:prSet presAssocID="{7E40C9C7-E81B-4AB1-AA2D-BB6859F985A7}" presName="connectorText" presStyleLbl="sibTrans1D1" presStyleIdx="8" presStyleCnt="11"/>
      <dgm:spPr/>
    </dgm:pt>
    <dgm:pt modelId="{E7213F42-E457-41D1-BF53-A836E7503FA1}" type="pres">
      <dgm:prSet presAssocID="{8F40CB95-EB6B-40A5-9254-7316EAC11EFB}" presName="node" presStyleLbl="node1" presStyleIdx="9" presStyleCnt="12">
        <dgm:presLayoutVars>
          <dgm:bulletEnabled val="1"/>
        </dgm:presLayoutVars>
      </dgm:prSet>
      <dgm:spPr/>
    </dgm:pt>
    <dgm:pt modelId="{A8BA36C8-3DD8-40B1-9C02-E34637B0CBEC}" type="pres">
      <dgm:prSet presAssocID="{D32038DF-D97B-4D91-B825-FF0507CF00AF}" presName="sibTrans" presStyleLbl="sibTrans1D1" presStyleIdx="9" presStyleCnt="11"/>
      <dgm:spPr/>
    </dgm:pt>
    <dgm:pt modelId="{9E578836-01E7-4A62-A63B-561817B71553}" type="pres">
      <dgm:prSet presAssocID="{D32038DF-D97B-4D91-B825-FF0507CF00AF}" presName="connectorText" presStyleLbl="sibTrans1D1" presStyleIdx="9" presStyleCnt="11"/>
      <dgm:spPr/>
    </dgm:pt>
    <dgm:pt modelId="{BA475CBE-1291-46C2-AC0A-95BDBCF7D244}" type="pres">
      <dgm:prSet presAssocID="{9737E319-7F34-4D64-BEDC-17BD6BF18A4F}" presName="node" presStyleLbl="node1" presStyleIdx="10" presStyleCnt="12">
        <dgm:presLayoutVars>
          <dgm:bulletEnabled val="1"/>
        </dgm:presLayoutVars>
      </dgm:prSet>
      <dgm:spPr/>
    </dgm:pt>
    <dgm:pt modelId="{3AF5143E-3995-4969-B07C-EB4E24889862}" type="pres">
      <dgm:prSet presAssocID="{C6AA729C-4F56-4B1F-B8B0-13174DD7ECCD}" presName="sibTrans" presStyleLbl="sibTrans1D1" presStyleIdx="10" presStyleCnt="11"/>
      <dgm:spPr/>
    </dgm:pt>
    <dgm:pt modelId="{45C17140-F1BC-48BB-A249-B1671BB5ED47}" type="pres">
      <dgm:prSet presAssocID="{C6AA729C-4F56-4B1F-B8B0-13174DD7ECCD}" presName="connectorText" presStyleLbl="sibTrans1D1" presStyleIdx="10" presStyleCnt="11"/>
      <dgm:spPr/>
    </dgm:pt>
    <dgm:pt modelId="{336E49DA-D908-492C-ADC0-2C9D1A8B21F3}" type="pres">
      <dgm:prSet presAssocID="{19BFFCB6-279C-4E4A-ADCA-CB969E7094CE}" presName="node" presStyleLbl="node1" presStyleIdx="11" presStyleCnt="12">
        <dgm:presLayoutVars>
          <dgm:bulletEnabled val="1"/>
        </dgm:presLayoutVars>
      </dgm:prSet>
      <dgm:spPr/>
    </dgm:pt>
  </dgm:ptLst>
  <dgm:cxnLst>
    <dgm:cxn modelId="{BDC7F708-9B93-4A63-9AA8-12799456CEEF}" type="presOf" srcId="{7E3EA063-D8C9-4EBA-A800-525EC2E49F8E}" destId="{AF542DB2-3794-4484-9661-5B664EC8618D}" srcOrd="0" destOrd="0" presId="urn:microsoft.com/office/officeart/2016/7/layout/RepeatingBendingProcessNew"/>
    <dgm:cxn modelId="{FDEA310F-6667-4D24-8FDB-DB319C7DC059}" type="presOf" srcId="{63D3531B-FE09-403A-B96B-4F62E6BD51FC}" destId="{F0239A18-F09D-4DDC-BC69-FC0E423168C7}" srcOrd="0" destOrd="0" presId="urn:microsoft.com/office/officeart/2016/7/layout/RepeatingBendingProcessNew"/>
    <dgm:cxn modelId="{5F56BE10-ED2B-49CA-88F4-3D5244C50A85}" srcId="{D0E18C4E-3820-4717-87F6-AD10C219C9F4}" destId="{7E3EA063-D8C9-4EBA-A800-525EC2E49F8E}" srcOrd="4" destOrd="0" parTransId="{95909682-AD4B-44FB-ACEE-05B6FF5BBF04}" sibTransId="{04A02F28-0D48-4C9D-ABD1-735053C09D3E}"/>
    <dgm:cxn modelId="{CE518816-F81A-449D-ACD4-5282F9892654}" type="presOf" srcId="{FA2714A2-58A6-4B76-B956-D85530E59797}" destId="{BC4F7319-D957-45E9-856B-2D5839749AD0}" srcOrd="0" destOrd="0" presId="urn:microsoft.com/office/officeart/2016/7/layout/RepeatingBendingProcessNew"/>
    <dgm:cxn modelId="{FCF1C025-033F-473F-8200-2268FB8A3523}" srcId="{D0E18C4E-3820-4717-87F6-AD10C219C9F4}" destId="{DFFF96D9-6CE4-49E9-BC60-70A915128450}" srcOrd="7" destOrd="0" parTransId="{55E83F31-53FB-4027-AC34-6203C3F7D119}" sibTransId="{5EAE3AD1-ACA2-4C37-8A9D-07EAA485AD49}"/>
    <dgm:cxn modelId="{7C1E9227-EAB3-434F-A3D0-3E1383B31430}" type="presOf" srcId="{5EAE3AD1-ACA2-4C37-8A9D-07EAA485AD49}" destId="{91F4C3EB-64BC-49C1-833C-B55D87582D09}" srcOrd="0" destOrd="0" presId="urn:microsoft.com/office/officeart/2016/7/layout/RepeatingBendingProcessNew"/>
    <dgm:cxn modelId="{FD9A3F30-1D90-4908-9342-CEF74199DB30}" type="presOf" srcId="{19247C16-F893-4C50-ADC3-776F57C60FBF}" destId="{76E81DF9-1CF1-468E-8E21-4FAF9598EEB6}" srcOrd="0" destOrd="0" presId="urn:microsoft.com/office/officeart/2016/7/layout/RepeatingBendingProcessNew"/>
    <dgm:cxn modelId="{550C0135-8951-400D-9778-335232252F63}" type="presOf" srcId="{8F40CB95-EB6B-40A5-9254-7316EAC11EFB}" destId="{E7213F42-E457-41D1-BF53-A836E7503FA1}" srcOrd="0" destOrd="0" presId="urn:microsoft.com/office/officeart/2016/7/layout/RepeatingBendingProcessNew"/>
    <dgm:cxn modelId="{CC9A3236-B269-473D-A93F-CB986182B7D4}" type="presOf" srcId="{DF1CF519-5A53-49AA-8AE4-C38E82512314}" destId="{32BACBCC-C113-4A0E-931A-8CE43A6B1093}" srcOrd="0" destOrd="0" presId="urn:microsoft.com/office/officeart/2016/7/layout/RepeatingBendingProcessNew"/>
    <dgm:cxn modelId="{A9D0CD38-1244-467F-976D-35A3CEC5A5C0}" type="presOf" srcId="{77FDA414-3E56-408E-B0A8-597B62AB3910}" destId="{B1711CA1-FD2A-4A56-8C07-7710C8F87101}" srcOrd="0" destOrd="0" presId="urn:microsoft.com/office/officeart/2016/7/layout/RepeatingBendingProcessNew"/>
    <dgm:cxn modelId="{51AD805E-8635-4161-97CD-C2E9BF5C1D3F}" type="presOf" srcId="{53A64B14-02FD-4246-BA19-9FB9E0C8017B}" destId="{9AC3D108-CCBD-4F07-9DAD-40C8DC7DF182}" srcOrd="0" destOrd="0" presId="urn:microsoft.com/office/officeart/2016/7/layout/RepeatingBendingProcessNew"/>
    <dgm:cxn modelId="{8B4B5161-906A-4056-B03D-A636C30F173D}" srcId="{D0E18C4E-3820-4717-87F6-AD10C219C9F4}" destId="{DACC25EB-E08B-424F-956E-C643E07729D6}" srcOrd="0" destOrd="0" parTransId="{8257610E-88FD-459F-8856-ED86219BDCC4}" sibTransId="{7FC55FDB-C23F-44F1-BD5D-CD6D2BE0AA09}"/>
    <dgm:cxn modelId="{1B5E9F61-DC29-4640-A40D-0AEA22131DAF}" type="presOf" srcId="{7FC55FDB-C23F-44F1-BD5D-CD6D2BE0AA09}" destId="{DCDC7EC8-A02F-4115-B825-23F581313887}" srcOrd="0" destOrd="0" presId="urn:microsoft.com/office/officeart/2016/7/layout/RepeatingBendingProcessNew"/>
    <dgm:cxn modelId="{C1E1D843-E45D-47D1-BAD5-A0FFADBB3303}" srcId="{D0E18C4E-3820-4717-87F6-AD10C219C9F4}" destId="{19247C16-F893-4C50-ADC3-776F57C60FBF}" srcOrd="2" destOrd="0" parTransId="{D978CF52-2DC2-480E-8FE9-9067406F9EE4}" sibTransId="{807609D6-018A-4B7F-BC97-47178B6113E0}"/>
    <dgm:cxn modelId="{83F47C45-EF70-41C0-A1B3-689411D4ECE9}" type="presOf" srcId="{C6AA729C-4F56-4B1F-B8B0-13174DD7ECCD}" destId="{3AF5143E-3995-4969-B07C-EB4E24889862}" srcOrd="0" destOrd="0" presId="urn:microsoft.com/office/officeart/2016/7/layout/RepeatingBendingProcessNew"/>
    <dgm:cxn modelId="{8430A868-D2AB-4939-9AB7-44E8ECDFB093}" srcId="{D0E18C4E-3820-4717-87F6-AD10C219C9F4}" destId="{E9F63966-9731-48F0-9BD8-2B3521DDB455}" srcOrd="8" destOrd="0" parTransId="{484A53EB-9249-4316-9175-F97532C2F6C5}" sibTransId="{7E40C9C7-E81B-4AB1-AA2D-BB6859F985A7}"/>
    <dgm:cxn modelId="{07B3D96E-24E1-40F6-A078-809B09C9E965}" type="presOf" srcId="{3559EAA9-A0A3-4D83-B21C-80093023DD9C}" destId="{DBD490E8-E53D-4B97-A5DF-043A53123F06}" srcOrd="1" destOrd="0" presId="urn:microsoft.com/office/officeart/2016/7/layout/RepeatingBendingProcessNew"/>
    <dgm:cxn modelId="{475EAA70-6405-4B77-857D-B73176BAEBE2}" type="presOf" srcId="{323954D3-5B6A-4FCB-AE66-23461C541E66}" destId="{6CA7296D-953D-470A-95EB-EAEE07D8CD73}" srcOrd="0" destOrd="0" presId="urn:microsoft.com/office/officeart/2016/7/layout/RepeatingBendingProcessNew"/>
    <dgm:cxn modelId="{8AD73255-28F3-453F-BF63-0A9506D380BC}" type="presOf" srcId="{C6AA729C-4F56-4B1F-B8B0-13174DD7ECCD}" destId="{45C17140-F1BC-48BB-A249-B1671BB5ED47}" srcOrd="1" destOrd="0" presId="urn:microsoft.com/office/officeart/2016/7/layout/RepeatingBendingProcessNew"/>
    <dgm:cxn modelId="{34264B76-732E-440C-9EC0-7E3EBEA2B875}" type="presOf" srcId="{7E40C9C7-E81B-4AB1-AA2D-BB6859F985A7}" destId="{D5351AD7-9535-40CA-B09C-2CD08E28DB17}" srcOrd="1" destOrd="0" presId="urn:microsoft.com/office/officeart/2016/7/layout/RepeatingBendingProcessNew"/>
    <dgm:cxn modelId="{C0F5DA58-B8A4-4289-9FED-2499B15FFF10}" type="presOf" srcId="{04A02F28-0D48-4C9D-ABD1-735053C09D3E}" destId="{F7C03EA0-D956-47F9-902B-26FAAE3C61E8}" srcOrd="1" destOrd="0" presId="urn:microsoft.com/office/officeart/2016/7/layout/RepeatingBendingProcessNew"/>
    <dgm:cxn modelId="{2C46B17C-9607-4011-A1FA-E188A2E3AC0F}" type="presOf" srcId="{7FC55FDB-C23F-44F1-BD5D-CD6D2BE0AA09}" destId="{5B427C24-8551-4A8B-B561-4D6C0871F03F}" srcOrd="1" destOrd="0" presId="urn:microsoft.com/office/officeart/2016/7/layout/RepeatingBendingProcessNew"/>
    <dgm:cxn modelId="{F1CCA77E-EF39-4FF3-B2B3-194F97A37930}" type="presOf" srcId="{D0E18C4E-3820-4717-87F6-AD10C219C9F4}" destId="{C992E361-1E79-4B36-B294-D3AE4064163A}" srcOrd="0" destOrd="0" presId="urn:microsoft.com/office/officeart/2016/7/layout/RepeatingBendingProcessNew"/>
    <dgm:cxn modelId="{21BF7786-A4C9-40DC-83AE-0685A4DA8B97}" type="presOf" srcId="{FA2714A2-58A6-4B76-B956-D85530E59797}" destId="{69D0DF6E-F2A6-49F6-A589-8AF8D0CAF5E9}" srcOrd="1" destOrd="0" presId="urn:microsoft.com/office/officeart/2016/7/layout/RepeatingBendingProcessNew"/>
    <dgm:cxn modelId="{218EAA8D-3004-4770-A47D-3446EA3CE771}" srcId="{D0E18C4E-3820-4717-87F6-AD10C219C9F4}" destId="{323954D3-5B6A-4FCB-AE66-23461C541E66}" srcOrd="3" destOrd="0" parTransId="{7C28CFDA-9CD4-4D1E-A467-4794FE37CF0C}" sibTransId="{DF1CF519-5A53-49AA-8AE4-C38E82512314}"/>
    <dgm:cxn modelId="{CB5060A2-9B54-4660-AFA6-ECA557C4735F}" type="presOf" srcId="{807609D6-018A-4B7F-BC97-47178B6113E0}" destId="{0748C84A-85EA-48D6-8E15-BDCF7F3C09B2}" srcOrd="1" destOrd="0" presId="urn:microsoft.com/office/officeart/2016/7/layout/RepeatingBendingProcessNew"/>
    <dgm:cxn modelId="{87747FA4-624E-4E70-A5E5-396C117CEF28}" srcId="{D0E18C4E-3820-4717-87F6-AD10C219C9F4}" destId="{DC5C55CB-FB3B-4A41-B07C-1D65CAC3571D}" srcOrd="5" destOrd="0" parTransId="{8FE24CCD-5A17-4C6C-9E0B-00A2217BA2E4}" sibTransId="{FA2714A2-58A6-4B76-B956-D85530E59797}"/>
    <dgm:cxn modelId="{F9E6BEA5-181F-41CF-8ABA-D973FA4EA334}" type="presOf" srcId="{D32038DF-D97B-4D91-B825-FF0507CF00AF}" destId="{9E578836-01E7-4A62-A63B-561817B71553}" srcOrd="1" destOrd="0" presId="urn:microsoft.com/office/officeart/2016/7/layout/RepeatingBendingProcessNew"/>
    <dgm:cxn modelId="{E7A7A1A9-24C3-40D8-B4DC-8A5B93BBD6C7}" srcId="{D0E18C4E-3820-4717-87F6-AD10C219C9F4}" destId="{8F40CB95-EB6B-40A5-9254-7316EAC11EFB}" srcOrd="9" destOrd="0" parTransId="{459E2775-6883-42A6-AD57-6F5D389CB11F}" sibTransId="{D32038DF-D97B-4D91-B825-FF0507CF00AF}"/>
    <dgm:cxn modelId="{67AFBBAC-0537-41EB-8B61-CD9EAED016FD}" type="presOf" srcId="{DC5C55CB-FB3B-4A41-B07C-1D65CAC3571D}" destId="{CB84D706-1D8E-4D07-AE7C-F1003571E164}" srcOrd="0" destOrd="0" presId="urn:microsoft.com/office/officeart/2016/7/layout/RepeatingBendingProcessNew"/>
    <dgm:cxn modelId="{BD11AAB1-DF03-4890-A7F1-D062F3BA1E2E}" srcId="{D0E18C4E-3820-4717-87F6-AD10C219C9F4}" destId="{53A64B14-02FD-4246-BA19-9FB9E0C8017B}" srcOrd="6" destOrd="0" parTransId="{55C6E977-0677-49EA-BBC3-A050B648AF9F}" sibTransId="{3559EAA9-A0A3-4D83-B21C-80093023DD9C}"/>
    <dgm:cxn modelId="{BA35A5B7-1FD1-4890-A0A6-7739DEAB82BC}" type="presOf" srcId="{3559EAA9-A0A3-4D83-B21C-80093023DD9C}" destId="{5CCBDF29-5037-4471-B625-4EC019472F36}" srcOrd="0" destOrd="0" presId="urn:microsoft.com/office/officeart/2016/7/layout/RepeatingBendingProcessNew"/>
    <dgm:cxn modelId="{DA8BF3B7-A4C6-4483-BA3B-60910C9012B8}" srcId="{D0E18C4E-3820-4717-87F6-AD10C219C9F4}" destId="{77FDA414-3E56-408E-B0A8-597B62AB3910}" srcOrd="1" destOrd="0" parTransId="{9B877C9F-3931-4898-825D-13BEC6376EB2}" sibTransId="{63D3531B-FE09-403A-B96B-4F62E6BD51FC}"/>
    <dgm:cxn modelId="{548DE8BE-B64E-4AC4-A637-D39B6045289A}" type="presOf" srcId="{D32038DF-D97B-4D91-B825-FF0507CF00AF}" destId="{A8BA36C8-3DD8-40B1-9C02-E34637B0CBEC}" srcOrd="0" destOrd="0" presId="urn:microsoft.com/office/officeart/2016/7/layout/RepeatingBendingProcessNew"/>
    <dgm:cxn modelId="{9C9328C5-95F7-4C98-9AA5-14AE342A74F4}" type="presOf" srcId="{E9F63966-9731-48F0-9BD8-2B3521DDB455}" destId="{436F5AFD-E4BF-4CE2-8176-2A50AF7E2A9E}" srcOrd="0" destOrd="0" presId="urn:microsoft.com/office/officeart/2016/7/layout/RepeatingBendingProcessNew"/>
    <dgm:cxn modelId="{150072C5-25C0-4606-979E-16D4B2568B62}" type="presOf" srcId="{807609D6-018A-4B7F-BC97-47178B6113E0}" destId="{CE195320-5338-49D8-9E78-F3CA2E88C070}" srcOrd="0" destOrd="0" presId="urn:microsoft.com/office/officeart/2016/7/layout/RepeatingBendingProcessNew"/>
    <dgm:cxn modelId="{BB43B1CA-C3E2-431E-B827-D47BCF59C9AC}" type="presOf" srcId="{63D3531B-FE09-403A-B96B-4F62E6BD51FC}" destId="{0938E585-98CA-4B40-9A66-D3E7D98E871A}" srcOrd="1" destOrd="0" presId="urn:microsoft.com/office/officeart/2016/7/layout/RepeatingBendingProcessNew"/>
    <dgm:cxn modelId="{CE3FFCD1-D9A1-4DC9-BFD1-5422893B0C93}" srcId="{D0E18C4E-3820-4717-87F6-AD10C219C9F4}" destId="{9737E319-7F34-4D64-BEDC-17BD6BF18A4F}" srcOrd="10" destOrd="0" parTransId="{D8BEE508-8067-4183-9071-B9FD42909082}" sibTransId="{C6AA729C-4F56-4B1F-B8B0-13174DD7ECCD}"/>
    <dgm:cxn modelId="{F77D6ED3-451B-4087-B956-4D0033F04941}" type="presOf" srcId="{7E40C9C7-E81B-4AB1-AA2D-BB6859F985A7}" destId="{B1491937-35F9-472D-8260-9F5693FE23F6}" srcOrd="0" destOrd="0" presId="urn:microsoft.com/office/officeart/2016/7/layout/RepeatingBendingProcessNew"/>
    <dgm:cxn modelId="{59EB3BD6-A63A-403A-B601-CD8757B53B8B}" type="presOf" srcId="{DFFF96D9-6CE4-49E9-BC60-70A915128450}" destId="{76B0ACEE-F9D2-42AA-994C-D43F0E6A5AE8}" srcOrd="0" destOrd="0" presId="urn:microsoft.com/office/officeart/2016/7/layout/RepeatingBendingProcessNew"/>
    <dgm:cxn modelId="{FF4FD6DB-7F97-4287-A6CC-175DD822041F}" type="presOf" srcId="{19BFFCB6-279C-4E4A-ADCA-CB969E7094CE}" destId="{336E49DA-D908-492C-ADC0-2C9D1A8B21F3}" srcOrd="0" destOrd="0" presId="urn:microsoft.com/office/officeart/2016/7/layout/RepeatingBendingProcessNew"/>
    <dgm:cxn modelId="{F6F184DC-E687-4140-B043-9491CB3412AC}" type="presOf" srcId="{DF1CF519-5A53-49AA-8AE4-C38E82512314}" destId="{785EEE15-4BBF-420D-A03E-A2EEF7A3065E}" srcOrd="1" destOrd="0" presId="urn:microsoft.com/office/officeart/2016/7/layout/RepeatingBendingProcessNew"/>
    <dgm:cxn modelId="{25E409EA-A190-4549-80A8-2648D03961F4}" type="presOf" srcId="{04A02F28-0D48-4C9D-ABD1-735053C09D3E}" destId="{F4DD2EBE-1647-47EE-8728-627CBE6F5C23}" srcOrd="0" destOrd="0" presId="urn:microsoft.com/office/officeart/2016/7/layout/RepeatingBendingProcessNew"/>
    <dgm:cxn modelId="{2B3FDBED-FDE1-4A34-B9F0-5147BCCAC8F0}" type="presOf" srcId="{5EAE3AD1-ACA2-4C37-8A9D-07EAA485AD49}" destId="{8D86FD73-9D9C-4C50-B1A8-ED102E522F1C}" srcOrd="1" destOrd="0" presId="urn:microsoft.com/office/officeart/2016/7/layout/RepeatingBendingProcessNew"/>
    <dgm:cxn modelId="{64C20BF0-8DDA-4FC4-AEAA-E0A5A3F17D93}" type="presOf" srcId="{9737E319-7F34-4D64-BEDC-17BD6BF18A4F}" destId="{BA475CBE-1291-46C2-AC0A-95BDBCF7D244}" srcOrd="0" destOrd="0" presId="urn:microsoft.com/office/officeart/2016/7/layout/RepeatingBendingProcessNew"/>
    <dgm:cxn modelId="{A06996FA-595E-463A-A747-087CF94AB021}" type="presOf" srcId="{DACC25EB-E08B-424F-956E-C643E07729D6}" destId="{75BC5F16-ED91-487E-9873-E80BD6048062}" srcOrd="0" destOrd="0" presId="urn:microsoft.com/office/officeart/2016/7/layout/RepeatingBendingProcessNew"/>
    <dgm:cxn modelId="{FC1D70FE-C0D1-46C9-91DD-CFDAB9DCD40E}" srcId="{D0E18C4E-3820-4717-87F6-AD10C219C9F4}" destId="{19BFFCB6-279C-4E4A-ADCA-CB969E7094CE}" srcOrd="11" destOrd="0" parTransId="{4AC7DD86-7B27-43EB-8482-6444B8E71173}" sibTransId="{E9C50DDC-8C89-4705-BE30-F924AED65753}"/>
    <dgm:cxn modelId="{D54DF307-6842-49DD-8C6D-7A317492C635}" type="presParOf" srcId="{C992E361-1E79-4B36-B294-D3AE4064163A}" destId="{75BC5F16-ED91-487E-9873-E80BD6048062}" srcOrd="0" destOrd="0" presId="urn:microsoft.com/office/officeart/2016/7/layout/RepeatingBendingProcessNew"/>
    <dgm:cxn modelId="{BF555AB2-6DDB-42D2-BF58-0A8711A5E2CD}" type="presParOf" srcId="{C992E361-1E79-4B36-B294-D3AE4064163A}" destId="{DCDC7EC8-A02F-4115-B825-23F581313887}" srcOrd="1" destOrd="0" presId="urn:microsoft.com/office/officeart/2016/7/layout/RepeatingBendingProcessNew"/>
    <dgm:cxn modelId="{1A4A13A8-F73C-4032-957B-C8D4A307DDE3}" type="presParOf" srcId="{DCDC7EC8-A02F-4115-B825-23F581313887}" destId="{5B427C24-8551-4A8B-B561-4D6C0871F03F}" srcOrd="0" destOrd="0" presId="urn:microsoft.com/office/officeart/2016/7/layout/RepeatingBendingProcessNew"/>
    <dgm:cxn modelId="{4EE49ECA-00BC-4AF6-9F7B-7B89E86DB4BA}" type="presParOf" srcId="{C992E361-1E79-4B36-B294-D3AE4064163A}" destId="{B1711CA1-FD2A-4A56-8C07-7710C8F87101}" srcOrd="2" destOrd="0" presId="urn:microsoft.com/office/officeart/2016/7/layout/RepeatingBendingProcessNew"/>
    <dgm:cxn modelId="{0426D07B-A71E-4183-ABD9-9DD28333C1BA}" type="presParOf" srcId="{C992E361-1E79-4B36-B294-D3AE4064163A}" destId="{F0239A18-F09D-4DDC-BC69-FC0E423168C7}" srcOrd="3" destOrd="0" presId="urn:microsoft.com/office/officeart/2016/7/layout/RepeatingBendingProcessNew"/>
    <dgm:cxn modelId="{B1384E2B-3E65-4825-85A2-5EA374805DE0}" type="presParOf" srcId="{F0239A18-F09D-4DDC-BC69-FC0E423168C7}" destId="{0938E585-98CA-4B40-9A66-D3E7D98E871A}" srcOrd="0" destOrd="0" presId="urn:microsoft.com/office/officeart/2016/7/layout/RepeatingBendingProcessNew"/>
    <dgm:cxn modelId="{5002883C-3DBD-45DA-8136-F8AB78897CED}" type="presParOf" srcId="{C992E361-1E79-4B36-B294-D3AE4064163A}" destId="{76E81DF9-1CF1-468E-8E21-4FAF9598EEB6}" srcOrd="4" destOrd="0" presId="urn:microsoft.com/office/officeart/2016/7/layout/RepeatingBendingProcessNew"/>
    <dgm:cxn modelId="{D4248CD6-C480-466B-8C9C-3E38286D1BA2}" type="presParOf" srcId="{C992E361-1E79-4B36-B294-D3AE4064163A}" destId="{CE195320-5338-49D8-9E78-F3CA2E88C070}" srcOrd="5" destOrd="0" presId="urn:microsoft.com/office/officeart/2016/7/layout/RepeatingBendingProcessNew"/>
    <dgm:cxn modelId="{96C8E604-9A4D-4818-893F-E4581A5847DA}" type="presParOf" srcId="{CE195320-5338-49D8-9E78-F3CA2E88C070}" destId="{0748C84A-85EA-48D6-8E15-BDCF7F3C09B2}" srcOrd="0" destOrd="0" presId="urn:microsoft.com/office/officeart/2016/7/layout/RepeatingBendingProcessNew"/>
    <dgm:cxn modelId="{97C88976-CFD1-43B8-B86D-30ACAB37BEB8}" type="presParOf" srcId="{C992E361-1E79-4B36-B294-D3AE4064163A}" destId="{6CA7296D-953D-470A-95EB-EAEE07D8CD73}" srcOrd="6" destOrd="0" presId="urn:microsoft.com/office/officeart/2016/7/layout/RepeatingBendingProcessNew"/>
    <dgm:cxn modelId="{D02DBD0A-DDC5-403E-8E1F-2BA1386D0F87}" type="presParOf" srcId="{C992E361-1E79-4B36-B294-D3AE4064163A}" destId="{32BACBCC-C113-4A0E-931A-8CE43A6B1093}" srcOrd="7" destOrd="0" presId="urn:microsoft.com/office/officeart/2016/7/layout/RepeatingBendingProcessNew"/>
    <dgm:cxn modelId="{A8959321-007A-48EB-B217-7EFE63106DF7}" type="presParOf" srcId="{32BACBCC-C113-4A0E-931A-8CE43A6B1093}" destId="{785EEE15-4BBF-420D-A03E-A2EEF7A3065E}" srcOrd="0" destOrd="0" presId="urn:microsoft.com/office/officeart/2016/7/layout/RepeatingBendingProcessNew"/>
    <dgm:cxn modelId="{38542F49-C829-4F1E-B6A2-AF7ABCF659CE}" type="presParOf" srcId="{C992E361-1E79-4B36-B294-D3AE4064163A}" destId="{AF542DB2-3794-4484-9661-5B664EC8618D}" srcOrd="8" destOrd="0" presId="urn:microsoft.com/office/officeart/2016/7/layout/RepeatingBendingProcessNew"/>
    <dgm:cxn modelId="{84D8187E-D4EC-4FF9-AEA5-500A93E6A3D5}" type="presParOf" srcId="{C992E361-1E79-4B36-B294-D3AE4064163A}" destId="{F4DD2EBE-1647-47EE-8728-627CBE6F5C23}" srcOrd="9" destOrd="0" presId="urn:microsoft.com/office/officeart/2016/7/layout/RepeatingBendingProcessNew"/>
    <dgm:cxn modelId="{69648366-7749-41CA-A994-4C8EB375E916}" type="presParOf" srcId="{F4DD2EBE-1647-47EE-8728-627CBE6F5C23}" destId="{F7C03EA0-D956-47F9-902B-26FAAE3C61E8}" srcOrd="0" destOrd="0" presId="urn:microsoft.com/office/officeart/2016/7/layout/RepeatingBendingProcessNew"/>
    <dgm:cxn modelId="{B096EBDD-0593-411D-AEC9-3247B1DE2E5D}" type="presParOf" srcId="{C992E361-1E79-4B36-B294-D3AE4064163A}" destId="{CB84D706-1D8E-4D07-AE7C-F1003571E164}" srcOrd="10" destOrd="0" presId="urn:microsoft.com/office/officeart/2016/7/layout/RepeatingBendingProcessNew"/>
    <dgm:cxn modelId="{F8424A0F-A99C-41E1-9749-F03537EEEE87}" type="presParOf" srcId="{C992E361-1E79-4B36-B294-D3AE4064163A}" destId="{BC4F7319-D957-45E9-856B-2D5839749AD0}" srcOrd="11" destOrd="0" presId="urn:microsoft.com/office/officeart/2016/7/layout/RepeatingBendingProcessNew"/>
    <dgm:cxn modelId="{663B0319-B157-4D21-9D9F-3E18B579ECDD}" type="presParOf" srcId="{BC4F7319-D957-45E9-856B-2D5839749AD0}" destId="{69D0DF6E-F2A6-49F6-A589-8AF8D0CAF5E9}" srcOrd="0" destOrd="0" presId="urn:microsoft.com/office/officeart/2016/7/layout/RepeatingBendingProcessNew"/>
    <dgm:cxn modelId="{8859FA31-1A75-44BA-BF3B-42834777792E}" type="presParOf" srcId="{C992E361-1E79-4B36-B294-D3AE4064163A}" destId="{9AC3D108-CCBD-4F07-9DAD-40C8DC7DF182}" srcOrd="12" destOrd="0" presId="urn:microsoft.com/office/officeart/2016/7/layout/RepeatingBendingProcessNew"/>
    <dgm:cxn modelId="{00305B24-4805-4602-A0EB-A61BD652BB64}" type="presParOf" srcId="{C992E361-1E79-4B36-B294-D3AE4064163A}" destId="{5CCBDF29-5037-4471-B625-4EC019472F36}" srcOrd="13" destOrd="0" presId="urn:microsoft.com/office/officeart/2016/7/layout/RepeatingBendingProcessNew"/>
    <dgm:cxn modelId="{05D8CA81-33E5-401F-A4F2-20CFFBCA5C27}" type="presParOf" srcId="{5CCBDF29-5037-4471-B625-4EC019472F36}" destId="{DBD490E8-E53D-4B97-A5DF-043A53123F06}" srcOrd="0" destOrd="0" presId="urn:microsoft.com/office/officeart/2016/7/layout/RepeatingBendingProcessNew"/>
    <dgm:cxn modelId="{437C9D5E-F71C-44D9-885C-46ADA2946A68}" type="presParOf" srcId="{C992E361-1E79-4B36-B294-D3AE4064163A}" destId="{76B0ACEE-F9D2-42AA-994C-D43F0E6A5AE8}" srcOrd="14" destOrd="0" presId="urn:microsoft.com/office/officeart/2016/7/layout/RepeatingBendingProcessNew"/>
    <dgm:cxn modelId="{A7B94F13-F9E9-4942-ABC6-F5C2075BC3C1}" type="presParOf" srcId="{C992E361-1E79-4B36-B294-D3AE4064163A}" destId="{91F4C3EB-64BC-49C1-833C-B55D87582D09}" srcOrd="15" destOrd="0" presId="urn:microsoft.com/office/officeart/2016/7/layout/RepeatingBendingProcessNew"/>
    <dgm:cxn modelId="{98CE842C-401B-4B28-8C5F-68647289ECE7}" type="presParOf" srcId="{91F4C3EB-64BC-49C1-833C-B55D87582D09}" destId="{8D86FD73-9D9C-4C50-B1A8-ED102E522F1C}" srcOrd="0" destOrd="0" presId="urn:microsoft.com/office/officeart/2016/7/layout/RepeatingBendingProcessNew"/>
    <dgm:cxn modelId="{A100E8D3-FB98-4286-9E82-415BB044B0AA}" type="presParOf" srcId="{C992E361-1E79-4B36-B294-D3AE4064163A}" destId="{436F5AFD-E4BF-4CE2-8176-2A50AF7E2A9E}" srcOrd="16" destOrd="0" presId="urn:microsoft.com/office/officeart/2016/7/layout/RepeatingBendingProcessNew"/>
    <dgm:cxn modelId="{A8E93D39-4991-46E2-B2AB-0960C9260D6C}" type="presParOf" srcId="{C992E361-1E79-4B36-B294-D3AE4064163A}" destId="{B1491937-35F9-472D-8260-9F5693FE23F6}" srcOrd="17" destOrd="0" presId="urn:microsoft.com/office/officeart/2016/7/layout/RepeatingBendingProcessNew"/>
    <dgm:cxn modelId="{206D667C-B42A-4FE1-BEBF-32AB33443632}" type="presParOf" srcId="{B1491937-35F9-472D-8260-9F5693FE23F6}" destId="{D5351AD7-9535-40CA-B09C-2CD08E28DB17}" srcOrd="0" destOrd="0" presId="urn:microsoft.com/office/officeart/2016/7/layout/RepeatingBendingProcessNew"/>
    <dgm:cxn modelId="{7AFDB4D8-B91D-401B-A2FA-52253D3EED2C}" type="presParOf" srcId="{C992E361-1E79-4B36-B294-D3AE4064163A}" destId="{E7213F42-E457-41D1-BF53-A836E7503FA1}" srcOrd="18" destOrd="0" presId="urn:microsoft.com/office/officeart/2016/7/layout/RepeatingBendingProcessNew"/>
    <dgm:cxn modelId="{1C7064A0-FCA7-40D7-B38A-02B8EB7ACFE6}" type="presParOf" srcId="{C992E361-1E79-4B36-B294-D3AE4064163A}" destId="{A8BA36C8-3DD8-40B1-9C02-E34637B0CBEC}" srcOrd="19" destOrd="0" presId="urn:microsoft.com/office/officeart/2016/7/layout/RepeatingBendingProcessNew"/>
    <dgm:cxn modelId="{CD79ABB3-D942-42E0-9C2F-77D93D884EA4}" type="presParOf" srcId="{A8BA36C8-3DD8-40B1-9C02-E34637B0CBEC}" destId="{9E578836-01E7-4A62-A63B-561817B71553}" srcOrd="0" destOrd="0" presId="urn:microsoft.com/office/officeart/2016/7/layout/RepeatingBendingProcessNew"/>
    <dgm:cxn modelId="{4866BD6A-CB46-4797-8BCB-420407408B8D}" type="presParOf" srcId="{C992E361-1E79-4B36-B294-D3AE4064163A}" destId="{BA475CBE-1291-46C2-AC0A-95BDBCF7D244}" srcOrd="20" destOrd="0" presId="urn:microsoft.com/office/officeart/2016/7/layout/RepeatingBendingProcessNew"/>
    <dgm:cxn modelId="{89955F7E-D77C-40F1-94B6-9B2CBD90959F}" type="presParOf" srcId="{C992E361-1E79-4B36-B294-D3AE4064163A}" destId="{3AF5143E-3995-4969-B07C-EB4E24889862}" srcOrd="21" destOrd="0" presId="urn:microsoft.com/office/officeart/2016/7/layout/RepeatingBendingProcessNew"/>
    <dgm:cxn modelId="{2A72CA65-26D0-41F7-B749-74B5083C80F1}" type="presParOf" srcId="{3AF5143E-3995-4969-B07C-EB4E24889862}" destId="{45C17140-F1BC-48BB-A249-B1671BB5ED47}" srcOrd="0" destOrd="0" presId="urn:microsoft.com/office/officeart/2016/7/layout/RepeatingBendingProcessNew"/>
    <dgm:cxn modelId="{455E40DA-0BA6-485E-B19E-3350FA3D3A52}" type="presParOf" srcId="{C992E361-1E79-4B36-B294-D3AE4064163A}" destId="{336E49DA-D908-492C-ADC0-2C9D1A8B21F3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4C4A33-8DA2-4122-A92D-3989BB6C5C7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3C7123-FBF1-490B-9257-B764CE578B6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Identify licensing requirements for external collaboration</a:t>
          </a:r>
        </a:p>
      </dgm:t>
    </dgm:pt>
    <dgm:pt modelId="{CA414BD9-6C43-441D-AFF5-AE3E809E4B43}" type="parTrans" cxnId="{6F2406FE-DC67-482B-9F5E-42B7C03AAC6A}">
      <dgm:prSet/>
      <dgm:spPr/>
      <dgm:t>
        <a:bodyPr/>
        <a:lstStyle/>
        <a:p>
          <a:endParaRPr lang="en-US"/>
        </a:p>
      </dgm:t>
    </dgm:pt>
    <dgm:pt modelId="{56DAC63E-21B8-4306-A172-0A9994B5BE4A}" type="sibTrans" cxnId="{6F2406FE-DC67-482B-9F5E-42B7C03AAC6A}">
      <dgm:prSet/>
      <dgm:spPr/>
      <dgm:t>
        <a:bodyPr/>
        <a:lstStyle/>
        <a:p>
          <a:endParaRPr lang="en-US"/>
        </a:p>
      </dgm:t>
    </dgm:pt>
    <dgm:pt modelId="{8AF39571-5B60-4AFB-9C62-DB9D0290B18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Configure SharePoint Online and OneDrive external sharing settings</a:t>
          </a:r>
        </a:p>
      </dgm:t>
    </dgm:pt>
    <dgm:pt modelId="{B707C455-DA23-4D86-BC95-70734B7E4237}" type="parTrans" cxnId="{573F5657-746F-4E16-BD07-19286110C315}">
      <dgm:prSet/>
      <dgm:spPr/>
      <dgm:t>
        <a:bodyPr/>
        <a:lstStyle/>
        <a:p>
          <a:endParaRPr lang="en-US"/>
        </a:p>
      </dgm:t>
    </dgm:pt>
    <dgm:pt modelId="{841D7FA4-13A4-490F-8985-AA793F257043}" type="sibTrans" cxnId="{573F5657-746F-4E16-BD07-19286110C315}">
      <dgm:prSet/>
      <dgm:spPr/>
      <dgm:t>
        <a:bodyPr/>
        <a:lstStyle/>
        <a:p>
          <a:endParaRPr lang="en-US"/>
        </a:p>
      </dgm:t>
    </dgm:pt>
    <dgm:pt modelId="{307D5670-AB26-4964-8921-25BFFAD5F4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Configure External access in the Microsoft Teams admin center</a:t>
          </a:r>
        </a:p>
      </dgm:t>
    </dgm:pt>
    <dgm:pt modelId="{CE8D7D30-A74D-463F-A9BA-087FC739610F}" type="parTrans" cxnId="{D351902D-98E3-409E-91A0-4CED34C85FF3}">
      <dgm:prSet/>
      <dgm:spPr/>
      <dgm:t>
        <a:bodyPr/>
        <a:lstStyle/>
        <a:p>
          <a:endParaRPr lang="en-US"/>
        </a:p>
      </dgm:t>
    </dgm:pt>
    <dgm:pt modelId="{9769F04D-C06A-47A8-85A4-0308D1610679}" type="sibTrans" cxnId="{D351902D-98E3-409E-91A0-4CED34C85FF3}">
      <dgm:prSet/>
      <dgm:spPr/>
      <dgm:t>
        <a:bodyPr/>
        <a:lstStyle/>
        <a:p>
          <a:endParaRPr lang="en-US"/>
        </a:p>
      </dgm:t>
    </dgm:pt>
    <dgm:pt modelId="{0E4611E3-3327-47E5-8F2E-F657DD2D32C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Configure External collaboration settings in Microsoft Entra ID for guest access</a:t>
          </a:r>
        </a:p>
      </dgm:t>
    </dgm:pt>
    <dgm:pt modelId="{BB33F887-FAF3-46FD-9024-925FD0E6525C}" type="parTrans" cxnId="{D3279E9B-A203-4244-B315-93DC438D37F5}">
      <dgm:prSet/>
      <dgm:spPr/>
      <dgm:t>
        <a:bodyPr/>
        <a:lstStyle/>
        <a:p>
          <a:endParaRPr lang="en-US"/>
        </a:p>
      </dgm:t>
    </dgm:pt>
    <dgm:pt modelId="{2D566139-6268-4F3F-8AF4-5FCEA9A73E22}" type="sibTrans" cxnId="{D3279E9B-A203-4244-B315-93DC438D37F5}">
      <dgm:prSet/>
      <dgm:spPr/>
      <dgm:t>
        <a:bodyPr/>
        <a:lstStyle/>
        <a:p>
          <a:endParaRPr lang="en-US"/>
        </a:p>
      </dgm:t>
    </dgm:pt>
    <dgm:pt modelId="{F6610D6E-1A66-4776-9CD3-404E4AD3B9B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Configure guest access and sharing in the Microsoft Teams admin center, Microsoft 365 admin center, or Microsoft Entra admin center</a:t>
          </a:r>
        </a:p>
      </dgm:t>
    </dgm:pt>
    <dgm:pt modelId="{8F7443EC-5418-48EF-A717-8642BFFB1F84}" type="parTrans" cxnId="{FC8DED11-08E2-495A-BBE7-948891179B9E}">
      <dgm:prSet/>
      <dgm:spPr/>
      <dgm:t>
        <a:bodyPr/>
        <a:lstStyle/>
        <a:p>
          <a:endParaRPr lang="en-US"/>
        </a:p>
      </dgm:t>
    </dgm:pt>
    <dgm:pt modelId="{B6A064CE-CB82-4458-9510-86B258264AD1}" type="sibTrans" cxnId="{FC8DED11-08E2-495A-BBE7-948891179B9E}">
      <dgm:prSet/>
      <dgm:spPr/>
      <dgm:t>
        <a:bodyPr/>
        <a:lstStyle/>
        <a:p>
          <a:endParaRPr lang="en-US"/>
        </a:p>
      </dgm:t>
    </dgm:pt>
    <dgm:pt modelId="{994D7BA5-0472-4CF2-B2C3-5C682476266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Control guest access to a specific team, including sensitivity labels and Microsoft Entra ID</a:t>
          </a:r>
        </a:p>
      </dgm:t>
    </dgm:pt>
    <dgm:pt modelId="{71C2188B-676B-433D-B6DF-8185EF0B7A6C}" type="parTrans" cxnId="{CFB9D5F8-172C-47DB-AA5F-0D4FA5DC33F3}">
      <dgm:prSet/>
      <dgm:spPr/>
      <dgm:t>
        <a:bodyPr/>
        <a:lstStyle/>
        <a:p>
          <a:endParaRPr lang="en-US"/>
        </a:p>
      </dgm:t>
    </dgm:pt>
    <dgm:pt modelId="{2AE84B07-20C4-4141-BE8C-4A337D1D39E3}" type="sibTrans" cxnId="{CFB9D5F8-172C-47DB-AA5F-0D4FA5DC33F3}">
      <dgm:prSet/>
      <dgm:spPr/>
      <dgm:t>
        <a:bodyPr/>
        <a:lstStyle/>
        <a:p>
          <a:endParaRPr lang="en-US"/>
        </a:p>
      </dgm:t>
    </dgm:pt>
    <dgm:pt modelId="{0A1C620C-AD62-4FA9-B345-4A70C3EE2DC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Remove guests from Teams, including from a team or a tenant</a:t>
          </a:r>
        </a:p>
      </dgm:t>
    </dgm:pt>
    <dgm:pt modelId="{DA31CBB4-E013-4D3E-AE95-B5FA8D934EE8}" type="parTrans" cxnId="{401990BB-AC9F-4FE6-B711-89E1680E3304}">
      <dgm:prSet/>
      <dgm:spPr/>
      <dgm:t>
        <a:bodyPr/>
        <a:lstStyle/>
        <a:p>
          <a:endParaRPr lang="en-US"/>
        </a:p>
      </dgm:t>
    </dgm:pt>
    <dgm:pt modelId="{218FAE93-DEA3-46C3-B02C-322416B433F7}" type="sibTrans" cxnId="{401990BB-AC9F-4FE6-B711-89E1680E3304}">
      <dgm:prSet/>
      <dgm:spPr/>
      <dgm:t>
        <a:bodyPr/>
        <a:lstStyle/>
        <a:p>
          <a:endParaRPr lang="en-US"/>
        </a:p>
      </dgm:t>
    </dgm:pt>
    <dgm:pt modelId="{A9BC90E0-8F2C-48E7-8A36-A584EEC9EB7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Configure shared channels for external access</a:t>
          </a:r>
        </a:p>
      </dgm:t>
    </dgm:pt>
    <dgm:pt modelId="{A1272594-6535-4F9A-B36E-9278205FDD4B}" type="parTrans" cxnId="{D217FF86-55E0-401D-BEAF-AB244DA0ECE6}">
      <dgm:prSet/>
      <dgm:spPr/>
      <dgm:t>
        <a:bodyPr/>
        <a:lstStyle/>
        <a:p>
          <a:endParaRPr lang="en-US"/>
        </a:p>
      </dgm:t>
    </dgm:pt>
    <dgm:pt modelId="{23FA09D1-8A12-4DFC-A7BE-30A27E831119}" type="sibTrans" cxnId="{D217FF86-55E0-401D-BEAF-AB244DA0ECE6}">
      <dgm:prSet/>
      <dgm:spPr/>
      <dgm:t>
        <a:bodyPr/>
        <a:lstStyle/>
        <a:p>
          <a:endParaRPr lang="en-US"/>
        </a:p>
      </dgm:t>
    </dgm:pt>
    <dgm:pt modelId="{30FBCFE3-A9E3-456D-A301-D340BFFB20B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Configure and manage cross-tenant access for B2B direct connect in Microsoft Entra ID for shared channels</a:t>
          </a:r>
        </a:p>
      </dgm:t>
    </dgm:pt>
    <dgm:pt modelId="{D2EAB051-613A-47BC-B6A1-8DF16FDBE18E}" type="parTrans" cxnId="{6E6FEA8F-109B-4C70-8ABE-61BA532D94D8}">
      <dgm:prSet/>
      <dgm:spPr/>
      <dgm:t>
        <a:bodyPr/>
        <a:lstStyle/>
        <a:p>
          <a:endParaRPr lang="en-US"/>
        </a:p>
      </dgm:t>
    </dgm:pt>
    <dgm:pt modelId="{C7993AA8-581F-4B04-86EB-CC774F83CE23}" type="sibTrans" cxnId="{6E6FEA8F-109B-4C70-8ABE-61BA532D94D8}">
      <dgm:prSet/>
      <dgm:spPr/>
      <dgm:t>
        <a:bodyPr/>
        <a:lstStyle/>
        <a:p>
          <a:endParaRPr lang="en-US"/>
        </a:p>
      </dgm:t>
    </dgm:pt>
    <dgm:pt modelId="{76C439D9-B941-4884-8CD2-7EC5057DB7AD}" type="pres">
      <dgm:prSet presAssocID="{1D4C4A33-8DA2-4122-A92D-3989BB6C5C74}" presName="diagram" presStyleCnt="0">
        <dgm:presLayoutVars>
          <dgm:dir/>
          <dgm:resizeHandles val="exact"/>
        </dgm:presLayoutVars>
      </dgm:prSet>
      <dgm:spPr/>
    </dgm:pt>
    <dgm:pt modelId="{1CAB7F07-EAF4-401C-900E-0AE70E6EDB77}" type="pres">
      <dgm:prSet presAssocID="{D33C7123-FBF1-490B-9257-B764CE578B6F}" presName="node" presStyleLbl="node1" presStyleIdx="0" presStyleCnt="9">
        <dgm:presLayoutVars>
          <dgm:bulletEnabled val="1"/>
        </dgm:presLayoutVars>
      </dgm:prSet>
      <dgm:spPr/>
    </dgm:pt>
    <dgm:pt modelId="{56AE940F-06C9-4069-BD20-4A7BE24C38AC}" type="pres">
      <dgm:prSet presAssocID="{56DAC63E-21B8-4306-A172-0A9994B5BE4A}" presName="sibTrans" presStyleCnt="0"/>
      <dgm:spPr/>
    </dgm:pt>
    <dgm:pt modelId="{13C6C205-A9FF-4924-8EC0-B05AD2573DAC}" type="pres">
      <dgm:prSet presAssocID="{8AF39571-5B60-4AFB-9C62-DB9D0290B18D}" presName="node" presStyleLbl="node1" presStyleIdx="1" presStyleCnt="9">
        <dgm:presLayoutVars>
          <dgm:bulletEnabled val="1"/>
        </dgm:presLayoutVars>
      </dgm:prSet>
      <dgm:spPr/>
    </dgm:pt>
    <dgm:pt modelId="{1DA63E24-DEBC-42AB-9058-5726675FF3D3}" type="pres">
      <dgm:prSet presAssocID="{841D7FA4-13A4-490F-8985-AA793F257043}" presName="sibTrans" presStyleCnt="0"/>
      <dgm:spPr/>
    </dgm:pt>
    <dgm:pt modelId="{93A3C7FD-42DF-47FB-B0D0-DC288560B1CC}" type="pres">
      <dgm:prSet presAssocID="{307D5670-AB26-4964-8921-25BFFAD5F45D}" presName="node" presStyleLbl="node1" presStyleIdx="2" presStyleCnt="9">
        <dgm:presLayoutVars>
          <dgm:bulletEnabled val="1"/>
        </dgm:presLayoutVars>
      </dgm:prSet>
      <dgm:spPr/>
    </dgm:pt>
    <dgm:pt modelId="{05EF7F0B-369B-4E43-A9AD-F3EF079DAAA3}" type="pres">
      <dgm:prSet presAssocID="{9769F04D-C06A-47A8-85A4-0308D1610679}" presName="sibTrans" presStyleCnt="0"/>
      <dgm:spPr/>
    </dgm:pt>
    <dgm:pt modelId="{0C59C165-26D7-4A1B-A822-26CDBCCC984B}" type="pres">
      <dgm:prSet presAssocID="{0E4611E3-3327-47E5-8F2E-F657DD2D32C6}" presName="node" presStyleLbl="node1" presStyleIdx="3" presStyleCnt="9">
        <dgm:presLayoutVars>
          <dgm:bulletEnabled val="1"/>
        </dgm:presLayoutVars>
      </dgm:prSet>
      <dgm:spPr/>
    </dgm:pt>
    <dgm:pt modelId="{15B7B427-6C24-4DBF-A4B5-6CB45B0075B7}" type="pres">
      <dgm:prSet presAssocID="{2D566139-6268-4F3F-8AF4-5FCEA9A73E22}" presName="sibTrans" presStyleCnt="0"/>
      <dgm:spPr/>
    </dgm:pt>
    <dgm:pt modelId="{884DD1A6-E035-429F-8DC8-5AA0E0A16C10}" type="pres">
      <dgm:prSet presAssocID="{F6610D6E-1A66-4776-9CD3-404E4AD3B9B6}" presName="node" presStyleLbl="node1" presStyleIdx="4" presStyleCnt="9">
        <dgm:presLayoutVars>
          <dgm:bulletEnabled val="1"/>
        </dgm:presLayoutVars>
      </dgm:prSet>
      <dgm:spPr/>
    </dgm:pt>
    <dgm:pt modelId="{11B95586-11A2-462E-B58D-C6777997F17C}" type="pres">
      <dgm:prSet presAssocID="{B6A064CE-CB82-4458-9510-86B258264AD1}" presName="sibTrans" presStyleCnt="0"/>
      <dgm:spPr/>
    </dgm:pt>
    <dgm:pt modelId="{4501D54B-926F-4424-9A5C-337228EFA7DA}" type="pres">
      <dgm:prSet presAssocID="{994D7BA5-0472-4CF2-B2C3-5C6824762668}" presName="node" presStyleLbl="node1" presStyleIdx="5" presStyleCnt="9">
        <dgm:presLayoutVars>
          <dgm:bulletEnabled val="1"/>
        </dgm:presLayoutVars>
      </dgm:prSet>
      <dgm:spPr/>
    </dgm:pt>
    <dgm:pt modelId="{4019DD01-7C93-4238-A957-9680C52A3E69}" type="pres">
      <dgm:prSet presAssocID="{2AE84B07-20C4-4141-BE8C-4A337D1D39E3}" presName="sibTrans" presStyleCnt="0"/>
      <dgm:spPr/>
    </dgm:pt>
    <dgm:pt modelId="{02F3628D-513C-4449-BA77-D60F24F71261}" type="pres">
      <dgm:prSet presAssocID="{0A1C620C-AD62-4FA9-B345-4A70C3EE2DCA}" presName="node" presStyleLbl="node1" presStyleIdx="6" presStyleCnt="9">
        <dgm:presLayoutVars>
          <dgm:bulletEnabled val="1"/>
        </dgm:presLayoutVars>
      </dgm:prSet>
      <dgm:spPr/>
    </dgm:pt>
    <dgm:pt modelId="{C272B164-6309-42B5-89BC-78237A785BBF}" type="pres">
      <dgm:prSet presAssocID="{218FAE93-DEA3-46C3-B02C-322416B433F7}" presName="sibTrans" presStyleCnt="0"/>
      <dgm:spPr/>
    </dgm:pt>
    <dgm:pt modelId="{F56C2EA0-7FF2-4D4B-A378-C566CF2E3E09}" type="pres">
      <dgm:prSet presAssocID="{A9BC90E0-8F2C-48E7-8A36-A584EEC9EB70}" presName="node" presStyleLbl="node1" presStyleIdx="7" presStyleCnt="9">
        <dgm:presLayoutVars>
          <dgm:bulletEnabled val="1"/>
        </dgm:presLayoutVars>
      </dgm:prSet>
      <dgm:spPr/>
    </dgm:pt>
    <dgm:pt modelId="{3F9F2E55-3DDC-43E1-86CF-DF472EBB1226}" type="pres">
      <dgm:prSet presAssocID="{23FA09D1-8A12-4DFC-A7BE-30A27E831119}" presName="sibTrans" presStyleCnt="0"/>
      <dgm:spPr/>
    </dgm:pt>
    <dgm:pt modelId="{3A7443C5-9655-49E8-9E0E-36C27A3BAA37}" type="pres">
      <dgm:prSet presAssocID="{30FBCFE3-A9E3-456D-A301-D340BFFB20B5}" presName="node" presStyleLbl="node1" presStyleIdx="8" presStyleCnt="9">
        <dgm:presLayoutVars>
          <dgm:bulletEnabled val="1"/>
        </dgm:presLayoutVars>
      </dgm:prSet>
      <dgm:spPr/>
    </dgm:pt>
  </dgm:ptLst>
  <dgm:cxnLst>
    <dgm:cxn modelId="{66E80003-914A-4F46-87B1-841538F39D8D}" type="presOf" srcId="{F6610D6E-1A66-4776-9CD3-404E4AD3B9B6}" destId="{884DD1A6-E035-429F-8DC8-5AA0E0A16C10}" srcOrd="0" destOrd="0" presId="urn:microsoft.com/office/officeart/2005/8/layout/default"/>
    <dgm:cxn modelId="{E3343E06-EDB5-47FA-ACA8-5C0A32FB385C}" type="presOf" srcId="{994D7BA5-0472-4CF2-B2C3-5C6824762668}" destId="{4501D54B-926F-4424-9A5C-337228EFA7DA}" srcOrd="0" destOrd="0" presId="urn:microsoft.com/office/officeart/2005/8/layout/default"/>
    <dgm:cxn modelId="{F7AD890E-D474-4491-AE40-E096D28F1971}" type="presOf" srcId="{D33C7123-FBF1-490B-9257-B764CE578B6F}" destId="{1CAB7F07-EAF4-401C-900E-0AE70E6EDB77}" srcOrd="0" destOrd="0" presId="urn:microsoft.com/office/officeart/2005/8/layout/default"/>
    <dgm:cxn modelId="{FC8DED11-08E2-495A-BBE7-948891179B9E}" srcId="{1D4C4A33-8DA2-4122-A92D-3989BB6C5C74}" destId="{F6610D6E-1A66-4776-9CD3-404E4AD3B9B6}" srcOrd="4" destOrd="0" parTransId="{8F7443EC-5418-48EF-A717-8642BFFB1F84}" sibTransId="{B6A064CE-CB82-4458-9510-86B258264AD1}"/>
    <dgm:cxn modelId="{D351902D-98E3-409E-91A0-4CED34C85FF3}" srcId="{1D4C4A33-8DA2-4122-A92D-3989BB6C5C74}" destId="{307D5670-AB26-4964-8921-25BFFAD5F45D}" srcOrd="2" destOrd="0" parTransId="{CE8D7D30-A74D-463F-A9BA-087FC739610F}" sibTransId="{9769F04D-C06A-47A8-85A4-0308D1610679}"/>
    <dgm:cxn modelId="{54494649-483A-48E1-8608-FCCB24330856}" type="presOf" srcId="{8AF39571-5B60-4AFB-9C62-DB9D0290B18D}" destId="{13C6C205-A9FF-4924-8EC0-B05AD2573DAC}" srcOrd="0" destOrd="0" presId="urn:microsoft.com/office/officeart/2005/8/layout/default"/>
    <dgm:cxn modelId="{295C0F4E-346E-423F-8EA5-64E1E58AF708}" type="presOf" srcId="{1D4C4A33-8DA2-4122-A92D-3989BB6C5C74}" destId="{76C439D9-B941-4884-8CD2-7EC5057DB7AD}" srcOrd="0" destOrd="0" presId="urn:microsoft.com/office/officeart/2005/8/layout/default"/>
    <dgm:cxn modelId="{573F5657-746F-4E16-BD07-19286110C315}" srcId="{1D4C4A33-8DA2-4122-A92D-3989BB6C5C74}" destId="{8AF39571-5B60-4AFB-9C62-DB9D0290B18D}" srcOrd="1" destOrd="0" parTransId="{B707C455-DA23-4D86-BC95-70734B7E4237}" sibTransId="{841D7FA4-13A4-490F-8985-AA793F257043}"/>
    <dgm:cxn modelId="{0AEF5C83-C5EC-45CB-B936-4DFC52A6BDF3}" type="presOf" srcId="{0A1C620C-AD62-4FA9-B345-4A70C3EE2DCA}" destId="{02F3628D-513C-4449-BA77-D60F24F71261}" srcOrd="0" destOrd="0" presId="urn:microsoft.com/office/officeart/2005/8/layout/default"/>
    <dgm:cxn modelId="{D217FF86-55E0-401D-BEAF-AB244DA0ECE6}" srcId="{1D4C4A33-8DA2-4122-A92D-3989BB6C5C74}" destId="{A9BC90E0-8F2C-48E7-8A36-A584EEC9EB70}" srcOrd="7" destOrd="0" parTransId="{A1272594-6535-4F9A-B36E-9278205FDD4B}" sibTransId="{23FA09D1-8A12-4DFC-A7BE-30A27E831119}"/>
    <dgm:cxn modelId="{6E6FEA8F-109B-4C70-8ABE-61BA532D94D8}" srcId="{1D4C4A33-8DA2-4122-A92D-3989BB6C5C74}" destId="{30FBCFE3-A9E3-456D-A301-D340BFFB20B5}" srcOrd="8" destOrd="0" parTransId="{D2EAB051-613A-47BC-B6A1-8DF16FDBE18E}" sibTransId="{C7993AA8-581F-4B04-86EB-CC774F83CE23}"/>
    <dgm:cxn modelId="{D3279E9B-A203-4244-B315-93DC438D37F5}" srcId="{1D4C4A33-8DA2-4122-A92D-3989BB6C5C74}" destId="{0E4611E3-3327-47E5-8F2E-F657DD2D32C6}" srcOrd="3" destOrd="0" parTransId="{BB33F887-FAF3-46FD-9024-925FD0E6525C}" sibTransId="{2D566139-6268-4F3F-8AF4-5FCEA9A73E22}"/>
    <dgm:cxn modelId="{B99D9F9D-B6D7-4902-8D6D-B0008CB514A9}" type="presOf" srcId="{0E4611E3-3327-47E5-8F2E-F657DD2D32C6}" destId="{0C59C165-26D7-4A1B-A822-26CDBCCC984B}" srcOrd="0" destOrd="0" presId="urn:microsoft.com/office/officeart/2005/8/layout/default"/>
    <dgm:cxn modelId="{5C5468AC-0BA2-4C9A-864A-01F0B3FB20FE}" type="presOf" srcId="{A9BC90E0-8F2C-48E7-8A36-A584EEC9EB70}" destId="{F56C2EA0-7FF2-4D4B-A378-C566CF2E3E09}" srcOrd="0" destOrd="0" presId="urn:microsoft.com/office/officeart/2005/8/layout/default"/>
    <dgm:cxn modelId="{D7C416AF-F22A-43EE-A6A9-AD8D03A0E103}" type="presOf" srcId="{30FBCFE3-A9E3-456D-A301-D340BFFB20B5}" destId="{3A7443C5-9655-49E8-9E0E-36C27A3BAA37}" srcOrd="0" destOrd="0" presId="urn:microsoft.com/office/officeart/2005/8/layout/default"/>
    <dgm:cxn modelId="{401990BB-AC9F-4FE6-B711-89E1680E3304}" srcId="{1D4C4A33-8DA2-4122-A92D-3989BB6C5C74}" destId="{0A1C620C-AD62-4FA9-B345-4A70C3EE2DCA}" srcOrd="6" destOrd="0" parTransId="{DA31CBB4-E013-4D3E-AE95-B5FA8D934EE8}" sibTransId="{218FAE93-DEA3-46C3-B02C-322416B433F7}"/>
    <dgm:cxn modelId="{D38B9BD4-CD10-44C3-A1A4-A73F32BEAEBA}" type="presOf" srcId="{307D5670-AB26-4964-8921-25BFFAD5F45D}" destId="{93A3C7FD-42DF-47FB-B0D0-DC288560B1CC}" srcOrd="0" destOrd="0" presId="urn:microsoft.com/office/officeart/2005/8/layout/default"/>
    <dgm:cxn modelId="{CFB9D5F8-172C-47DB-AA5F-0D4FA5DC33F3}" srcId="{1D4C4A33-8DA2-4122-A92D-3989BB6C5C74}" destId="{994D7BA5-0472-4CF2-B2C3-5C6824762668}" srcOrd="5" destOrd="0" parTransId="{71C2188B-676B-433D-B6DF-8185EF0B7A6C}" sibTransId="{2AE84B07-20C4-4141-BE8C-4A337D1D39E3}"/>
    <dgm:cxn modelId="{6F2406FE-DC67-482B-9F5E-42B7C03AAC6A}" srcId="{1D4C4A33-8DA2-4122-A92D-3989BB6C5C74}" destId="{D33C7123-FBF1-490B-9257-B764CE578B6F}" srcOrd="0" destOrd="0" parTransId="{CA414BD9-6C43-441D-AFF5-AE3E809E4B43}" sibTransId="{56DAC63E-21B8-4306-A172-0A9994B5BE4A}"/>
    <dgm:cxn modelId="{54D19C75-DFA5-454F-B1CD-176EF04C59D5}" type="presParOf" srcId="{76C439D9-B941-4884-8CD2-7EC5057DB7AD}" destId="{1CAB7F07-EAF4-401C-900E-0AE70E6EDB77}" srcOrd="0" destOrd="0" presId="urn:microsoft.com/office/officeart/2005/8/layout/default"/>
    <dgm:cxn modelId="{B402DA10-741A-4220-B27B-607E414216F0}" type="presParOf" srcId="{76C439D9-B941-4884-8CD2-7EC5057DB7AD}" destId="{56AE940F-06C9-4069-BD20-4A7BE24C38AC}" srcOrd="1" destOrd="0" presId="urn:microsoft.com/office/officeart/2005/8/layout/default"/>
    <dgm:cxn modelId="{EBBABFDB-D715-4AAE-B3ED-BF8B200FFDDD}" type="presParOf" srcId="{76C439D9-B941-4884-8CD2-7EC5057DB7AD}" destId="{13C6C205-A9FF-4924-8EC0-B05AD2573DAC}" srcOrd="2" destOrd="0" presId="urn:microsoft.com/office/officeart/2005/8/layout/default"/>
    <dgm:cxn modelId="{5D7D7DD5-F69B-466F-809A-5B5533478865}" type="presParOf" srcId="{76C439D9-B941-4884-8CD2-7EC5057DB7AD}" destId="{1DA63E24-DEBC-42AB-9058-5726675FF3D3}" srcOrd="3" destOrd="0" presId="urn:microsoft.com/office/officeart/2005/8/layout/default"/>
    <dgm:cxn modelId="{436E5773-6E19-4A73-901C-8BD579072C8A}" type="presParOf" srcId="{76C439D9-B941-4884-8CD2-7EC5057DB7AD}" destId="{93A3C7FD-42DF-47FB-B0D0-DC288560B1CC}" srcOrd="4" destOrd="0" presId="urn:microsoft.com/office/officeart/2005/8/layout/default"/>
    <dgm:cxn modelId="{664506A6-186B-4489-8FD8-4DF403E80549}" type="presParOf" srcId="{76C439D9-B941-4884-8CD2-7EC5057DB7AD}" destId="{05EF7F0B-369B-4E43-A9AD-F3EF079DAAA3}" srcOrd="5" destOrd="0" presId="urn:microsoft.com/office/officeart/2005/8/layout/default"/>
    <dgm:cxn modelId="{17D34FC8-13CE-427E-B0F7-EA2460FCABD9}" type="presParOf" srcId="{76C439D9-B941-4884-8CD2-7EC5057DB7AD}" destId="{0C59C165-26D7-4A1B-A822-26CDBCCC984B}" srcOrd="6" destOrd="0" presId="urn:microsoft.com/office/officeart/2005/8/layout/default"/>
    <dgm:cxn modelId="{91ECB6F7-9C49-4438-9068-2FC3B1ECF17A}" type="presParOf" srcId="{76C439D9-B941-4884-8CD2-7EC5057DB7AD}" destId="{15B7B427-6C24-4DBF-A4B5-6CB45B0075B7}" srcOrd="7" destOrd="0" presId="urn:microsoft.com/office/officeart/2005/8/layout/default"/>
    <dgm:cxn modelId="{73586921-9A53-4A81-A80C-316DB57FC35C}" type="presParOf" srcId="{76C439D9-B941-4884-8CD2-7EC5057DB7AD}" destId="{884DD1A6-E035-429F-8DC8-5AA0E0A16C10}" srcOrd="8" destOrd="0" presId="urn:microsoft.com/office/officeart/2005/8/layout/default"/>
    <dgm:cxn modelId="{17D2C92E-A792-4BA1-9604-FF1F69C55ED0}" type="presParOf" srcId="{76C439D9-B941-4884-8CD2-7EC5057DB7AD}" destId="{11B95586-11A2-462E-B58D-C6777997F17C}" srcOrd="9" destOrd="0" presId="urn:microsoft.com/office/officeart/2005/8/layout/default"/>
    <dgm:cxn modelId="{79360A0E-F73E-43F5-BF74-7DF148750B68}" type="presParOf" srcId="{76C439D9-B941-4884-8CD2-7EC5057DB7AD}" destId="{4501D54B-926F-4424-9A5C-337228EFA7DA}" srcOrd="10" destOrd="0" presId="urn:microsoft.com/office/officeart/2005/8/layout/default"/>
    <dgm:cxn modelId="{68735AA6-E32C-4DE8-A51A-CADD6FDE5433}" type="presParOf" srcId="{76C439D9-B941-4884-8CD2-7EC5057DB7AD}" destId="{4019DD01-7C93-4238-A957-9680C52A3E69}" srcOrd="11" destOrd="0" presId="urn:microsoft.com/office/officeart/2005/8/layout/default"/>
    <dgm:cxn modelId="{76FACD2F-A6E1-44CF-B098-5BB973E91DD7}" type="presParOf" srcId="{76C439D9-B941-4884-8CD2-7EC5057DB7AD}" destId="{02F3628D-513C-4449-BA77-D60F24F71261}" srcOrd="12" destOrd="0" presId="urn:microsoft.com/office/officeart/2005/8/layout/default"/>
    <dgm:cxn modelId="{5BED39E0-A885-403E-9CB8-A4B3823F2179}" type="presParOf" srcId="{76C439D9-B941-4884-8CD2-7EC5057DB7AD}" destId="{C272B164-6309-42B5-89BC-78237A785BBF}" srcOrd="13" destOrd="0" presId="urn:microsoft.com/office/officeart/2005/8/layout/default"/>
    <dgm:cxn modelId="{98BEF247-D7F8-493E-BBC1-CB891ED4B04E}" type="presParOf" srcId="{76C439D9-B941-4884-8CD2-7EC5057DB7AD}" destId="{F56C2EA0-7FF2-4D4B-A378-C566CF2E3E09}" srcOrd="14" destOrd="0" presId="urn:microsoft.com/office/officeart/2005/8/layout/default"/>
    <dgm:cxn modelId="{2AD02FD8-D081-440F-B872-D23052508A58}" type="presParOf" srcId="{76C439D9-B941-4884-8CD2-7EC5057DB7AD}" destId="{3F9F2E55-3DDC-43E1-86CF-DF472EBB1226}" srcOrd="15" destOrd="0" presId="urn:microsoft.com/office/officeart/2005/8/layout/default"/>
    <dgm:cxn modelId="{12123F76-37E2-406A-A448-07BA9D61E90C}" type="presParOf" srcId="{76C439D9-B941-4884-8CD2-7EC5057DB7AD}" destId="{3A7443C5-9655-49E8-9E0E-36C27A3BAA37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EFE717-6F71-45C2-9D01-5ABE9AD9974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5204B7-1A57-409B-894C-87C96A79F5EE}">
      <dgm:prSet/>
      <dgm:spPr/>
      <dgm:t>
        <a:bodyPr/>
        <a:lstStyle/>
        <a:p>
          <a:r>
            <a:rPr lang="en-US" b="0" i="0"/>
            <a:t>Identify licensing requirements for Teams Phone and resource accounts</a:t>
          </a:r>
          <a:endParaRPr lang="en-US"/>
        </a:p>
      </dgm:t>
    </dgm:pt>
    <dgm:pt modelId="{78984AC6-A9D7-4F55-8C55-A0DA68F96E7B}" type="parTrans" cxnId="{0DA23ED5-7A36-41BE-BECA-009340D21F87}">
      <dgm:prSet/>
      <dgm:spPr/>
      <dgm:t>
        <a:bodyPr/>
        <a:lstStyle/>
        <a:p>
          <a:endParaRPr lang="en-US"/>
        </a:p>
      </dgm:t>
    </dgm:pt>
    <dgm:pt modelId="{3DCB6A2A-AF8D-46FA-BB3B-565F06038F8D}" type="sibTrans" cxnId="{0DA23ED5-7A36-41BE-BECA-009340D21F8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FB69791-7CB9-44EB-9A22-AF584C6E15F7}">
      <dgm:prSet/>
      <dgm:spPr/>
      <dgm:t>
        <a:bodyPr/>
        <a:lstStyle/>
        <a:p>
          <a:r>
            <a:rPr lang="en-US" b="0" i="0"/>
            <a:t>Identify licensing requirements for Teams devices</a:t>
          </a:r>
          <a:endParaRPr lang="en-US"/>
        </a:p>
      </dgm:t>
    </dgm:pt>
    <dgm:pt modelId="{4DB6FE9D-9540-44B3-A75E-5DFB5733DF91}" type="parTrans" cxnId="{92FDB2D8-965D-406D-B7C0-A44B1DDC323C}">
      <dgm:prSet/>
      <dgm:spPr/>
      <dgm:t>
        <a:bodyPr/>
        <a:lstStyle/>
        <a:p>
          <a:endParaRPr lang="en-US"/>
        </a:p>
      </dgm:t>
    </dgm:pt>
    <dgm:pt modelId="{2986218E-5830-448F-9445-11160FA72CC8}" type="sibTrans" cxnId="{92FDB2D8-965D-406D-B7C0-A44B1DDC323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957D624-6C32-4612-89A1-CC658AA48F72}">
      <dgm:prSet/>
      <dgm:spPr/>
      <dgm:t>
        <a:bodyPr/>
        <a:lstStyle/>
        <a:p>
          <a:r>
            <a:rPr lang="en-US" b="0" i="0"/>
            <a:t>Manage configuration profiles for Teams devices</a:t>
          </a:r>
          <a:endParaRPr lang="en-US"/>
        </a:p>
      </dgm:t>
    </dgm:pt>
    <dgm:pt modelId="{D3EB2AAF-833C-4314-B720-E33008386467}" type="parTrans" cxnId="{6929DB4B-D75A-4878-B18E-9D3C6CA59FE7}">
      <dgm:prSet/>
      <dgm:spPr/>
      <dgm:t>
        <a:bodyPr/>
        <a:lstStyle/>
        <a:p>
          <a:endParaRPr lang="en-US"/>
        </a:p>
      </dgm:t>
    </dgm:pt>
    <dgm:pt modelId="{844C8669-0FBC-478E-A0B3-797553E7F68F}" type="sibTrans" cxnId="{6929DB4B-D75A-4878-B18E-9D3C6CA59FE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DA4ADBF-1EB2-42A2-B83F-B2940A0DA562}">
      <dgm:prSet/>
      <dgm:spPr/>
      <dgm:t>
        <a:bodyPr/>
        <a:lstStyle/>
        <a:p>
          <a:r>
            <a:rPr lang="en-US" b="0" i="0"/>
            <a:t>Configure Teams Rooms accounts and systems</a:t>
          </a:r>
          <a:endParaRPr lang="en-US"/>
        </a:p>
      </dgm:t>
    </dgm:pt>
    <dgm:pt modelId="{71B40CED-EE8B-455C-BD30-9E24EEB18290}" type="parTrans" cxnId="{0A08F4F6-8C4E-48A5-BB76-11ED8D4DD2FE}">
      <dgm:prSet/>
      <dgm:spPr/>
      <dgm:t>
        <a:bodyPr/>
        <a:lstStyle/>
        <a:p>
          <a:endParaRPr lang="en-US"/>
        </a:p>
      </dgm:t>
    </dgm:pt>
    <dgm:pt modelId="{4B2A9A71-0ACB-4D02-8464-1CB850C0B8F6}" type="sibTrans" cxnId="{0A08F4F6-8C4E-48A5-BB76-11ED8D4DD2F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DC38C9A-36E4-4A08-964D-6886780079AF}">
      <dgm:prSet/>
      <dgm:spPr/>
      <dgm:t>
        <a:bodyPr/>
        <a:lstStyle/>
        <a:p>
          <a:r>
            <a:rPr lang="en-US" b="0" i="0"/>
            <a:t>Manage device settings and firmware</a:t>
          </a:r>
          <a:endParaRPr lang="en-US"/>
        </a:p>
      </dgm:t>
    </dgm:pt>
    <dgm:pt modelId="{36DD972F-3C93-4719-80EE-542C6AD6A30F}" type="parTrans" cxnId="{10AC49DF-F886-4FC9-9562-CA7632131178}">
      <dgm:prSet/>
      <dgm:spPr/>
      <dgm:t>
        <a:bodyPr/>
        <a:lstStyle/>
        <a:p>
          <a:endParaRPr lang="en-US"/>
        </a:p>
      </dgm:t>
    </dgm:pt>
    <dgm:pt modelId="{0BBBFF6B-2E51-49EF-BD68-F2A8E770856B}" type="sibTrans" cxnId="{10AC49DF-F886-4FC9-9562-CA763213117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3A6613A7-9447-49DA-AF4F-A8B23B5C4908}">
      <dgm:prSet/>
      <dgm:spPr/>
      <dgm:t>
        <a:bodyPr/>
        <a:lstStyle/>
        <a:p>
          <a:r>
            <a:rPr lang="en-US" b="0" i="0"/>
            <a:t>Manage Teams device tags</a:t>
          </a:r>
          <a:endParaRPr lang="en-US"/>
        </a:p>
      </dgm:t>
    </dgm:pt>
    <dgm:pt modelId="{BF10B4E2-5763-478D-86A0-F08C58B4006A}" type="parTrans" cxnId="{31979E3D-448B-43D2-90D2-C587D1561A04}">
      <dgm:prSet/>
      <dgm:spPr/>
      <dgm:t>
        <a:bodyPr/>
        <a:lstStyle/>
        <a:p>
          <a:endParaRPr lang="en-US"/>
        </a:p>
      </dgm:t>
    </dgm:pt>
    <dgm:pt modelId="{10444125-39C8-41AD-8268-3E32A040FD9A}" type="sibTrans" cxnId="{31979E3D-448B-43D2-90D2-C587D1561A04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412A0C05-2275-43D6-8D86-26C18D1F177D}">
      <dgm:prSet/>
      <dgm:spPr/>
      <dgm:t>
        <a:bodyPr/>
        <a:lstStyle/>
        <a:p>
          <a:r>
            <a:rPr lang="en-US" b="0" i="0"/>
            <a:t>Provision and configure remote sign-in for new devices</a:t>
          </a:r>
          <a:endParaRPr lang="en-US"/>
        </a:p>
      </dgm:t>
    </dgm:pt>
    <dgm:pt modelId="{F76EDE70-35DF-4B38-AFF8-D8F8B5C248BB}" type="parTrans" cxnId="{BC6DC821-A50C-4802-931F-BB84061FC435}">
      <dgm:prSet/>
      <dgm:spPr/>
      <dgm:t>
        <a:bodyPr/>
        <a:lstStyle/>
        <a:p>
          <a:endParaRPr lang="en-US"/>
        </a:p>
      </dgm:t>
    </dgm:pt>
    <dgm:pt modelId="{22AA4438-9C15-4717-9756-F34944653B13}" type="sibTrans" cxnId="{BC6DC821-A50C-4802-931F-BB84061FC435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EBB8C74C-F3BD-40AF-B5D1-7A44BC6BFB18}" type="pres">
      <dgm:prSet presAssocID="{34EFE717-6F71-45C2-9D01-5ABE9AD99745}" presName="Name0" presStyleCnt="0">
        <dgm:presLayoutVars>
          <dgm:animLvl val="lvl"/>
          <dgm:resizeHandles val="exact"/>
        </dgm:presLayoutVars>
      </dgm:prSet>
      <dgm:spPr/>
    </dgm:pt>
    <dgm:pt modelId="{EF7242F0-1306-446F-B68D-2463138AE28F}" type="pres">
      <dgm:prSet presAssocID="{405204B7-1A57-409B-894C-87C96A79F5EE}" presName="compositeNode" presStyleCnt="0">
        <dgm:presLayoutVars>
          <dgm:bulletEnabled val="1"/>
        </dgm:presLayoutVars>
      </dgm:prSet>
      <dgm:spPr/>
    </dgm:pt>
    <dgm:pt modelId="{E763501F-D844-4977-8F08-405BE1DA164B}" type="pres">
      <dgm:prSet presAssocID="{405204B7-1A57-409B-894C-87C96A79F5EE}" presName="bgRect" presStyleLbl="bgAccFollowNode1" presStyleIdx="0" presStyleCnt="7"/>
      <dgm:spPr/>
    </dgm:pt>
    <dgm:pt modelId="{311065EC-5531-4C4C-8215-914B0AC7FC8E}" type="pres">
      <dgm:prSet presAssocID="{3DCB6A2A-AF8D-46FA-BB3B-565F06038F8D}" presName="sibTransNodeCircle" presStyleLbl="alignNode1" presStyleIdx="0" presStyleCnt="14">
        <dgm:presLayoutVars>
          <dgm:chMax val="0"/>
          <dgm:bulletEnabled/>
        </dgm:presLayoutVars>
      </dgm:prSet>
      <dgm:spPr/>
    </dgm:pt>
    <dgm:pt modelId="{386CF11F-2971-4CAC-83D6-65250049DCFE}" type="pres">
      <dgm:prSet presAssocID="{405204B7-1A57-409B-894C-87C96A79F5EE}" presName="bottomLine" presStyleLbl="alignNode1" presStyleIdx="1" presStyleCnt="14">
        <dgm:presLayoutVars/>
      </dgm:prSet>
      <dgm:spPr/>
    </dgm:pt>
    <dgm:pt modelId="{5CE29A04-C6E5-41CE-9277-F60FD934D800}" type="pres">
      <dgm:prSet presAssocID="{405204B7-1A57-409B-894C-87C96A79F5EE}" presName="nodeText" presStyleLbl="bgAccFollowNode1" presStyleIdx="0" presStyleCnt="7">
        <dgm:presLayoutVars>
          <dgm:bulletEnabled val="1"/>
        </dgm:presLayoutVars>
      </dgm:prSet>
      <dgm:spPr/>
    </dgm:pt>
    <dgm:pt modelId="{4CCE9D82-72AE-4628-85A4-C6F87DAA6D6C}" type="pres">
      <dgm:prSet presAssocID="{3DCB6A2A-AF8D-46FA-BB3B-565F06038F8D}" presName="sibTrans" presStyleCnt="0"/>
      <dgm:spPr/>
    </dgm:pt>
    <dgm:pt modelId="{1E087B52-A4D7-4029-9050-3D7DB2CB05D4}" type="pres">
      <dgm:prSet presAssocID="{2FB69791-7CB9-44EB-9A22-AF584C6E15F7}" presName="compositeNode" presStyleCnt="0">
        <dgm:presLayoutVars>
          <dgm:bulletEnabled val="1"/>
        </dgm:presLayoutVars>
      </dgm:prSet>
      <dgm:spPr/>
    </dgm:pt>
    <dgm:pt modelId="{8965BEC4-08C5-4F92-A935-46C0549302CA}" type="pres">
      <dgm:prSet presAssocID="{2FB69791-7CB9-44EB-9A22-AF584C6E15F7}" presName="bgRect" presStyleLbl="bgAccFollowNode1" presStyleIdx="1" presStyleCnt="7"/>
      <dgm:spPr/>
    </dgm:pt>
    <dgm:pt modelId="{C5B2DDD7-580F-46AB-9316-4F01F7E32582}" type="pres">
      <dgm:prSet presAssocID="{2986218E-5830-448F-9445-11160FA72CC8}" presName="sibTransNodeCircle" presStyleLbl="alignNode1" presStyleIdx="2" presStyleCnt="14">
        <dgm:presLayoutVars>
          <dgm:chMax val="0"/>
          <dgm:bulletEnabled/>
        </dgm:presLayoutVars>
      </dgm:prSet>
      <dgm:spPr/>
    </dgm:pt>
    <dgm:pt modelId="{44EDEB01-172A-4FC0-AE4F-476C69F70FCF}" type="pres">
      <dgm:prSet presAssocID="{2FB69791-7CB9-44EB-9A22-AF584C6E15F7}" presName="bottomLine" presStyleLbl="alignNode1" presStyleIdx="3" presStyleCnt="14">
        <dgm:presLayoutVars/>
      </dgm:prSet>
      <dgm:spPr/>
    </dgm:pt>
    <dgm:pt modelId="{B436B91D-E9D5-4ACE-AC38-E7E138D93000}" type="pres">
      <dgm:prSet presAssocID="{2FB69791-7CB9-44EB-9A22-AF584C6E15F7}" presName="nodeText" presStyleLbl="bgAccFollowNode1" presStyleIdx="1" presStyleCnt="7">
        <dgm:presLayoutVars>
          <dgm:bulletEnabled val="1"/>
        </dgm:presLayoutVars>
      </dgm:prSet>
      <dgm:spPr/>
    </dgm:pt>
    <dgm:pt modelId="{AC6E2696-BDC4-41ED-9229-0480934C1D78}" type="pres">
      <dgm:prSet presAssocID="{2986218E-5830-448F-9445-11160FA72CC8}" presName="sibTrans" presStyleCnt="0"/>
      <dgm:spPr/>
    </dgm:pt>
    <dgm:pt modelId="{48B2D932-B2A8-4B1D-93C6-F539B0D8525A}" type="pres">
      <dgm:prSet presAssocID="{F957D624-6C32-4612-89A1-CC658AA48F72}" presName="compositeNode" presStyleCnt="0">
        <dgm:presLayoutVars>
          <dgm:bulletEnabled val="1"/>
        </dgm:presLayoutVars>
      </dgm:prSet>
      <dgm:spPr/>
    </dgm:pt>
    <dgm:pt modelId="{A60AF7AC-279D-4583-A85D-CCEEB452249B}" type="pres">
      <dgm:prSet presAssocID="{F957D624-6C32-4612-89A1-CC658AA48F72}" presName="bgRect" presStyleLbl="bgAccFollowNode1" presStyleIdx="2" presStyleCnt="7"/>
      <dgm:spPr/>
    </dgm:pt>
    <dgm:pt modelId="{698B1EEA-B7A0-4C76-96F1-46F037D65546}" type="pres">
      <dgm:prSet presAssocID="{844C8669-0FBC-478E-A0B3-797553E7F68F}" presName="sibTransNodeCircle" presStyleLbl="alignNode1" presStyleIdx="4" presStyleCnt="14">
        <dgm:presLayoutVars>
          <dgm:chMax val="0"/>
          <dgm:bulletEnabled/>
        </dgm:presLayoutVars>
      </dgm:prSet>
      <dgm:spPr/>
    </dgm:pt>
    <dgm:pt modelId="{DA820F9B-09AA-4134-9FBC-1D03A82FE6DF}" type="pres">
      <dgm:prSet presAssocID="{F957D624-6C32-4612-89A1-CC658AA48F72}" presName="bottomLine" presStyleLbl="alignNode1" presStyleIdx="5" presStyleCnt="14">
        <dgm:presLayoutVars/>
      </dgm:prSet>
      <dgm:spPr/>
    </dgm:pt>
    <dgm:pt modelId="{6DA7EFE3-7D59-4729-B218-A28A0E2DCD08}" type="pres">
      <dgm:prSet presAssocID="{F957D624-6C32-4612-89A1-CC658AA48F72}" presName="nodeText" presStyleLbl="bgAccFollowNode1" presStyleIdx="2" presStyleCnt="7">
        <dgm:presLayoutVars>
          <dgm:bulletEnabled val="1"/>
        </dgm:presLayoutVars>
      </dgm:prSet>
      <dgm:spPr/>
    </dgm:pt>
    <dgm:pt modelId="{84F92342-DBC4-4625-B54C-A00C21E3C97A}" type="pres">
      <dgm:prSet presAssocID="{844C8669-0FBC-478E-A0B3-797553E7F68F}" presName="sibTrans" presStyleCnt="0"/>
      <dgm:spPr/>
    </dgm:pt>
    <dgm:pt modelId="{2CBFA01B-BCEF-45D5-9215-6F4DBBF2EBB4}" type="pres">
      <dgm:prSet presAssocID="{CDA4ADBF-1EB2-42A2-B83F-B2940A0DA562}" presName="compositeNode" presStyleCnt="0">
        <dgm:presLayoutVars>
          <dgm:bulletEnabled val="1"/>
        </dgm:presLayoutVars>
      </dgm:prSet>
      <dgm:spPr/>
    </dgm:pt>
    <dgm:pt modelId="{67B95815-C7DC-4B09-BDC0-40268A6CA8A3}" type="pres">
      <dgm:prSet presAssocID="{CDA4ADBF-1EB2-42A2-B83F-B2940A0DA562}" presName="bgRect" presStyleLbl="bgAccFollowNode1" presStyleIdx="3" presStyleCnt="7"/>
      <dgm:spPr/>
    </dgm:pt>
    <dgm:pt modelId="{890BAB23-99AB-4DDF-B1B8-6092EF68BEE1}" type="pres">
      <dgm:prSet presAssocID="{4B2A9A71-0ACB-4D02-8464-1CB850C0B8F6}" presName="sibTransNodeCircle" presStyleLbl="alignNode1" presStyleIdx="6" presStyleCnt="14">
        <dgm:presLayoutVars>
          <dgm:chMax val="0"/>
          <dgm:bulletEnabled/>
        </dgm:presLayoutVars>
      </dgm:prSet>
      <dgm:spPr/>
    </dgm:pt>
    <dgm:pt modelId="{C6B11DF1-7E16-4EDB-A90D-B97E4BFB8BCF}" type="pres">
      <dgm:prSet presAssocID="{CDA4ADBF-1EB2-42A2-B83F-B2940A0DA562}" presName="bottomLine" presStyleLbl="alignNode1" presStyleIdx="7" presStyleCnt="14">
        <dgm:presLayoutVars/>
      </dgm:prSet>
      <dgm:spPr/>
    </dgm:pt>
    <dgm:pt modelId="{F5B281D6-2278-44AF-874F-254D6808D9BC}" type="pres">
      <dgm:prSet presAssocID="{CDA4ADBF-1EB2-42A2-B83F-B2940A0DA562}" presName="nodeText" presStyleLbl="bgAccFollowNode1" presStyleIdx="3" presStyleCnt="7">
        <dgm:presLayoutVars>
          <dgm:bulletEnabled val="1"/>
        </dgm:presLayoutVars>
      </dgm:prSet>
      <dgm:spPr/>
    </dgm:pt>
    <dgm:pt modelId="{712AAF5F-86A4-42DC-9996-8AC619E165B3}" type="pres">
      <dgm:prSet presAssocID="{4B2A9A71-0ACB-4D02-8464-1CB850C0B8F6}" presName="sibTrans" presStyleCnt="0"/>
      <dgm:spPr/>
    </dgm:pt>
    <dgm:pt modelId="{EB67BD26-D02B-41E6-9D0B-B49FF0C02850}" type="pres">
      <dgm:prSet presAssocID="{6DC38C9A-36E4-4A08-964D-6886780079AF}" presName="compositeNode" presStyleCnt="0">
        <dgm:presLayoutVars>
          <dgm:bulletEnabled val="1"/>
        </dgm:presLayoutVars>
      </dgm:prSet>
      <dgm:spPr/>
    </dgm:pt>
    <dgm:pt modelId="{85E527D4-EC46-45F9-A8BF-3791332E6C14}" type="pres">
      <dgm:prSet presAssocID="{6DC38C9A-36E4-4A08-964D-6886780079AF}" presName="bgRect" presStyleLbl="bgAccFollowNode1" presStyleIdx="4" presStyleCnt="7"/>
      <dgm:spPr/>
    </dgm:pt>
    <dgm:pt modelId="{E85DD692-A0FA-4056-A3AD-2DB8C1488063}" type="pres">
      <dgm:prSet presAssocID="{0BBBFF6B-2E51-49EF-BD68-F2A8E770856B}" presName="sibTransNodeCircle" presStyleLbl="alignNode1" presStyleIdx="8" presStyleCnt="14">
        <dgm:presLayoutVars>
          <dgm:chMax val="0"/>
          <dgm:bulletEnabled/>
        </dgm:presLayoutVars>
      </dgm:prSet>
      <dgm:spPr/>
    </dgm:pt>
    <dgm:pt modelId="{A0099AC1-4695-4375-B6E1-C5B3EABD7AF9}" type="pres">
      <dgm:prSet presAssocID="{6DC38C9A-36E4-4A08-964D-6886780079AF}" presName="bottomLine" presStyleLbl="alignNode1" presStyleIdx="9" presStyleCnt="14">
        <dgm:presLayoutVars/>
      </dgm:prSet>
      <dgm:spPr/>
    </dgm:pt>
    <dgm:pt modelId="{318E6296-D539-419B-B3CB-CD5F3706EE62}" type="pres">
      <dgm:prSet presAssocID="{6DC38C9A-36E4-4A08-964D-6886780079AF}" presName="nodeText" presStyleLbl="bgAccFollowNode1" presStyleIdx="4" presStyleCnt="7">
        <dgm:presLayoutVars>
          <dgm:bulletEnabled val="1"/>
        </dgm:presLayoutVars>
      </dgm:prSet>
      <dgm:spPr/>
    </dgm:pt>
    <dgm:pt modelId="{2F6794E0-EA98-4218-BF7B-251E0DAC69F6}" type="pres">
      <dgm:prSet presAssocID="{0BBBFF6B-2E51-49EF-BD68-F2A8E770856B}" presName="sibTrans" presStyleCnt="0"/>
      <dgm:spPr/>
    </dgm:pt>
    <dgm:pt modelId="{092DC272-3871-4DD0-A9C6-DB238EE09ECF}" type="pres">
      <dgm:prSet presAssocID="{3A6613A7-9447-49DA-AF4F-A8B23B5C4908}" presName="compositeNode" presStyleCnt="0">
        <dgm:presLayoutVars>
          <dgm:bulletEnabled val="1"/>
        </dgm:presLayoutVars>
      </dgm:prSet>
      <dgm:spPr/>
    </dgm:pt>
    <dgm:pt modelId="{ED548A73-F75E-43E4-B59A-DA3880BAD05E}" type="pres">
      <dgm:prSet presAssocID="{3A6613A7-9447-49DA-AF4F-A8B23B5C4908}" presName="bgRect" presStyleLbl="bgAccFollowNode1" presStyleIdx="5" presStyleCnt="7"/>
      <dgm:spPr/>
    </dgm:pt>
    <dgm:pt modelId="{FE56AAA1-B6BD-46A3-A838-7249EF46A80C}" type="pres">
      <dgm:prSet presAssocID="{10444125-39C8-41AD-8268-3E32A040FD9A}" presName="sibTransNodeCircle" presStyleLbl="alignNode1" presStyleIdx="10" presStyleCnt="14">
        <dgm:presLayoutVars>
          <dgm:chMax val="0"/>
          <dgm:bulletEnabled/>
        </dgm:presLayoutVars>
      </dgm:prSet>
      <dgm:spPr/>
    </dgm:pt>
    <dgm:pt modelId="{2557EE99-98D0-4929-BD19-A56318FF07E7}" type="pres">
      <dgm:prSet presAssocID="{3A6613A7-9447-49DA-AF4F-A8B23B5C4908}" presName="bottomLine" presStyleLbl="alignNode1" presStyleIdx="11" presStyleCnt="14">
        <dgm:presLayoutVars/>
      </dgm:prSet>
      <dgm:spPr/>
    </dgm:pt>
    <dgm:pt modelId="{07F1E628-7FEC-472E-9B02-FBDFB0F72BFF}" type="pres">
      <dgm:prSet presAssocID="{3A6613A7-9447-49DA-AF4F-A8B23B5C4908}" presName="nodeText" presStyleLbl="bgAccFollowNode1" presStyleIdx="5" presStyleCnt="7">
        <dgm:presLayoutVars>
          <dgm:bulletEnabled val="1"/>
        </dgm:presLayoutVars>
      </dgm:prSet>
      <dgm:spPr/>
    </dgm:pt>
    <dgm:pt modelId="{D2B0D633-4772-4CCD-9BDE-AED062CCFFFA}" type="pres">
      <dgm:prSet presAssocID="{10444125-39C8-41AD-8268-3E32A040FD9A}" presName="sibTrans" presStyleCnt="0"/>
      <dgm:spPr/>
    </dgm:pt>
    <dgm:pt modelId="{BCA1CE66-5D64-4F3A-87EB-39690851A9B9}" type="pres">
      <dgm:prSet presAssocID="{412A0C05-2275-43D6-8D86-26C18D1F177D}" presName="compositeNode" presStyleCnt="0">
        <dgm:presLayoutVars>
          <dgm:bulletEnabled val="1"/>
        </dgm:presLayoutVars>
      </dgm:prSet>
      <dgm:spPr/>
    </dgm:pt>
    <dgm:pt modelId="{7A48E0A7-D824-45F0-966D-BFEBC59B3794}" type="pres">
      <dgm:prSet presAssocID="{412A0C05-2275-43D6-8D86-26C18D1F177D}" presName="bgRect" presStyleLbl="bgAccFollowNode1" presStyleIdx="6" presStyleCnt="7"/>
      <dgm:spPr/>
    </dgm:pt>
    <dgm:pt modelId="{C0517FF1-958D-4F56-9612-1337991CBE91}" type="pres">
      <dgm:prSet presAssocID="{22AA4438-9C15-4717-9756-F34944653B13}" presName="sibTransNodeCircle" presStyleLbl="alignNode1" presStyleIdx="12" presStyleCnt="14">
        <dgm:presLayoutVars>
          <dgm:chMax val="0"/>
          <dgm:bulletEnabled/>
        </dgm:presLayoutVars>
      </dgm:prSet>
      <dgm:spPr/>
    </dgm:pt>
    <dgm:pt modelId="{BDB5F58E-EA2C-4B7B-89B4-5E00811E1071}" type="pres">
      <dgm:prSet presAssocID="{412A0C05-2275-43D6-8D86-26C18D1F177D}" presName="bottomLine" presStyleLbl="alignNode1" presStyleIdx="13" presStyleCnt="14">
        <dgm:presLayoutVars/>
      </dgm:prSet>
      <dgm:spPr/>
    </dgm:pt>
    <dgm:pt modelId="{DD7D81C8-B055-4B4E-8D4B-5F0AB4765CD9}" type="pres">
      <dgm:prSet presAssocID="{412A0C05-2275-43D6-8D86-26C18D1F177D}" presName="nodeText" presStyleLbl="bgAccFollowNode1" presStyleIdx="6" presStyleCnt="7">
        <dgm:presLayoutVars>
          <dgm:bulletEnabled val="1"/>
        </dgm:presLayoutVars>
      </dgm:prSet>
      <dgm:spPr/>
    </dgm:pt>
  </dgm:ptLst>
  <dgm:cxnLst>
    <dgm:cxn modelId="{BC6DC821-A50C-4802-931F-BB84061FC435}" srcId="{34EFE717-6F71-45C2-9D01-5ABE9AD99745}" destId="{412A0C05-2275-43D6-8D86-26C18D1F177D}" srcOrd="6" destOrd="0" parTransId="{F76EDE70-35DF-4B38-AFF8-D8F8B5C248BB}" sibTransId="{22AA4438-9C15-4717-9756-F34944653B13}"/>
    <dgm:cxn modelId="{4BEB7022-9811-415D-A6FC-B23F316F058B}" type="presOf" srcId="{6DC38C9A-36E4-4A08-964D-6886780079AF}" destId="{85E527D4-EC46-45F9-A8BF-3791332E6C14}" srcOrd="0" destOrd="0" presId="urn:microsoft.com/office/officeart/2016/7/layout/BasicLinearProcessNumbered"/>
    <dgm:cxn modelId="{94D8D83A-F604-4706-9C45-4AB11B15C33B}" type="presOf" srcId="{3A6613A7-9447-49DA-AF4F-A8B23B5C4908}" destId="{07F1E628-7FEC-472E-9B02-FBDFB0F72BFF}" srcOrd="1" destOrd="0" presId="urn:microsoft.com/office/officeart/2016/7/layout/BasicLinearProcessNumbered"/>
    <dgm:cxn modelId="{31979E3D-448B-43D2-90D2-C587D1561A04}" srcId="{34EFE717-6F71-45C2-9D01-5ABE9AD99745}" destId="{3A6613A7-9447-49DA-AF4F-A8B23B5C4908}" srcOrd="5" destOrd="0" parTransId="{BF10B4E2-5763-478D-86A0-F08C58B4006A}" sibTransId="{10444125-39C8-41AD-8268-3E32A040FD9A}"/>
    <dgm:cxn modelId="{47D0225F-BA12-4AD6-BF45-00833D0690DA}" type="presOf" srcId="{2986218E-5830-448F-9445-11160FA72CC8}" destId="{C5B2DDD7-580F-46AB-9316-4F01F7E32582}" srcOrd="0" destOrd="0" presId="urn:microsoft.com/office/officeart/2016/7/layout/BasicLinearProcessNumbered"/>
    <dgm:cxn modelId="{6929DB4B-D75A-4878-B18E-9D3C6CA59FE7}" srcId="{34EFE717-6F71-45C2-9D01-5ABE9AD99745}" destId="{F957D624-6C32-4612-89A1-CC658AA48F72}" srcOrd="2" destOrd="0" parTransId="{D3EB2AAF-833C-4314-B720-E33008386467}" sibTransId="{844C8669-0FBC-478E-A0B3-797553E7F68F}"/>
    <dgm:cxn modelId="{1D09BD6F-AAB2-41E4-8161-EE3A4106AF9D}" type="presOf" srcId="{4B2A9A71-0ACB-4D02-8464-1CB850C0B8F6}" destId="{890BAB23-99AB-4DDF-B1B8-6092EF68BEE1}" srcOrd="0" destOrd="0" presId="urn:microsoft.com/office/officeart/2016/7/layout/BasicLinearProcessNumbered"/>
    <dgm:cxn modelId="{45188352-601A-4BC7-B619-B865E231A49C}" type="presOf" srcId="{405204B7-1A57-409B-894C-87C96A79F5EE}" destId="{E763501F-D844-4977-8F08-405BE1DA164B}" srcOrd="0" destOrd="0" presId="urn:microsoft.com/office/officeart/2016/7/layout/BasicLinearProcessNumbered"/>
    <dgm:cxn modelId="{B2869982-67E3-4F9B-B936-C8F6685C0358}" type="presOf" srcId="{34EFE717-6F71-45C2-9D01-5ABE9AD99745}" destId="{EBB8C74C-F3BD-40AF-B5D1-7A44BC6BFB18}" srcOrd="0" destOrd="0" presId="urn:microsoft.com/office/officeart/2016/7/layout/BasicLinearProcessNumbered"/>
    <dgm:cxn modelId="{0D5C0789-D204-4FCC-9BCD-736C084C8961}" type="presOf" srcId="{2FB69791-7CB9-44EB-9A22-AF584C6E15F7}" destId="{B436B91D-E9D5-4ACE-AC38-E7E138D93000}" srcOrd="1" destOrd="0" presId="urn:microsoft.com/office/officeart/2016/7/layout/BasicLinearProcessNumbered"/>
    <dgm:cxn modelId="{ADFCE1A6-CA60-4374-B2AF-3F51133DAE8D}" type="presOf" srcId="{844C8669-0FBC-478E-A0B3-797553E7F68F}" destId="{698B1EEA-B7A0-4C76-96F1-46F037D65546}" srcOrd="0" destOrd="0" presId="urn:microsoft.com/office/officeart/2016/7/layout/BasicLinearProcessNumbered"/>
    <dgm:cxn modelId="{DB4A18AC-11B5-4FCA-AA63-5B021A269844}" type="presOf" srcId="{22AA4438-9C15-4717-9756-F34944653B13}" destId="{C0517FF1-958D-4F56-9612-1337991CBE91}" srcOrd="0" destOrd="0" presId="urn:microsoft.com/office/officeart/2016/7/layout/BasicLinearProcessNumbered"/>
    <dgm:cxn modelId="{86D3EAB0-6F38-41B6-9791-EF8CBB953DCA}" type="presOf" srcId="{0BBBFF6B-2E51-49EF-BD68-F2A8E770856B}" destId="{E85DD692-A0FA-4056-A3AD-2DB8C1488063}" srcOrd="0" destOrd="0" presId="urn:microsoft.com/office/officeart/2016/7/layout/BasicLinearProcessNumbered"/>
    <dgm:cxn modelId="{C5676DB2-D420-472D-B974-34FC4561F14C}" type="presOf" srcId="{3DCB6A2A-AF8D-46FA-BB3B-565F06038F8D}" destId="{311065EC-5531-4C4C-8215-914B0AC7FC8E}" srcOrd="0" destOrd="0" presId="urn:microsoft.com/office/officeart/2016/7/layout/BasicLinearProcessNumbered"/>
    <dgm:cxn modelId="{BDD705C0-9D69-42D3-B172-D7DFFE7187DA}" type="presOf" srcId="{412A0C05-2275-43D6-8D86-26C18D1F177D}" destId="{DD7D81C8-B055-4B4E-8D4B-5F0AB4765CD9}" srcOrd="1" destOrd="0" presId="urn:microsoft.com/office/officeart/2016/7/layout/BasicLinearProcessNumbered"/>
    <dgm:cxn modelId="{15C155C9-86C1-4B18-B300-A12E93ED065A}" type="presOf" srcId="{CDA4ADBF-1EB2-42A2-B83F-B2940A0DA562}" destId="{67B95815-C7DC-4B09-BDC0-40268A6CA8A3}" srcOrd="0" destOrd="0" presId="urn:microsoft.com/office/officeart/2016/7/layout/BasicLinearProcessNumbered"/>
    <dgm:cxn modelId="{50E34DCB-7517-4768-B386-2A6D5F822CAD}" type="presOf" srcId="{F957D624-6C32-4612-89A1-CC658AA48F72}" destId="{6DA7EFE3-7D59-4729-B218-A28A0E2DCD08}" srcOrd="1" destOrd="0" presId="urn:microsoft.com/office/officeart/2016/7/layout/BasicLinearProcessNumbered"/>
    <dgm:cxn modelId="{C995ACCD-1735-46BC-BC88-C5AAC7C2A52E}" type="presOf" srcId="{412A0C05-2275-43D6-8D86-26C18D1F177D}" destId="{7A48E0A7-D824-45F0-966D-BFEBC59B3794}" srcOrd="0" destOrd="0" presId="urn:microsoft.com/office/officeart/2016/7/layout/BasicLinearProcessNumbered"/>
    <dgm:cxn modelId="{4840FDD0-7E94-4A73-B663-E3E4193BF600}" type="presOf" srcId="{F957D624-6C32-4612-89A1-CC658AA48F72}" destId="{A60AF7AC-279D-4583-A85D-CCEEB452249B}" srcOrd="0" destOrd="0" presId="urn:microsoft.com/office/officeart/2016/7/layout/BasicLinearProcessNumbered"/>
    <dgm:cxn modelId="{DFF0A6D3-E412-4A20-950F-934677A74015}" type="presOf" srcId="{6DC38C9A-36E4-4A08-964D-6886780079AF}" destId="{318E6296-D539-419B-B3CB-CD5F3706EE62}" srcOrd="1" destOrd="0" presId="urn:microsoft.com/office/officeart/2016/7/layout/BasicLinearProcessNumbered"/>
    <dgm:cxn modelId="{0DA23ED5-7A36-41BE-BECA-009340D21F87}" srcId="{34EFE717-6F71-45C2-9D01-5ABE9AD99745}" destId="{405204B7-1A57-409B-894C-87C96A79F5EE}" srcOrd="0" destOrd="0" parTransId="{78984AC6-A9D7-4F55-8C55-A0DA68F96E7B}" sibTransId="{3DCB6A2A-AF8D-46FA-BB3B-565F06038F8D}"/>
    <dgm:cxn modelId="{92FDB2D8-965D-406D-B7C0-A44B1DDC323C}" srcId="{34EFE717-6F71-45C2-9D01-5ABE9AD99745}" destId="{2FB69791-7CB9-44EB-9A22-AF584C6E15F7}" srcOrd="1" destOrd="0" parTransId="{4DB6FE9D-9540-44B3-A75E-5DFB5733DF91}" sibTransId="{2986218E-5830-448F-9445-11160FA72CC8}"/>
    <dgm:cxn modelId="{EF5B27DA-7F77-41B2-9F40-6D56373D5674}" type="presOf" srcId="{2FB69791-7CB9-44EB-9A22-AF584C6E15F7}" destId="{8965BEC4-08C5-4F92-A935-46C0549302CA}" srcOrd="0" destOrd="0" presId="urn:microsoft.com/office/officeart/2016/7/layout/BasicLinearProcessNumbered"/>
    <dgm:cxn modelId="{4DE5E5DB-9C8D-491C-86D6-5D510F00C7FC}" type="presOf" srcId="{CDA4ADBF-1EB2-42A2-B83F-B2940A0DA562}" destId="{F5B281D6-2278-44AF-874F-254D6808D9BC}" srcOrd="1" destOrd="0" presId="urn:microsoft.com/office/officeart/2016/7/layout/BasicLinearProcessNumbered"/>
    <dgm:cxn modelId="{10AC49DF-F886-4FC9-9562-CA7632131178}" srcId="{34EFE717-6F71-45C2-9D01-5ABE9AD99745}" destId="{6DC38C9A-36E4-4A08-964D-6886780079AF}" srcOrd="4" destOrd="0" parTransId="{36DD972F-3C93-4719-80EE-542C6AD6A30F}" sibTransId="{0BBBFF6B-2E51-49EF-BD68-F2A8E770856B}"/>
    <dgm:cxn modelId="{3A1110E6-F12D-4E8E-9AC7-994003C91D90}" type="presOf" srcId="{10444125-39C8-41AD-8268-3E32A040FD9A}" destId="{FE56AAA1-B6BD-46A3-A838-7249EF46A80C}" srcOrd="0" destOrd="0" presId="urn:microsoft.com/office/officeart/2016/7/layout/BasicLinearProcessNumbered"/>
    <dgm:cxn modelId="{12B671E9-0FA6-4E5E-91FA-EC0A022052C1}" type="presOf" srcId="{3A6613A7-9447-49DA-AF4F-A8B23B5C4908}" destId="{ED548A73-F75E-43E4-B59A-DA3880BAD05E}" srcOrd="0" destOrd="0" presId="urn:microsoft.com/office/officeart/2016/7/layout/BasicLinearProcessNumbered"/>
    <dgm:cxn modelId="{BC7DB2F0-52D2-42A7-8CF9-14CD2299C804}" type="presOf" srcId="{405204B7-1A57-409B-894C-87C96A79F5EE}" destId="{5CE29A04-C6E5-41CE-9277-F60FD934D800}" srcOrd="1" destOrd="0" presId="urn:microsoft.com/office/officeart/2016/7/layout/BasicLinearProcessNumbered"/>
    <dgm:cxn modelId="{0A08F4F6-8C4E-48A5-BB76-11ED8D4DD2FE}" srcId="{34EFE717-6F71-45C2-9D01-5ABE9AD99745}" destId="{CDA4ADBF-1EB2-42A2-B83F-B2940A0DA562}" srcOrd="3" destOrd="0" parTransId="{71B40CED-EE8B-455C-BD30-9E24EEB18290}" sibTransId="{4B2A9A71-0ACB-4D02-8464-1CB850C0B8F6}"/>
    <dgm:cxn modelId="{6C264038-07B5-4C08-AE5C-CF857F2EDEA1}" type="presParOf" srcId="{EBB8C74C-F3BD-40AF-B5D1-7A44BC6BFB18}" destId="{EF7242F0-1306-446F-B68D-2463138AE28F}" srcOrd="0" destOrd="0" presId="urn:microsoft.com/office/officeart/2016/7/layout/BasicLinearProcessNumbered"/>
    <dgm:cxn modelId="{DD836274-91E2-4BDC-89FA-6AA68F3DBB2B}" type="presParOf" srcId="{EF7242F0-1306-446F-B68D-2463138AE28F}" destId="{E763501F-D844-4977-8F08-405BE1DA164B}" srcOrd="0" destOrd="0" presId="urn:microsoft.com/office/officeart/2016/7/layout/BasicLinearProcessNumbered"/>
    <dgm:cxn modelId="{67F54311-3B50-4DF9-9B0A-E9D0B7E580A4}" type="presParOf" srcId="{EF7242F0-1306-446F-B68D-2463138AE28F}" destId="{311065EC-5531-4C4C-8215-914B0AC7FC8E}" srcOrd="1" destOrd="0" presId="urn:microsoft.com/office/officeart/2016/7/layout/BasicLinearProcessNumbered"/>
    <dgm:cxn modelId="{A6746736-F775-46DB-A422-A69B0B27D67D}" type="presParOf" srcId="{EF7242F0-1306-446F-B68D-2463138AE28F}" destId="{386CF11F-2971-4CAC-83D6-65250049DCFE}" srcOrd="2" destOrd="0" presId="urn:microsoft.com/office/officeart/2016/7/layout/BasicLinearProcessNumbered"/>
    <dgm:cxn modelId="{F50D7F4D-5209-4C08-A70C-027BBA5A5EEE}" type="presParOf" srcId="{EF7242F0-1306-446F-B68D-2463138AE28F}" destId="{5CE29A04-C6E5-41CE-9277-F60FD934D800}" srcOrd="3" destOrd="0" presId="urn:microsoft.com/office/officeart/2016/7/layout/BasicLinearProcessNumbered"/>
    <dgm:cxn modelId="{93E0C001-67D1-42CB-8431-DE4477A8C711}" type="presParOf" srcId="{EBB8C74C-F3BD-40AF-B5D1-7A44BC6BFB18}" destId="{4CCE9D82-72AE-4628-85A4-C6F87DAA6D6C}" srcOrd="1" destOrd="0" presId="urn:microsoft.com/office/officeart/2016/7/layout/BasicLinearProcessNumbered"/>
    <dgm:cxn modelId="{4F282F2C-680D-4D4B-BFBF-C74D92DBA2F0}" type="presParOf" srcId="{EBB8C74C-F3BD-40AF-B5D1-7A44BC6BFB18}" destId="{1E087B52-A4D7-4029-9050-3D7DB2CB05D4}" srcOrd="2" destOrd="0" presId="urn:microsoft.com/office/officeart/2016/7/layout/BasicLinearProcessNumbered"/>
    <dgm:cxn modelId="{E52A0048-52B5-4313-B9AE-B23EA6F46D1E}" type="presParOf" srcId="{1E087B52-A4D7-4029-9050-3D7DB2CB05D4}" destId="{8965BEC4-08C5-4F92-A935-46C0549302CA}" srcOrd="0" destOrd="0" presId="urn:microsoft.com/office/officeart/2016/7/layout/BasicLinearProcessNumbered"/>
    <dgm:cxn modelId="{26E3AD7F-6213-4810-98D7-B0383FD2CE08}" type="presParOf" srcId="{1E087B52-A4D7-4029-9050-3D7DB2CB05D4}" destId="{C5B2DDD7-580F-46AB-9316-4F01F7E32582}" srcOrd="1" destOrd="0" presId="urn:microsoft.com/office/officeart/2016/7/layout/BasicLinearProcessNumbered"/>
    <dgm:cxn modelId="{C9718E1B-6DB9-43B5-957D-345077796879}" type="presParOf" srcId="{1E087B52-A4D7-4029-9050-3D7DB2CB05D4}" destId="{44EDEB01-172A-4FC0-AE4F-476C69F70FCF}" srcOrd="2" destOrd="0" presId="urn:microsoft.com/office/officeart/2016/7/layout/BasicLinearProcessNumbered"/>
    <dgm:cxn modelId="{41090C7E-C700-4910-B2D2-62F450060BF8}" type="presParOf" srcId="{1E087B52-A4D7-4029-9050-3D7DB2CB05D4}" destId="{B436B91D-E9D5-4ACE-AC38-E7E138D93000}" srcOrd="3" destOrd="0" presId="urn:microsoft.com/office/officeart/2016/7/layout/BasicLinearProcessNumbered"/>
    <dgm:cxn modelId="{79C50777-9F0E-4612-A9FF-041F855D5CA9}" type="presParOf" srcId="{EBB8C74C-F3BD-40AF-B5D1-7A44BC6BFB18}" destId="{AC6E2696-BDC4-41ED-9229-0480934C1D78}" srcOrd="3" destOrd="0" presId="urn:microsoft.com/office/officeart/2016/7/layout/BasicLinearProcessNumbered"/>
    <dgm:cxn modelId="{D91EEDD3-75E4-40D3-97C4-3E98C9121D24}" type="presParOf" srcId="{EBB8C74C-F3BD-40AF-B5D1-7A44BC6BFB18}" destId="{48B2D932-B2A8-4B1D-93C6-F539B0D8525A}" srcOrd="4" destOrd="0" presId="urn:microsoft.com/office/officeart/2016/7/layout/BasicLinearProcessNumbered"/>
    <dgm:cxn modelId="{525BEC30-3223-463D-9C48-7FFB97D68D1B}" type="presParOf" srcId="{48B2D932-B2A8-4B1D-93C6-F539B0D8525A}" destId="{A60AF7AC-279D-4583-A85D-CCEEB452249B}" srcOrd="0" destOrd="0" presId="urn:microsoft.com/office/officeart/2016/7/layout/BasicLinearProcessNumbered"/>
    <dgm:cxn modelId="{AA47CDC1-1985-4F98-B0AB-FE0F3F8D3316}" type="presParOf" srcId="{48B2D932-B2A8-4B1D-93C6-F539B0D8525A}" destId="{698B1EEA-B7A0-4C76-96F1-46F037D65546}" srcOrd="1" destOrd="0" presId="urn:microsoft.com/office/officeart/2016/7/layout/BasicLinearProcessNumbered"/>
    <dgm:cxn modelId="{B79F5BCC-0210-4544-B767-476A8366715E}" type="presParOf" srcId="{48B2D932-B2A8-4B1D-93C6-F539B0D8525A}" destId="{DA820F9B-09AA-4134-9FBC-1D03A82FE6DF}" srcOrd="2" destOrd="0" presId="urn:microsoft.com/office/officeart/2016/7/layout/BasicLinearProcessNumbered"/>
    <dgm:cxn modelId="{8B0B8E26-9AD0-4F67-9013-AE5437D97D48}" type="presParOf" srcId="{48B2D932-B2A8-4B1D-93C6-F539B0D8525A}" destId="{6DA7EFE3-7D59-4729-B218-A28A0E2DCD08}" srcOrd="3" destOrd="0" presId="urn:microsoft.com/office/officeart/2016/7/layout/BasicLinearProcessNumbered"/>
    <dgm:cxn modelId="{5E320A12-13F7-4DBD-88DA-65FB82A88D56}" type="presParOf" srcId="{EBB8C74C-F3BD-40AF-B5D1-7A44BC6BFB18}" destId="{84F92342-DBC4-4625-B54C-A00C21E3C97A}" srcOrd="5" destOrd="0" presId="urn:microsoft.com/office/officeart/2016/7/layout/BasicLinearProcessNumbered"/>
    <dgm:cxn modelId="{B8666C75-CEA6-4568-B7BE-52309AF1757A}" type="presParOf" srcId="{EBB8C74C-F3BD-40AF-B5D1-7A44BC6BFB18}" destId="{2CBFA01B-BCEF-45D5-9215-6F4DBBF2EBB4}" srcOrd="6" destOrd="0" presId="urn:microsoft.com/office/officeart/2016/7/layout/BasicLinearProcessNumbered"/>
    <dgm:cxn modelId="{83FA4338-F126-4981-80EC-7A30CE4E63B5}" type="presParOf" srcId="{2CBFA01B-BCEF-45D5-9215-6F4DBBF2EBB4}" destId="{67B95815-C7DC-4B09-BDC0-40268A6CA8A3}" srcOrd="0" destOrd="0" presId="urn:microsoft.com/office/officeart/2016/7/layout/BasicLinearProcessNumbered"/>
    <dgm:cxn modelId="{FA794F0F-88BB-440D-87F0-B552F791F171}" type="presParOf" srcId="{2CBFA01B-BCEF-45D5-9215-6F4DBBF2EBB4}" destId="{890BAB23-99AB-4DDF-B1B8-6092EF68BEE1}" srcOrd="1" destOrd="0" presId="urn:microsoft.com/office/officeart/2016/7/layout/BasicLinearProcessNumbered"/>
    <dgm:cxn modelId="{D038737E-E7BA-4504-A5DE-AC7AE2DFCCC3}" type="presParOf" srcId="{2CBFA01B-BCEF-45D5-9215-6F4DBBF2EBB4}" destId="{C6B11DF1-7E16-4EDB-A90D-B97E4BFB8BCF}" srcOrd="2" destOrd="0" presId="urn:microsoft.com/office/officeart/2016/7/layout/BasicLinearProcessNumbered"/>
    <dgm:cxn modelId="{E4DB0917-7E70-4099-A3F0-0C5D22F4AEFC}" type="presParOf" srcId="{2CBFA01B-BCEF-45D5-9215-6F4DBBF2EBB4}" destId="{F5B281D6-2278-44AF-874F-254D6808D9BC}" srcOrd="3" destOrd="0" presId="urn:microsoft.com/office/officeart/2016/7/layout/BasicLinearProcessNumbered"/>
    <dgm:cxn modelId="{5CF49B92-6524-4765-A928-F5478813ECA8}" type="presParOf" srcId="{EBB8C74C-F3BD-40AF-B5D1-7A44BC6BFB18}" destId="{712AAF5F-86A4-42DC-9996-8AC619E165B3}" srcOrd="7" destOrd="0" presId="urn:microsoft.com/office/officeart/2016/7/layout/BasicLinearProcessNumbered"/>
    <dgm:cxn modelId="{86543BC0-48F4-4DC0-BEAC-160D6BA0E96C}" type="presParOf" srcId="{EBB8C74C-F3BD-40AF-B5D1-7A44BC6BFB18}" destId="{EB67BD26-D02B-41E6-9D0B-B49FF0C02850}" srcOrd="8" destOrd="0" presId="urn:microsoft.com/office/officeart/2016/7/layout/BasicLinearProcessNumbered"/>
    <dgm:cxn modelId="{0257048A-859D-4CB0-9481-83369F4FBF71}" type="presParOf" srcId="{EB67BD26-D02B-41E6-9D0B-B49FF0C02850}" destId="{85E527D4-EC46-45F9-A8BF-3791332E6C14}" srcOrd="0" destOrd="0" presId="urn:microsoft.com/office/officeart/2016/7/layout/BasicLinearProcessNumbered"/>
    <dgm:cxn modelId="{45A9A99F-0A08-4677-969E-5A19F196D02F}" type="presParOf" srcId="{EB67BD26-D02B-41E6-9D0B-B49FF0C02850}" destId="{E85DD692-A0FA-4056-A3AD-2DB8C1488063}" srcOrd="1" destOrd="0" presId="urn:microsoft.com/office/officeart/2016/7/layout/BasicLinearProcessNumbered"/>
    <dgm:cxn modelId="{9404A0BD-7285-41E4-8F59-1AE0FA29A3E1}" type="presParOf" srcId="{EB67BD26-D02B-41E6-9D0B-B49FF0C02850}" destId="{A0099AC1-4695-4375-B6E1-C5B3EABD7AF9}" srcOrd="2" destOrd="0" presId="urn:microsoft.com/office/officeart/2016/7/layout/BasicLinearProcessNumbered"/>
    <dgm:cxn modelId="{8136ECF8-B551-4A1E-84DB-CBCD0A270BAD}" type="presParOf" srcId="{EB67BD26-D02B-41E6-9D0B-B49FF0C02850}" destId="{318E6296-D539-419B-B3CB-CD5F3706EE62}" srcOrd="3" destOrd="0" presId="urn:microsoft.com/office/officeart/2016/7/layout/BasicLinearProcessNumbered"/>
    <dgm:cxn modelId="{0B7C0318-5979-4F30-9ABA-01D73DE1F34D}" type="presParOf" srcId="{EBB8C74C-F3BD-40AF-B5D1-7A44BC6BFB18}" destId="{2F6794E0-EA98-4218-BF7B-251E0DAC69F6}" srcOrd="9" destOrd="0" presId="urn:microsoft.com/office/officeart/2016/7/layout/BasicLinearProcessNumbered"/>
    <dgm:cxn modelId="{935A1BD1-D4BE-41C0-A645-FA77527F2472}" type="presParOf" srcId="{EBB8C74C-F3BD-40AF-B5D1-7A44BC6BFB18}" destId="{092DC272-3871-4DD0-A9C6-DB238EE09ECF}" srcOrd="10" destOrd="0" presId="urn:microsoft.com/office/officeart/2016/7/layout/BasicLinearProcessNumbered"/>
    <dgm:cxn modelId="{EAB437C6-C948-4761-85DB-6F36B2DA2D5D}" type="presParOf" srcId="{092DC272-3871-4DD0-A9C6-DB238EE09ECF}" destId="{ED548A73-F75E-43E4-B59A-DA3880BAD05E}" srcOrd="0" destOrd="0" presId="urn:microsoft.com/office/officeart/2016/7/layout/BasicLinearProcessNumbered"/>
    <dgm:cxn modelId="{D4A21D11-6359-42C3-BC47-35019FE916AE}" type="presParOf" srcId="{092DC272-3871-4DD0-A9C6-DB238EE09ECF}" destId="{FE56AAA1-B6BD-46A3-A838-7249EF46A80C}" srcOrd="1" destOrd="0" presId="urn:microsoft.com/office/officeart/2016/7/layout/BasicLinearProcessNumbered"/>
    <dgm:cxn modelId="{EE8C7C3B-4840-4F41-ABE7-D42DB31111B0}" type="presParOf" srcId="{092DC272-3871-4DD0-A9C6-DB238EE09ECF}" destId="{2557EE99-98D0-4929-BD19-A56318FF07E7}" srcOrd="2" destOrd="0" presId="urn:microsoft.com/office/officeart/2016/7/layout/BasicLinearProcessNumbered"/>
    <dgm:cxn modelId="{CA66B756-C1FE-426A-9D88-C0D09DA06D22}" type="presParOf" srcId="{092DC272-3871-4DD0-A9C6-DB238EE09ECF}" destId="{07F1E628-7FEC-472E-9B02-FBDFB0F72BFF}" srcOrd="3" destOrd="0" presId="urn:microsoft.com/office/officeart/2016/7/layout/BasicLinearProcessNumbered"/>
    <dgm:cxn modelId="{B6179390-AB10-4DA6-A989-99D12EDEBCF9}" type="presParOf" srcId="{EBB8C74C-F3BD-40AF-B5D1-7A44BC6BFB18}" destId="{D2B0D633-4772-4CCD-9BDE-AED062CCFFFA}" srcOrd="11" destOrd="0" presId="urn:microsoft.com/office/officeart/2016/7/layout/BasicLinearProcessNumbered"/>
    <dgm:cxn modelId="{6D4D284D-B5CF-40A2-95A5-E783652D7DA5}" type="presParOf" srcId="{EBB8C74C-F3BD-40AF-B5D1-7A44BC6BFB18}" destId="{BCA1CE66-5D64-4F3A-87EB-39690851A9B9}" srcOrd="12" destOrd="0" presId="urn:microsoft.com/office/officeart/2016/7/layout/BasicLinearProcessNumbered"/>
    <dgm:cxn modelId="{27E93744-7575-410F-9C86-FC4650B1D048}" type="presParOf" srcId="{BCA1CE66-5D64-4F3A-87EB-39690851A9B9}" destId="{7A48E0A7-D824-45F0-966D-BFEBC59B3794}" srcOrd="0" destOrd="0" presId="urn:microsoft.com/office/officeart/2016/7/layout/BasicLinearProcessNumbered"/>
    <dgm:cxn modelId="{4897D2AD-0918-4F67-8695-CF717C6200C5}" type="presParOf" srcId="{BCA1CE66-5D64-4F3A-87EB-39690851A9B9}" destId="{C0517FF1-958D-4F56-9612-1337991CBE91}" srcOrd="1" destOrd="0" presId="urn:microsoft.com/office/officeart/2016/7/layout/BasicLinearProcessNumbered"/>
    <dgm:cxn modelId="{8CF60D4C-B48F-479D-9CF6-B5DDC2C96C04}" type="presParOf" srcId="{BCA1CE66-5D64-4F3A-87EB-39690851A9B9}" destId="{BDB5F58E-EA2C-4B7B-89B4-5E00811E1071}" srcOrd="2" destOrd="0" presId="urn:microsoft.com/office/officeart/2016/7/layout/BasicLinearProcessNumbered"/>
    <dgm:cxn modelId="{D3E8C146-59B0-4E38-9955-FAAA1EE3AA45}" type="presParOf" srcId="{BCA1CE66-5D64-4F3A-87EB-39690851A9B9}" destId="{DD7D81C8-B055-4B4E-8D4B-5F0AB4765CD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11C4B1-8CD6-448E-8B76-8C128384F52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BBB476-9DAB-4CDC-8204-33D4172F54A8}">
      <dgm:prSet/>
      <dgm:spPr/>
      <dgm:t>
        <a:bodyPr/>
        <a:lstStyle/>
        <a:p>
          <a:r>
            <a:rPr lang="en-US" b="0" i="0"/>
            <a:t>Plan for a Microsoft Teams rollout by using Advisor for Teams</a:t>
          </a:r>
          <a:endParaRPr lang="en-US"/>
        </a:p>
      </dgm:t>
    </dgm:pt>
    <dgm:pt modelId="{AA10E192-7504-450F-A1D6-1FE96A2AACE4}" type="parTrans" cxnId="{15C6C017-9DDA-4478-8D44-4C9D17BD2911}">
      <dgm:prSet/>
      <dgm:spPr/>
      <dgm:t>
        <a:bodyPr/>
        <a:lstStyle/>
        <a:p>
          <a:endParaRPr lang="en-US"/>
        </a:p>
      </dgm:t>
    </dgm:pt>
    <dgm:pt modelId="{20579A94-237F-4FEA-9934-BCAF84525212}" type="sibTrans" cxnId="{15C6C017-9DDA-4478-8D44-4C9D17BD291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66D38D4-9CD4-47C2-A97A-BA43696C9BA7}">
      <dgm:prSet/>
      <dgm:spPr/>
      <dgm:t>
        <a:bodyPr/>
        <a:lstStyle/>
        <a:p>
          <a:r>
            <a:rPr lang="en-US" b="0" i="0"/>
            <a:t>Create a team by using the Microsoft Teams admin center, Teams client, or the Teams PowerShell module</a:t>
          </a:r>
          <a:endParaRPr lang="en-US"/>
        </a:p>
      </dgm:t>
    </dgm:pt>
    <dgm:pt modelId="{306983EF-BA66-4227-AFD2-9C80A39ADE4D}" type="parTrans" cxnId="{D710D460-25DD-49F8-A349-848F35A831AA}">
      <dgm:prSet/>
      <dgm:spPr/>
      <dgm:t>
        <a:bodyPr/>
        <a:lstStyle/>
        <a:p>
          <a:endParaRPr lang="en-US"/>
        </a:p>
      </dgm:t>
    </dgm:pt>
    <dgm:pt modelId="{E3B0A548-729A-4373-AECD-2C872AAE87BB}" type="sibTrans" cxnId="{D710D460-25DD-49F8-A349-848F35A831A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CB7E7A6-A1B7-4562-A628-2EBBBB4C1E92}">
      <dgm:prSet/>
      <dgm:spPr/>
      <dgm:t>
        <a:bodyPr/>
        <a:lstStyle/>
        <a:p>
          <a:r>
            <a:rPr lang="en-US" b="0" i="0"/>
            <a:t>Create a team from an existing Microsoft 365 group, SharePoint site, or team</a:t>
          </a:r>
          <a:endParaRPr lang="en-US"/>
        </a:p>
      </dgm:t>
    </dgm:pt>
    <dgm:pt modelId="{904165ED-8007-4FB0-97D4-41FB7DA0401B}" type="parTrans" cxnId="{B320683D-3C54-4B7A-B0B7-178116F5289D}">
      <dgm:prSet/>
      <dgm:spPr/>
      <dgm:t>
        <a:bodyPr/>
        <a:lstStyle/>
        <a:p>
          <a:endParaRPr lang="en-US"/>
        </a:p>
      </dgm:t>
    </dgm:pt>
    <dgm:pt modelId="{C2DF5077-B661-4DB6-AAD8-7CAA6571F7A6}" type="sibTrans" cxnId="{B320683D-3C54-4B7A-B0B7-178116F5289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FA1DD85-D30F-460E-BE3D-F4AFFE0B4FE2}">
      <dgm:prSet/>
      <dgm:spPr/>
      <dgm:t>
        <a:bodyPr/>
        <a:lstStyle/>
        <a:p>
          <a:r>
            <a:rPr lang="en-US" b="0" i="0"/>
            <a:t>Create a team from a template</a:t>
          </a:r>
          <a:endParaRPr lang="en-US"/>
        </a:p>
      </dgm:t>
    </dgm:pt>
    <dgm:pt modelId="{685A5D13-28BA-4745-AC8B-0994CAEA3F6A}" type="parTrans" cxnId="{DEFC0E4C-AD22-4767-8985-5E27553E4CB3}">
      <dgm:prSet/>
      <dgm:spPr/>
      <dgm:t>
        <a:bodyPr/>
        <a:lstStyle/>
        <a:p>
          <a:endParaRPr lang="en-US"/>
        </a:p>
      </dgm:t>
    </dgm:pt>
    <dgm:pt modelId="{F7D05A90-F9D8-4CB2-A754-7BA70BD71CF1}" type="sibTrans" cxnId="{DEFC0E4C-AD22-4767-8985-5E27553E4CB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5487BF2-588F-4110-B8C0-12564CC9A508}">
      <dgm:prSet/>
      <dgm:spPr/>
      <dgm:t>
        <a:bodyPr/>
        <a:lstStyle/>
        <a:p>
          <a:r>
            <a:rPr lang="en-US" b="0" i="0"/>
            <a:t>Create and manage Teams templates and template policies</a:t>
          </a:r>
          <a:endParaRPr lang="en-US"/>
        </a:p>
      </dgm:t>
    </dgm:pt>
    <dgm:pt modelId="{A75EB7D5-EA99-4C9F-AB95-2F896A60229F}" type="parTrans" cxnId="{94AE7C3F-7AF5-4EA9-A640-2B32EBD1FB19}">
      <dgm:prSet/>
      <dgm:spPr/>
      <dgm:t>
        <a:bodyPr/>
        <a:lstStyle/>
        <a:p>
          <a:endParaRPr lang="en-US"/>
        </a:p>
      </dgm:t>
    </dgm:pt>
    <dgm:pt modelId="{DF73B3C1-18C4-46EA-8611-1988415BCEF0}" type="sibTrans" cxnId="{94AE7C3F-7AF5-4EA9-A640-2B32EBD1FB19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C565359B-7F52-4372-B3DE-43F7AF22EFA7}">
      <dgm:prSet/>
      <dgm:spPr/>
      <dgm:t>
        <a:bodyPr/>
        <a:lstStyle/>
        <a:p>
          <a:r>
            <a:rPr lang="en-US" b="0" i="0"/>
            <a:t>Manage the membership of a team</a:t>
          </a:r>
          <a:endParaRPr lang="en-US"/>
        </a:p>
      </dgm:t>
    </dgm:pt>
    <dgm:pt modelId="{59E54B88-8996-4947-96DF-F2973C4A52CD}" type="parTrans" cxnId="{AC85EE13-54D2-4AC7-BC25-0C3C088BC89B}">
      <dgm:prSet/>
      <dgm:spPr/>
      <dgm:t>
        <a:bodyPr/>
        <a:lstStyle/>
        <a:p>
          <a:endParaRPr lang="en-US"/>
        </a:p>
      </dgm:t>
    </dgm:pt>
    <dgm:pt modelId="{861783C7-6E88-4155-B493-42CF992BE769}" type="sibTrans" cxnId="{AC85EE13-54D2-4AC7-BC25-0C3C088BC89B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174A6C4D-CC88-43C1-AB87-19C14FB44B33}">
      <dgm:prSet/>
      <dgm:spPr/>
      <dgm:t>
        <a:bodyPr/>
        <a:lstStyle/>
        <a:p>
          <a:r>
            <a:rPr lang="en-US" b="0" i="0"/>
            <a:t>Assign and modify user roles in a team</a:t>
          </a:r>
          <a:endParaRPr lang="en-US"/>
        </a:p>
      </dgm:t>
    </dgm:pt>
    <dgm:pt modelId="{5152185C-2B48-4A5B-A65D-CA8659C60031}" type="parTrans" cxnId="{E5178FE6-AA8B-49E3-8E26-5A6884CAB85C}">
      <dgm:prSet/>
      <dgm:spPr/>
      <dgm:t>
        <a:bodyPr/>
        <a:lstStyle/>
        <a:p>
          <a:endParaRPr lang="en-US"/>
        </a:p>
      </dgm:t>
    </dgm:pt>
    <dgm:pt modelId="{0D769C20-DB0A-41A4-B67C-CFDEDC1C6599}" type="sibTrans" cxnId="{E5178FE6-AA8B-49E3-8E26-5A6884CAB85C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F21C9D2D-D4D9-40AB-8941-BAF6E6B1136A}">
      <dgm:prSet/>
      <dgm:spPr/>
      <dgm:t>
        <a:bodyPr/>
        <a:lstStyle/>
        <a:p>
          <a:r>
            <a:rPr lang="en-US" b="0" i="0"/>
            <a:t>Manage a team in the Microsoft Teams admin center</a:t>
          </a:r>
          <a:endParaRPr lang="en-US"/>
        </a:p>
      </dgm:t>
    </dgm:pt>
    <dgm:pt modelId="{C296DAB0-CBC3-4CDE-9708-96D94A8364BB}" type="parTrans" cxnId="{399D2CFE-1B38-472B-A793-57F3DDE827BA}">
      <dgm:prSet/>
      <dgm:spPr/>
      <dgm:t>
        <a:bodyPr/>
        <a:lstStyle/>
        <a:p>
          <a:endParaRPr lang="en-US"/>
        </a:p>
      </dgm:t>
    </dgm:pt>
    <dgm:pt modelId="{34868D78-BFEF-4642-A7FF-CB880FA4D2DD}" type="sibTrans" cxnId="{399D2CFE-1B38-472B-A793-57F3DDE827BA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1CDF734A-76B3-4FE6-A2A6-A8F83E96DAAA}">
      <dgm:prSet/>
      <dgm:spPr/>
      <dgm:t>
        <a:bodyPr/>
        <a:lstStyle/>
        <a:p>
          <a:r>
            <a:rPr lang="en-US" b="0" i="0"/>
            <a:t>Manage Teams environment settings in the Microsoft Teams admin center</a:t>
          </a:r>
          <a:endParaRPr lang="en-US"/>
        </a:p>
      </dgm:t>
    </dgm:pt>
    <dgm:pt modelId="{16839B17-9090-4855-B023-8C2758FD863F}" type="parTrans" cxnId="{9BB4D65D-0BAD-4D90-BB57-34FD28A61A6D}">
      <dgm:prSet/>
      <dgm:spPr/>
      <dgm:t>
        <a:bodyPr/>
        <a:lstStyle/>
        <a:p>
          <a:endParaRPr lang="en-US"/>
        </a:p>
      </dgm:t>
    </dgm:pt>
    <dgm:pt modelId="{5361A6C0-19C8-4815-9EA9-13763FF6B9C8}" type="sibTrans" cxnId="{9BB4D65D-0BAD-4D90-BB57-34FD28A61A6D}">
      <dgm:prSet phldrT="9" phldr="0"/>
      <dgm:spPr/>
      <dgm:t>
        <a:bodyPr/>
        <a:lstStyle/>
        <a:p>
          <a:r>
            <a:rPr lang="en-US"/>
            <a:t>9</a:t>
          </a:r>
        </a:p>
      </dgm:t>
    </dgm:pt>
    <dgm:pt modelId="{97E9D86F-2475-4317-B33C-110415A6777C}">
      <dgm:prSet/>
      <dgm:spPr/>
      <dgm:t>
        <a:bodyPr/>
        <a:lstStyle/>
        <a:p>
          <a:r>
            <a:rPr lang="en-US" b="0" i="0"/>
            <a:t>Configure privacy and sensitivity settings for Teams</a:t>
          </a:r>
          <a:endParaRPr lang="en-US"/>
        </a:p>
      </dgm:t>
    </dgm:pt>
    <dgm:pt modelId="{20C8E667-1122-4A11-B1E8-F6F731B29196}" type="parTrans" cxnId="{E668A7D2-CD1F-4CAC-9A41-31CF7EF106EE}">
      <dgm:prSet/>
      <dgm:spPr/>
      <dgm:t>
        <a:bodyPr/>
        <a:lstStyle/>
        <a:p>
          <a:endParaRPr lang="en-US"/>
        </a:p>
      </dgm:t>
    </dgm:pt>
    <dgm:pt modelId="{4DCD4BBA-BF65-4A60-BBAD-B7D347E127E2}" type="sibTrans" cxnId="{E668A7D2-CD1F-4CAC-9A41-31CF7EF106EE}">
      <dgm:prSet phldrT="10" phldr="0"/>
      <dgm:spPr/>
      <dgm:t>
        <a:bodyPr/>
        <a:lstStyle/>
        <a:p>
          <a:r>
            <a:rPr lang="en-US"/>
            <a:t>10</a:t>
          </a:r>
        </a:p>
      </dgm:t>
    </dgm:pt>
    <dgm:pt modelId="{67679448-43A3-457D-8D8F-32947D48CF19}" type="pres">
      <dgm:prSet presAssocID="{E111C4B1-8CD6-448E-8B76-8C128384F524}" presName="linearFlow" presStyleCnt="0">
        <dgm:presLayoutVars>
          <dgm:dir/>
          <dgm:animLvl val="lvl"/>
          <dgm:resizeHandles val="exact"/>
        </dgm:presLayoutVars>
      </dgm:prSet>
      <dgm:spPr/>
    </dgm:pt>
    <dgm:pt modelId="{EDDDBA28-B332-4E11-9BF1-2A9176C728E3}" type="pres">
      <dgm:prSet presAssocID="{46BBB476-9DAB-4CDC-8204-33D4172F54A8}" presName="compositeNode" presStyleCnt="0"/>
      <dgm:spPr/>
    </dgm:pt>
    <dgm:pt modelId="{6A42F42B-1281-42A9-81C1-F68F2AF3DB3C}" type="pres">
      <dgm:prSet presAssocID="{46BBB476-9DAB-4CDC-8204-33D4172F54A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3CED58A-EA81-4309-9BCC-1F5390620788}" type="pres">
      <dgm:prSet presAssocID="{46BBB476-9DAB-4CDC-8204-33D4172F54A8}" presName="parSh" presStyleCnt="0"/>
      <dgm:spPr/>
    </dgm:pt>
    <dgm:pt modelId="{40389E28-0F9D-4804-8DBD-01D97F1ED17D}" type="pres">
      <dgm:prSet presAssocID="{46BBB476-9DAB-4CDC-8204-33D4172F54A8}" presName="lineNode" presStyleLbl="alignAccFollowNode1" presStyleIdx="0" presStyleCnt="30"/>
      <dgm:spPr/>
    </dgm:pt>
    <dgm:pt modelId="{34A413BA-5C36-45BA-BA7D-3BF8855CB437}" type="pres">
      <dgm:prSet presAssocID="{46BBB476-9DAB-4CDC-8204-33D4172F54A8}" presName="lineArrowNode" presStyleLbl="alignAccFollowNode1" presStyleIdx="1" presStyleCnt="30"/>
      <dgm:spPr/>
    </dgm:pt>
    <dgm:pt modelId="{644D84FE-2A55-4C9B-A61E-55513CE0EB3D}" type="pres">
      <dgm:prSet presAssocID="{20579A94-237F-4FEA-9934-BCAF84525212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F939C60E-71AD-4112-80EC-731DC1007602}" type="pres">
      <dgm:prSet presAssocID="{20579A94-237F-4FEA-9934-BCAF84525212}" presName="spacerBetweenCircleAndCallout" presStyleCnt="0">
        <dgm:presLayoutVars/>
      </dgm:prSet>
      <dgm:spPr/>
    </dgm:pt>
    <dgm:pt modelId="{6D937653-CD77-4472-A7B4-2FE95A248F49}" type="pres">
      <dgm:prSet presAssocID="{46BBB476-9DAB-4CDC-8204-33D4172F54A8}" presName="nodeText" presStyleLbl="alignAccFollowNode1" presStyleIdx="2" presStyleCnt="30">
        <dgm:presLayoutVars>
          <dgm:bulletEnabled val="1"/>
        </dgm:presLayoutVars>
      </dgm:prSet>
      <dgm:spPr/>
    </dgm:pt>
    <dgm:pt modelId="{D00AEB02-608A-4194-8CC7-A1820D8FE0AE}" type="pres">
      <dgm:prSet presAssocID="{20579A94-237F-4FEA-9934-BCAF84525212}" presName="sibTransComposite" presStyleCnt="0"/>
      <dgm:spPr/>
    </dgm:pt>
    <dgm:pt modelId="{07EE1BD0-D8EB-4CFF-96E7-4D621321A50E}" type="pres">
      <dgm:prSet presAssocID="{A66D38D4-9CD4-47C2-A97A-BA43696C9BA7}" presName="compositeNode" presStyleCnt="0"/>
      <dgm:spPr/>
    </dgm:pt>
    <dgm:pt modelId="{6C060631-8703-4799-9467-EE9F51983DD5}" type="pres">
      <dgm:prSet presAssocID="{A66D38D4-9CD4-47C2-A97A-BA43696C9BA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B120B60-F979-4803-B173-9F631FA94065}" type="pres">
      <dgm:prSet presAssocID="{A66D38D4-9CD4-47C2-A97A-BA43696C9BA7}" presName="parSh" presStyleCnt="0"/>
      <dgm:spPr/>
    </dgm:pt>
    <dgm:pt modelId="{91B8CA8A-62AC-438E-BE90-000A6A8BBC35}" type="pres">
      <dgm:prSet presAssocID="{A66D38D4-9CD4-47C2-A97A-BA43696C9BA7}" presName="lineNode" presStyleLbl="alignAccFollowNode1" presStyleIdx="3" presStyleCnt="30"/>
      <dgm:spPr/>
    </dgm:pt>
    <dgm:pt modelId="{7B01B3DA-1622-437E-9078-DE2A39CA1569}" type="pres">
      <dgm:prSet presAssocID="{A66D38D4-9CD4-47C2-A97A-BA43696C9BA7}" presName="lineArrowNode" presStyleLbl="alignAccFollowNode1" presStyleIdx="4" presStyleCnt="30"/>
      <dgm:spPr/>
    </dgm:pt>
    <dgm:pt modelId="{AAEEB21C-0F49-45D8-829E-14FAFC2760D0}" type="pres">
      <dgm:prSet presAssocID="{E3B0A548-729A-4373-AECD-2C872AAE87BB}" presName="sibTransNodeCircle" presStyleLbl="alignNode1" presStyleIdx="1" presStyleCnt="10">
        <dgm:presLayoutVars>
          <dgm:chMax val="0"/>
          <dgm:bulletEnabled/>
        </dgm:presLayoutVars>
      </dgm:prSet>
      <dgm:spPr/>
    </dgm:pt>
    <dgm:pt modelId="{B697A6B2-F1A2-4352-BBF0-E3C4ED458013}" type="pres">
      <dgm:prSet presAssocID="{E3B0A548-729A-4373-AECD-2C872AAE87BB}" presName="spacerBetweenCircleAndCallout" presStyleCnt="0">
        <dgm:presLayoutVars/>
      </dgm:prSet>
      <dgm:spPr/>
    </dgm:pt>
    <dgm:pt modelId="{82106EA3-9091-4264-992A-623B166E7A7D}" type="pres">
      <dgm:prSet presAssocID="{A66D38D4-9CD4-47C2-A97A-BA43696C9BA7}" presName="nodeText" presStyleLbl="alignAccFollowNode1" presStyleIdx="5" presStyleCnt="30">
        <dgm:presLayoutVars>
          <dgm:bulletEnabled val="1"/>
        </dgm:presLayoutVars>
      </dgm:prSet>
      <dgm:spPr/>
    </dgm:pt>
    <dgm:pt modelId="{256BCB28-0E67-41C3-BB33-795DFA70956E}" type="pres">
      <dgm:prSet presAssocID="{E3B0A548-729A-4373-AECD-2C872AAE87BB}" presName="sibTransComposite" presStyleCnt="0"/>
      <dgm:spPr/>
    </dgm:pt>
    <dgm:pt modelId="{495499EF-4C1D-4F32-BA12-46F9D7474D55}" type="pres">
      <dgm:prSet presAssocID="{2CB7E7A6-A1B7-4562-A628-2EBBBB4C1E92}" presName="compositeNode" presStyleCnt="0"/>
      <dgm:spPr/>
    </dgm:pt>
    <dgm:pt modelId="{2C9ABAE8-E0DF-438F-8C9C-9C6CAA04D062}" type="pres">
      <dgm:prSet presAssocID="{2CB7E7A6-A1B7-4562-A628-2EBBBB4C1E9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0FF10BC-3D38-4FD6-8A1D-D0C37F232643}" type="pres">
      <dgm:prSet presAssocID="{2CB7E7A6-A1B7-4562-A628-2EBBBB4C1E92}" presName="parSh" presStyleCnt="0"/>
      <dgm:spPr/>
    </dgm:pt>
    <dgm:pt modelId="{C3C206F5-B46B-41BC-8013-142BBC012BB5}" type="pres">
      <dgm:prSet presAssocID="{2CB7E7A6-A1B7-4562-A628-2EBBBB4C1E92}" presName="lineNode" presStyleLbl="alignAccFollowNode1" presStyleIdx="6" presStyleCnt="30"/>
      <dgm:spPr/>
    </dgm:pt>
    <dgm:pt modelId="{08CE533D-2AB5-487A-A8AF-102856D6C5FF}" type="pres">
      <dgm:prSet presAssocID="{2CB7E7A6-A1B7-4562-A628-2EBBBB4C1E92}" presName="lineArrowNode" presStyleLbl="alignAccFollowNode1" presStyleIdx="7" presStyleCnt="30"/>
      <dgm:spPr/>
    </dgm:pt>
    <dgm:pt modelId="{C99FDFAD-5E37-4DF3-A7B5-E9D0BB5E949F}" type="pres">
      <dgm:prSet presAssocID="{C2DF5077-B661-4DB6-AAD8-7CAA6571F7A6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4A02F50E-8165-4CC7-B883-6C7021A42362}" type="pres">
      <dgm:prSet presAssocID="{C2DF5077-B661-4DB6-AAD8-7CAA6571F7A6}" presName="spacerBetweenCircleAndCallout" presStyleCnt="0">
        <dgm:presLayoutVars/>
      </dgm:prSet>
      <dgm:spPr/>
    </dgm:pt>
    <dgm:pt modelId="{5C040DFB-8673-4D5F-BFA4-A433E69504F9}" type="pres">
      <dgm:prSet presAssocID="{2CB7E7A6-A1B7-4562-A628-2EBBBB4C1E92}" presName="nodeText" presStyleLbl="alignAccFollowNode1" presStyleIdx="8" presStyleCnt="30">
        <dgm:presLayoutVars>
          <dgm:bulletEnabled val="1"/>
        </dgm:presLayoutVars>
      </dgm:prSet>
      <dgm:spPr/>
    </dgm:pt>
    <dgm:pt modelId="{7D55FEB5-B753-419B-95FB-45804F1FE326}" type="pres">
      <dgm:prSet presAssocID="{C2DF5077-B661-4DB6-AAD8-7CAA6571F7A6}" presName="sibTransComposite" presStyleCnt="0"/>
      <dgm:spPr/>
    </dgm:pt>
    <dgm:pt modelId="{7211C4D3-2421-4426-BBBB-73F01C536042}" type="pres">
      <dgm:prSet presAssocID="{0FA1DD85-D30F-460E-BE3D-F4AFFE0B4FE2}" presName="compositeNode" presStyleCnt="0"/>
      <dgm:spPr/>
    </dgm:pt>
    <dgm:pt modelId="{6C43F062-2A6A-41E4-9884-0C5BEE0823D7}" type="pres">
      <dgm:prSet presAssocID="{0FA1DD85-D30F-460E-BE3D-F4AFFE0B4FE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8057246-6C07-4AB8-8AB0-A425FE1AED14}" type="pres">
      <dgm:prSet presAssocID="{0FA1DD85-D30F-460E-BE3D-F4AFFE0B4FE2}" presName="parSh" presStyleCnt="0"/>
      <dgm:spPr/>
    </dgm:pt>
    <dgm:pt modelId="{C53EEB73-7EAB-4C37-A3BA-E74A571696AA}" type="pres">
      <dgm:prSet presAssocID="{0FA1DD85-D30F-460E-BE3D-F4AFFE0B4FE2}" presName="lineNode" presStyleLbl="alignAccFollowNode1" presStyleIdx="9" presStyleCnt="30"/>
      <dgm:spPr/>
    </dgm:pt>
    <dgm:pt modelId="{15D9F1F9-344D-424F-80D5-B6E8FE1BF9B0}" type="pres">
      <dgm:prSet presAssocID="{0FA1DD85-D30F-460E-BE3D-F4AFFE0B4FE2}" presName="lineArrowNode" presStyleLbl="alignAccFollowNode1" presStyleIdx="10" presStyleCnt="30"/>
      <dgm:spPr/>
    </dgm:pt>
    <dgm:pt modelId="{75BF9B4A-857A-40D1-B31C-73CAF900D286}" type="pres">
      <dgm:prSet presAssocID="{F7D05A90-F9D8-4CB2-A754-7BA70BD71CF1}" presName="sibTransNodeCircle" presStyleLbl="alignNode1" presStyleIdx="3" presStyleCnt="10">
        <dgm:presLayoutVars>
          <dgm:chMax val="0"/>
          <dgm:bulletEnabled/>
        </dgm:presLayoutVars>
      </dgm:prSet>
      <dgm:spPr/>
    </dgm:pt>
    <dgm:pt modelId="{78F75A5C-B489-4B28-8757-85DA3451826E}" type="pres">
      <dgm:prSet presAssocID="{F7D05A90-F9D8-4CB2-A754-7BA70BD71CF1}" presName="spacerBetweenCircleAndCallout" presStyleCnt="0">
        <dgm:presLayoutVars/>
      </dgm:prSet>
      <dgm:spPr/>
    </dgm:pt>
    <dgm:pt modelId="{59CD80D4-9444-4732-ADDC-927415F9E45A}" type="pres">
      <dgm:prSet presAssocID="{0FA1DD85-D30F-460E-BE3D-F4AFFE0B4FE2}" presName="nodeText" presStyleLbl="alignAccFollowNode1" presStyleIdx="11" presStyleCnt="30">
        <dgm:presLayoutVars>
          <dgm:bulletEnabled val="1"/>
        </dgm:presLayoutVars>
      </dgm:prSet>
      <dgm:spPr/>
    </dgm:pt>
    <dgm:pt modelId="{7B342857-8258-4CC9-875C-8418B4E88EA8}" type="pres">
      <dgm:prSet presAssocID="{F7D05A90-F9D8-4CB2-A754-7BA70BD71CF1}" presName="sibTransComposite" presStyleCnt="0"/>
      <dgm:spPr/>
    </dgm:pt>
    <dgm:pt modelId="{8B34C148-0622-418F-B4D8-92D3F1DAAA4B}" type="pres">
      <dgm:prSet presAssocID="{C5487BF2-588F-4110-B8C0-12564CC9A508}" presName="compositeNode" presStyleCnt="0"/>
      <dgm:spPr/>
    </dgm:pt>
    <dgm:pt modelId="{1C92194F-52ED-4E90-930A-E083668E5F00}" type="pres">
      <dgm:prSet presAssocID="{C5487BF2-588F-4110-B8C0-12564CC9A50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F97D374-DABB-4FDD-8AC3-C1D55868B93F}" type="pres">
      <dgm:prSet presAssocID="{C5487BF2-588F-4110-B8C0-12564CC9A508}" presName="parSh" presStyleCnt="0"/>
      <dgm:spPr/>
    </dgm:pt>
    <dgm:pt modelId="{32A7C817-3ACD-47D2-B539-450F9EDDB3AB}" type="pres">
      <dgm:prSet presAssocID="{C5487BF2-588F-4110-B8C0-12564CC9A508}" presName="lineNode" presStyleLbl="alignAccFollowNode1" presStyleIdx="12" presStyleCnt="30"/>
      <dgm:spPr/>
    </dgm:pt>
    <dgm:pt modelId="{A5A6E642-9098-4317-B2F5-C2A1979DB892}" type="pres">
      <dgm:prSet presAssocID="{C5487BF2-588F-4110-B8C0-12564CC9A508}" presName="lineArrowNode" presStyleLbl="alignAccFollowNode1" presStyleIdx="13" presStyleCnt="30"/>
      <dgm:spPr/>
    </dgm:pt>
    <dgm:pt modelId="{1F63F333-73F8-414C-A642-02749FB3BB0E}" type="pres">
      <dgm:prSet presAssocID="{DF73B3C1-18C4-46EA-8611-1988415BCEF0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88CC2117-6E47-42FA-9746-49BB0DECE332}" type="pres">
      <dgm:prSet presAssocID="{DF73B3C1-18C4-46EA-8611-1988415BCEF0}" presName="spacerBetweenCircleAndCallout" presStyleCnt="0">
        <dgm:presLayoutVars/>
      </dgm:prSet>
      <dgm:spPr/>
    </dgm:pt>
    <dgm:pt modelId="{18A9D529-248A-461A-80C7-666A191D6C48}" type="pres">
      <dgm:prSet presAssocID="{C5487BF2-588F-4110-B8C0-12564CC9A508}" presName="nodeText" presStyleLbl="alignAccFollowNode1" presStyleIdx="14" presStyleCnt="30">
        <dgm:presLayoutVars>
          <dgm:bulletEnabled val="1"/>
        </dgm:presLayoutVars>
      </dgm:prSet>
      <dgm:spPr/>
    </dgm:pt>
    <dgm:pt modelId="{E657B3A7-BB22-49BA-8E85-FDA333F8265E}" type="pres">
      <dgm:prSet presAssocID="{DF73B3C1-18C4-46EA-8611-1988415BCEF0}" presName="sibTransComposite" presStyleCnt="0"/>
      <dgm:spPr/>
    </dgm:pt>
    <dgm:pt modelId="{D3EE1408-ECAF-4A98-A0AF-EBA8C388379D}" type="pres">
      <dgm:prSet presAssocID="{C565359B-7F52-4372-B3DE-43F7AF22EFA7}" presName="compositeNode" presStyleCnt="0"/>
      <dgm:spPr/>
    </dgm:pt>
    <dgm:pt modelId="{A8C03813-0ED2-44C6-B572-4236D24253D2}" type="pres">
      <dgm:prSet presAssocID="{C565359B-7F52-4372-B3DE-43F7AF22EFA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CBE2439-2DF5-46F5-98F1-31B756419A01}" type="pres">
      <dgm:prSet presAssocID="{C565359B-7F52-4372-B3DE-43F7AF22EFA7}" presName="parSh" presStyleCnt="0"/>
      <dgm:spPr/>
    </dgm:pt>
    <dgm:pt modelId="{53B16B90-D0D0-4767-81F5-7565BD39A71A}" type="pres">
      <dgm:prSet presAssocID="{C565359B-7F52-4372-B3DE-43F7AF22EFA7}" presName="lineNode" presStyleLbl="alignAccFollowNode1" presStyleIdx="15" presStyleCnt="30"/>
      <dgm:spPr/>
    </dgm:pt>
    <dgm:pt modelId="{659821B7-1244-403C-97E2-2144B55C0D6A}" type="pres">
      <dgm:prSet presAssocID="{C565359B-7F52-4372-B3DE-43F7AF22EFA7}" presName="lineArrowNode" presStyleLbl="alignAccFollowNode1" presStyleIdx="16" presStyleCnt="30"/>
      <dgm:spPr/>
    </dgm:pt>
    <dgm:pt modelId="{0690A71D-C91D-44F1-8CC6-2C8A7293E646}" type="pres">
      <dgm:prSet presAssocID="{861783C7-6E88-4155-B493-42CF992BE769}" presName="sibTransNodeCircle" presStyleLbl="alignNode1" presStyleIdx="5" presStyleCnt="10">
        <dgm:presLayoutVars>
          <dgm:chMax val="0"/>
          <dgm:bulletEnabled/>
        </dgm:presLayoutVars>
      </dgm:prSet>
      <dgm:spPr/>
    </dgm:pt>
    <dgm:pt modelId="{ADDBBFE2-9F6B-4CB4-924A-5CFBD5DFC798}" type="pres">
      <dgm:prSet presAssocID="{861783C7-6E88-4155-B493-42CF992BE769}" presName="spacerBetweenCircleAndCallout" presStyleCnt="0">
        <dgm:presLayoutVars/>
      </dgm:prSet>
      <dgm:spPr/>
    </dgm:pt>
    <dgm:pt modelId="{D213A058-418C-44A7-815B-97F64BEA6C4E}" type="pres">
      <dgm:prSet presAssocID="{C565359B-7F52-4372-B3DE-43F7AF22EFA7}" presName="nodeText" presStyleLbl="alignAccFollowNode1" presStyleIdx="17" presStyleCnt="30">
        <dgm:presLayoutVars>
          <dgm:bulletEnabled val="1"/>
        </dgm:presLayoutVars>
      </dgm:prSet>
      <dgm:spPr/>
    </dgm:pt>
    <dgm:pt modelId="{82E98C30-6E77-4DB3-BA9E-FE8F9C641E76}" type="pres">
      <dgm:prSet presAssocID="{861783C7-6E88-4155-B493-42CF992BE769}" presName="sibTransComposite" presStyleCnt="0"/>
      <dgm:spPr/>
    </dgm:pt>
    <dgm:pt modelId="{F9435931-570B-43DE-9012-474E8E38F9B5}" type="pres">
      <dgm:prSet presAssocID="{174A6C4D-CC88-43C1-AB87-19C14FB44B33}" presName="compositeNode" presStyleCnt="0"/>
      <dgm:spPr/>
    </dgm:pt>
    <dgm:pt modelId="{111E59B2-B3DA-4E9F-B7EF-F9F3A2A3F437}" type="pres">
      <dgm:prSet presAssocID="{174A6C4D-CC88-43C1-AB87-19C14FB44B3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7ED62AD-E987-4391-9346-C349008F7B76}" type="pres">
      <dgm:prSet presAssocID="{174A6C4D-CC88-43C1-AB87-19C14FB44B33}" presName="parSh" presStyleCnt="0"/>
      <dgm:spPr/>
    </dgm:pt>
    <dgm:pt modelId="{F681A889-22C4-4656-AA1E-0D5772F6B34F}" type="pres">
      <dgm:prSet presAssocID="{174A6C4D-CC88-43C1-AB87-19C14FB44B33}" presName="lineNode" presStyleLbl="alignAccFollowNode1" presStyleIdx="18" presStyleCnt="30"/>
      <dgm:spPr/>
    </dgm:pt>
    <dgm:pt modelId="{A2D63CCA-4285-42C7-B00B-017CB5417F7B}" type="pres">
      <dgm:prSet presAssocID="{174A6C4D-CC88-43C1-AB87-19C14FB44B33}" presName="lineArrowNode" presStyleLbl="alignAccFollowNode1" presStyleIdx="19" presStyleCnt="30"/>
      <dgm:spPr/>
    </dgm:pt>
    <dgm:pt modelId="{D5672F77-D440-4E81-BE1F-96BE27A2DBDA}" type="pres">
      <dgm:prSet presAssocID="{0D769C20-DB0A-41A4-B67C-CFDEDC1C6599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B3911AE7-8920-4438-89FE-990F9F010EAA}" type="pres">
      <dgm:prSet presAssocID="{0D769C20-DB0A-41A4-B67C-CFDEDC1C6599}" presName="spacerBetweenCircleAndCallout" presStyleCnt="0">
        <dgm:presLayoutVars/>
      </dgm:prSet>
      <dgm:spPr/>
    </dgm:pt>
    <dgm:pt modelId="{9A068AF6-8C88-4358-AABC-BC5EFD1A0643}" type="pres">
      <dgm:prSet presAssocID="{174A6C4D-CC88-43C1-AB87-19C14FB44B33}" presName="nodeText" presStyleLbl="alignAccFollowNode1" presStyleIdx="20" presStyleCnt="30">
        <dgm:presLayoutVars>
          <dgm:bulletEnabled val="1"/>
        </dgm:presLayoutVars>
      </dgm:prSet>
      <dgm:spPr/>
    </dgm:pt>
    <dgm:pt modelId="{2B4856B6-F356-4DF7-8309-4FE1951057B6}" type="pres">
      <dgm:prSet presAssocID="{0D769C20-DB0A-41A4-B67C-CFDEDC1C6599}" presName="sibTransComposite" presStyleCnt="0"/>
      <dgm:spPr/>
    </dgm:pt>
    <dgm:pt modelId="{B612EFA0-1D4A-4231-A7B6-4147DF0BA404}" type="pres">
      <dgm:prSet presAssocID="{F21C9D2D-D4D9-40AB-8941-BAF6E6B1136A}" presName="compositeNode" presStyleCnt="0"/>
      <dgm:spPr/>
    </dgm:pt>
    <dgm:pt modelId="{8D93C364-28F5-473F-9712-1C06D0B39F3B}" type="pres">
      <dgm:prSet presAssocID="{F21C9D2D-D4D9-40AB-8941-BAF6E6B1136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62CA7FD-E530-4CC5-BF43-267F44EBCF2A}" type="pres">
      <dgm:prSet presAssocID="{F21C9D2D-D4D9-40AB-8941-BAF6E6B1136A}" presName="parSh" presStyleCnt="0"/>
      <dgm:spPr/>
    </dgm:pt>
    <dgm:pt modelId="{31CABE66-C502-4B5B-BA60-575AEE80D61F}" type="pres">
      <dgm:prSet presAssocID="{F21C9D2D-D4D9-40AB-8941-BAF6E6B1136A}" presName="lineNode" presStyleLbl="alignAccFollowNode1" presStyleIdx="21" presStyleCnt="30"/>
      <dgm:spPr/>
    </dgm:pt>
    <dgm:pt modelId="{5174477B-A4ED-4800-8703-F16481E80342}" type="pres">
      <dgm:prSet presAssocID="{F21C9D2D-D4D9-40AB-8941-BAF6E6B1136A}" presName="lineArrowNode" presStyleLbl="alignAccFollowNode1" presStyleIdx="22" presStyleCnt="30"/>
      <dgm:spPr/>
    </dgm:pt>
    <dgm:pt modelId="{0C9D89A8-15A0-4BD4-90C3-3F9AA554AADF}" type="pres">
      <dgm:prSet presAssocID="{34868D78-BFEF-4642-A7FF-CB880FA4D2DD}" presName="sibTransNodeCircle" presStyleLbl="alignNode1" presStyleIdx="7" presStyleCnt="10">
        <dgm:presLayoutVars>
          <dgm:chMax val="0"/>
          <dgm:bulletEnabled/>
        </dgm:presLayoutVars>
      </dgm:prSet>
      <dgm:spPr/>
    </dgm:pt>
    <dgm:pt modelId="{B1318F11-641D-4F53-8DFE-EB5BB427966C}" type="pres">
      <dgm:prSet presAssocID="{34868D78-BFEF-4642-A7FF-CB880FA4D2DD}" presName="spacerBetweenCircleAndCallout" presStyleCnt="0">
        <dgm:presLayoutVars/>
      </dgm:prSet>
      <dgm:spPr/>
    </dgm:pt>
    <dgm:pt modelId="{B8B4665A-5858-42AB-A51F-2EB4C96B085E}" type="pres">
      <dgm:prSet presAssocID="{F21C9D2D-D4D9-40AB-8941-BAF6E6B1136A}" presName="nodeText" presStyleLbl="alignAccFollowNode1" presStyleIdx="23" presStyleCnt="30">
        <dgm:presLayoutVars>
          <dgm:bulletEnabled val="1"/>
        </dgm:presLayoutVars>
      </dgm:prSet>
      <dgm:spPr/>
    </dgm:pt>
    <dgm:pt modelId="{E6A790E3-21D7-4DAA-840A-5523A5B87FED}" type="pres">
      <dgm:prSet presAssocID="{34868D78-BFEF-4642-A7FF-CB880FA4D2DD}" presName="sibTransComposite" presStyleCnt="0"/>
      <dgm:spPr/>
    </dgm:pt>
    <dgm:pt modelId="{24119942-87A2-4E36-A187-065E2D8F45EA}" type="pres">
      <dgm:prSet presAssocID="{1CDF734A-76B3-4FE6-A2A6-A8F83E96DAAA}" presName="compositeNode" presStyleCnt="0"/>
      <dgm:spPr/>
    </dgm:pt>
    <dgm:pt modelId="{FD5E9056-66EE-4012-8225-6148F330921C}" type="pres">
      <dgm:prSet presAssocID="{1CDF734A-76B3-4FE6-A2A6-A8F83E96DAA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F1FA483-E754-41F5-876F-3C2327D2A827}" type="pres">
      <dgm:prSet presAssocID="{1CDF734A-76B3-4FE6-A2A6-A8F83E96DAAA}" presName="parSh" presStyleCnt="0"/>
      <dgm:spPr/>
    </dgm:pt>
    <dgm:pt modelId="{86E4C222-19E6-4928-A98E-A5A77791F152}" type="pres">
      <dgm:prSet presAssocID="{1CDF734A-76B3-4FE6-A2A6-A8F83E96DAAA}" presName="lineNode" presStyleLbl="alignAccFollowNode1" presStyleIdx="24" presStyleCnt="30"/>
      <dgm:spPr/>
    </dgm:pt>
    <dgm:pt modelId="{DD67BF20-7F3E-4877-9488-B495F9EC2B90}" type="pres">
      <dgm:prSet presAssocID="{1CDF734A-76B3-4FE6-A2A6-A8F83E96DAAA}" presName="lineArrowNode" presStyleLbl="alignAccFollowNode1" presStyleIdx="25" presStyleCnt="30"/>
      <dgm:spPr/>
    </dgm:pt>
    <dgm:pt modelId="{C4B1109F-DF59-4C60-9EC1-19FDC4A9E1C3}" type="pres">
      <dgm:prSet presAssocID="{5361A6C0-19C8-4815-9EA9-13763FF6B9C8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B6E0F618-2724-4CF1-BFFE-6BB1C8ECCB85}" type="pres">
      <dgm:prSet presAssocID="{5361A6C0-19C8-4815-9EA9-13763FF6B9C8}" presName="spacerBetweenCircleAndCallout" presStyleCnt="0">
        <dgm:presLayoutVars/>
      </dgm:prSet>
      <dgm:spPr/>
    </dgm:pt>
    <dgm:pt modelId="{22A565E5-2EE8-410A-96E2-CC39AFCC3EEA}" type="pres">
      <dgm:prSet presAssocID="{1CDF734A-76B3-4FE6-A2A6-A8F83E96DAAA}" presName="nodeText" presStyleLbl="alignAccFollowNode1" presStyleIdx="26" presStyleCnt="30">
        <dgm:presLayoutVars>
          <dgm:bulletEnabled val="1"/>
        </dgm:presLayoutVars>
      </dgm:prSet>
      <dgm:spPr/>
    </dgm:pt>
    <dgm:pt modelId="{6758667C-7D5A-4F04-B794-A31E472CB28C}" type="pres">
      <dgm:prSet presAssocID="{5361A6C0-19C8-4815-9EA9-13763FF6B9C8}" presName="sibTransComposite" presStyleCnt="0"/>
      <dgm:spPr/>
    </dgm:pt>
    <dgm:pt modelId="{10BDBFA2-746B-4A18-9A4A-59B4915F1B8D}" type="pres">
      <dgm:prSet presAssocID="{97E9D86F-2475-4317-B33C-110415A6777C}" presName="compositeNode" presStyleCnt="0"/>
      <dgm:spPr/>
    </dgm:pt>
    <dgm:pt modelId="{8B9FFF35-9671-4A72-8F66-224B12C47F43}" type="pres">
      <dgm:prSet presAssocID="{97E9D86F-2475-4317-B33C-110415A6777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229B579-7EC1-4CF7-A853-4B39BB91BF0B}" type="pres">
      <dgm:prSet presAssocID="{97E9D86F-2475-4317-B33C-110415A6777C}" presName="parSh" presStyleCnt="0"/>
      <dgm:spPr/>
    </dgm:pt>
    <dgm:pt modelId="{00067D55-6FBD-45AB-9959-76FAFF1DFB6C}" type="pres">
      <dgm:prSet presAssocID="{97E9D86F-2475-4317-B33C-110415A6777C}" presName="lineNode" presStyleLbl="alignAccFollowNode1" presStyleIdx="27" presStyleCnt="30"/>
      <dgm:spPr/>
    </dgm:pt>
    <dgm:pt modelId="{6B624CAB-A60C-4429-B686-3E0188F0A186}" type="pres">
      <dgm:prSet presAssocID="{97E9D86F-2475-4317-B33C-110415A6777C}" presName="lineArrowNode" presStyleLbl="alignAccFollowNode1" presStyleIdx="28" presStyleCnt="30"/>
      <dgm:spPr/>
    </dgm:pt>
    <dgm:pt modelId="{7A8D4E50-0719-4A95-B79B-E5B303214C1B}" type="pres">
      <dgm:prSet presAssocID="{4DCD4BBA-BF65-4A60-BBAD-B7D347E127E2}" presName="sibTransNodeCircle" presStyleLbl="alignNode1" presStyleIdx="9" presStyleCnt="10">
        <dgm:presLayoutVars>
          <dgm:chMax val="0"/>
          <dgm:bulletEnabled/>
        </dgm:presLayoutVars>
      </dgm:prSet>
      <dgm:spPr/>
    </dgm:pt>
    <dgm:pt modelId="{6BD7DA65-AAF6-404C-86AA-53D6E10033B4}" type="pres">
      <dgm:prSet presAssocID="{4DCD4BBA-BF65-4A60-BBAD-B7D347E127E2}" presName="spacerBetweenCircleAndCallout" presStyleCnt="0">
        <dgm:presLayoutVars/>
      </dgm:prSet>
      <dgm:spPr/>
    </dgm:pt>
    <dgm:pt modelId="{A61199AB-18A2-43ED-AE76-BDD36CECC2AD}" type="pres">
      <dgm:prSet presAssocID="{97E9D86F-2475-4317-B33C-110415A6777C}" presName="nodeText" presStyleLbl="alignAccFollowNode1" presStyleIdx="29" presStyleCnt="30">
        <dgm:presLayoutVars>
          <dgm:bulletEnabled val="1"/>
        </dgm:presLayoutVars>
      </dgm:prSet>
      <dgm:spPr/>
    </dgm:pt>
  </dgm:ptLst>
  <dgm:cxnLst>
    <dgm:cxn modelId="{D65F8905-2D14-49D3-9277-FB63585C9229}" type="presOf" srcId="{2CB7E7A6-A1B7-4562-A628-2EBBBB4C1E92}" destId="{5C040DFB-8673-4D5F-BFA4-A433E69504F9}" srcOrd="0" destOrd="0" presId="urn:microsoft.com/office/officeart/2016/7/layout/LinearArrowProcessNumbered"/>
    <dgm:cxn modelId="{AC85EE13-54D2-4AC7-BC25-0C3C088BC89B}" srcId="{E111C4B1-8CD6-448E-8B76-8C128384F524}" destId="{C565359B-7F52-4372-B3DE-43F7AF22EFA7}" srcOrd="5" destOrd="0" parTransId="{59E54B88-8996-4947-96DF-F2973C4A52CD}" sibTransId="{861783C7-6E88-4155-B493-42CF992BE769}"/>
    <dgm:cxn modelId="{EC55A516-A193-4CA2-BDBD-F1FE0A82B8FC}" type="presOf" srcId="{0FA1DD85-D30F-460E-BE3D-F4AFFE0B4FE2}" destId="{59CD80D4-9444-4732-ADDC-927415F9E45A}" srcOrd="0" destOrd="0" presId="urn:microsoft.com/office/officeart/2016/7/layout/LinearArrowProcessNumbered"/>
    <dgm:cxn modelId="{15C6C017-9DDA-4478-8D44-4C9D17BD2911}" srcId="{E111C4B1-8CD6-448E-8B76-8C128384F524}" destId="{46BBB476-9DAB-4CDC-8204-33D4172F54A8}" srcOrd="0" destOrd="0" parTransId="{AA10E192-7504-450F-A1D6-1FE96A2AACE4}" sibTransId="{20579A94-237F-4FEA-9934-BCAF84525212}"/>
    <dgm:cxn modelId="{E9E83419-D883-40F0-8516-FADA8265FF7C}" type="presOf" srcId="{DF73B3C1-18C4-46EA-8611-1988415BCEF0}" destId="{1F63F333-73F8-414C-A642-02749FB3BB0E}" srcOrd="0" destOrd="0" presId="urn:microsoft.com/office/officeart/2016/7/layout/LinearArrowProcessNumbered"/>
    <dgm:cxn modelId="{9734D61D-0A68-4B06-82AA-507742D75F68}" type="presOf" srcId="{E3B0A548-729A-4373-AECD-2C872AAE87BB}" destId="{AAEEB21C-0F49-45D8-829E-14FAFC2760D0}" srcOrd="0" destOrd="0" presId="urn:microsoft.com/office/officeart/2016/7/layout/LinearArrowProcessNumbered"/>
    <dgm:cxn modelId="{C2938530-C9F4-40A6-97BF-884FA0F45472}" type="presOf" srcId="{F7D05A90-F9D8-4CB2-A754-7BA70BD71CF1}" destId="{75BF9B4A-857A-40D1-B31C-73CAF900D286}" srcOrd="0" destOrd="0" presId="urn:microsoft.com/office/officeart/2016/7/layout/LinearArrowProcessNumbered"/>
    <dgm:cxn modelId="{6586F137-E530-4D00-B354-F2F34302099C}" type="presOf" srcId="{861783C7-6E88-4155-B493-42CF992BE769}" destId="{0690A71D-C91D-44F1-8CC6-2C8A7293E646}" srcOrd="0" destOrd="0" presId="urn:microsoft.com/office/officeart/2016/7/layout/LinearArrowProcessNumbered"/>
    <dgm:cxn modelId="{B320683D-3C54-4B7A-B0B7-178116F5289D}" srcId="{E111C4B1-8CD6-448E-8B76-8C128384F524}" destId="{2CB7E7A6-A1B7-4562-A628-2EBBBB4C1E92}" srcOrd="2" destOrd="0" parTransId="{904165ED-8007-4FB0-97D4-41FB7DA0401B}" sibTransId="{C2DF5077-B661-4DB6-AAD8-7CAA6571F7A6}"/>
    <dgm:cxn modelId="{94AE7C3F-7AF5-4EA9-A640-2B32EBD1FB19}" srcId="{E111C4B1-8CD6-448E-8B76-8C128384F524}" destId="{C5487BF2-588F-4110-B8C0-12564CC9A508}" srcOrd="4" destOrd="0" parTransId="{A75EB7D5-EA99-4C9F-AB95-2F896A60229F}" sibTransId="{DF73B3C1-18C4-46EA-8611-1988415BCEF0}"/>
    <dgm:cxn modelId="{5CF13840-D5A8-49BE-9E88-BE378BE8B8B9}" type="presOf" srcId="{F21C9D2D-D4D9-40AB-8941-BAF6E6B1136A}" destId="{B8B4665A-5858-42AB-A51F-2EB4C96B085E}" srcOrd="0" destOrd="0" presId="urn:microsoft.com/office/officeart/2016/7/layout/LinearArrowProcessNumbered"/>
    <dgm:cxn modelId="{3A9E685C-0535-4690-8E0F-7C34F2EB5BC2}" type="presOf" srcId="{20579A94-237F-4FEA-9934-BCAF84525212}" destId="{644D84FE-2A55-4C9B-A61E-55513CE0EB3D}" srcOrd="0" destOrd="0" presId="urn:microsoft.com/office/officeart/2016/7/layout/LinearArrowProcessNumbered"/>
    <dgm:cxn modelId="{9BB4D65D-0BAD-4D90-BB57-34FD28A61A6D}" srcId="{E111C4B1-8CD6-448E-8B76-8C128384F524}" destId="{1CDF734A-76B3-4FE6-A2A6-A8F83E96DAAA}" srcOrd="8" destOrd="0" parTransId="{16839B17-9090-4855-B023-8C2758FD863F}" sibTransId="{5361A6C0-19C8-4815-9EA9-13763FF6B9C8}"/>
    <dgm:cxn modelId="{D710D460-25DD-49F8-A349-848F35A831AA}" srcId="{E111C4B1-8CD6-448E-8B76-8C128384F524}" destId="{A66D38D4-9CD4-47C2-A97A-BA43696C9BA7}" srcOrd="1" destOrd="0" parTransId="{306983EF-BA66-4227-AFD2-9C80A39ADE4D}" sibTransId="{E3B0A548-729A-4373-AECD-2C872AAE87BB}"/>
    <dgm:cxn modelId="{49835664-AA26-4E11-B4A4-8E89919FB2BE}" type="presOf" srcId="{174A6C4D-CC88-43C1-AB87-19C14FB44B33}" destId="{9A068AF6-8C88-4358-AABC-BC5EFD1A0643}" srcOrd="0" destOrd="0" presId="urn:microsoft.com/office/officeart/2016/7/layout/LinearArrowProcessNumbered"/>
    <dgm:cxn modelId="{0F081D66-D4AB-48B9-A991-3576950FCAED}" type="presOf" srcId="{5361A6C0-19C8-4815-9EA9-13763FF6B9C8}" destId="{C4B1109F-DF59-4C60-9EC1-19FDC4A9E1C3}" srcOrd="0" destOrd="0" presId="urn:microsoft.com/office/officeart/2016/7/layout/LinearArrowProcessNumbered"/>
    <dgm:cxn modelId="{02772249-3591-4338-93A0-57C79E4A6963}" type="presOf" srcId="{C5487BF2-588F-4110-B8C0-12564CC9A508}" destId="{18A9D529-248A-461A-80C7-666A191D6C48}" srcOrd="0" destOrd="0" presId="urn:microsoft.com/office/officeart/2016/7/layout/LinearArrowProcessNumbered"/>
    <dgm:cxn modelId="{DEFC0E4C-AD22-4767-8985-5E27553E4CB3}" srcId="{E111C4B1-8CD6-448E-8B76-8C128384F524}" destId="{0FA1DD85-D30F-460E-BE3D-F4AFFE0B4FE2}" srcOrd="3" destOrd="0" parTransId="{685A5D13-28BA-4745-AC8B-0994CAEA3F6A}" sibTransId="{F7D05A90-F9D8-4CB2-A754-7BA70BD71CF1}"/>
    <dgm:cxn modelId="{4F448C6C-CBAF-44B1-9096-7E26F94E3713}" type="presOf" srcId="{A66D38D4-9CD4-47C2-A97A-BA43696C9BA7}" destId="{82106EA3-9091-4264-992A-623B166E7A7D}" srcOrd="0" destOrd="0" presId="urn:microsoft.com/office/officeart/2016/7/layout/LinearArrowProcessNumbered"/>
    <dgm:cxn modelId="{266AB26F-8B9E-49B2-8BC2-9016E464613F}" type="presOf" srcId="{97E9D86F-2475-4317-B33C-110415A6777C}" destId="{A61199AB-18A2-43ED-AE76-BDD36CECC2AD}" srcOrd="0" destOrd="0" presId="urn:microsoft.com/office/officeart/2016/7/layout/LinearArrowProcessNumbered"/>
    <dgm:cxn modelId="{E091CEAF-48BB-4F5E-9171-77963E8CD02C}" type="presOf" srcId="{C565359B-7F52-4372-B3DE-43F7AF22EFA7}" destId="{D213A058-418C-44A7-815B-97F64BEA6C4E}" srcOrd="0" destOrd="0" presId="urn:microsoft.com/office/officeart/2016/7/layout/LinearArrowProcessNumbered"/>
    <dgm:cxn modelId="{5242A0BA-BF66-477F-B131-88D04BF4A2B1}" type="presOf" srcId="{4DCD4BBA-BF65-4A60-BBAD-B7D347E127E2}" destId="{7A8D4E50-0719-4A95-B79B-E5B303214C1B}" srcOrd="0" destOrd="0" presId="urn:microsoft.com/office/officeart/2016/7/layout/LinearArrowProcessNumbered"/>
    <dgm:cxn modelId="{A8B1DEBF-5DBA-4091-8733-712214BAB1C5}" type="presOf" srcId="{34868D78-BFEF-4642-A7FF-CB880FA4D2DD}" destId="{0C9D89A8-15A0-4BD4-90C3-3F9AA554AADF}" srcOrd="0" destOrd="0" presId="urn:microsoft.com/office/officeart/2016/7/layout/LinearArrowProcessNumbered"/>
    <dgm:cxn modelId="{398DFDC3-A94E-4ECE-8A12-10119F55E9C1}" type="presOf" srcId="{1CDF734A-76B3-4FE6-A2A6-A8F83E96DAAA}" destId="{22A565E5-2EE8-410A-96E2-CC39AFCC3EEA}" srcOrd="0" destOrd="0" presId="urn:microsoft.com/office/officeart/2016/7/layout/LinearArrowProcessNumbered"/>
    <dgm:cxn modelId="{A568C3CA-59D9-440D-893F-4122FA0C1175}" type="presOf" srcId="{0D769C20-DB0A-41A4-B67C-CFDEDC1C6599}" destId="{D5672F77-D440-4E81-BE1F-96BE27A2DBDA}" srcOrd="0" destOrd="0" presId="urn:microsoft.com/office/officeart/2016/7/layout/LinearArrowProcessNumbered"/>
    <dgm:cxn modelId="{E668A7D2-CD1F-4CAC-9A41-31CF7EF106EE}" srcId="{E111C4B1-8CD6-448E-8B76-8C128384F524}" destId="{97E9D86F-2475-4317-B33C-110415A6777C}" srcOrd="9" destOrd="0" parTransId="{20C8E667-1122-4A11-B1E8-F6F731B29196}" sibTransId="{4DCD4BBA-BF65-4A60-BBAD-B7D347E127E2}"/>
    <dgm:cxn modelId="{A7D9FFDB-121D-4B10-B259-32FCAF6BFAA9}" type="presOf" srcId="{C2DF5077-B661-4DB6-AAD8-7CAA6571F7A6}" destId="{C99FDFAD-5E37-4DF3-A7B5-E9D0BB5E949F}" srcOrd="0" destOrd="0" presId="urn:microsoft.com/office/officeart/2016/7/layout/LinearArrowProcessNumbered"/>
    <dgm:cxn modelId="{E5178FE6-AA8B-49E3-8E26-5A6884CAB85C}" srcId="{E111C4B1-8CD6-448E-8B76-8C128384F524}" destId="{174A6C4D-CC88-43C1-AB87-19C14FB44B33}" srcOrd="6" destOrd="0" parTransId="{5152185C-2B48-4A5B-A65D-CA8659C60031}" sibTransId="{0D769C20-DB0A-41A4-B67C-CFDEDC1C6599}"/>
    <dgm:cxn modelId="{7C3B21EB-70F8-4B74-B59B-4A162B63E3B2}" type="presOf" srcId="{46BBB476-9DAB-4CDC-8204-33D4172F54A8}" destId="{6D937653-CD77-4472-A7B4-2FE95A248F49}" srcOrd="0" destOrd="0" presId="urn:microsoft.com/office/officeart/2016/7/layout/LinearArrowProcessNumbered"/>
    <dgm:cxn modelId="{82CA94F4-E309-488C-8547-E664DDE3B6E7}" type="presOf" srcId="{E111C4B1-8CD6-448E-8B76-8C128384F524}" destId="{67679448-43A3-457D-8D8F-32947D48CF19}" srcOrd="0" destOrd="0" presId="urn:microsoft.com/office/officeart/2016/7/layout/LinearArrowProcessNumbered"/>
    <dgm:cxn modelId="{399D2CFE-1B38-472B-A793-57F3DDE827BA}" srcId="{E111C4B1-8CD6-448E-8B76-8C128384F524}" destId="{F21C9D2D-D4D9-40AB-8941-BAF6E6B1136A}" srcOrd="7" destOrd="0" parTransId="{C296DAB0-CBC3-4CDE-9708-96D94A8364BB}" sibTransId="{34868D78-BFEF-4642-A7FF-CB880FA4D2DD}"/>
    <dgm:cxn modelId="{5CA81910-2915-4A9E-8599-9F05DF005F44}" type="presParOf" srcId="{67679448-43A3-457D-8D8F-32947D48CF19}" destId="{EDDDBA28-B332-4E11-9BF1-2A9176C728E3}" srcOrd="0" destOrd="0" presId="urn:microsoft.com/office/officeart/2016/7/layout/LinearArrowProcessNumbered"/>
    <dgm:cxn modelId="{6F6DC533-F630-4CB5-9F1B-934AF5ECBC15}" type="presParOf" srcId="{EDDDBA28-B332-4E11-9BF1-2A9176C728E3}" destId="{6A42F42B-1281-42A9-81C1-F68F2AF3DB3C}" srcOrd="0" destOrd="0" presId="urn:microsoft.com/office/officeart/2016/7/layout/LinearArrowProcessNumbered"/>
    <dgm:cxn modelId="{AED624D7-8065-4FBF-A789-56FD9A5E42E1}" type="presParOf" srcId="{EDDDBA28-B332-4E11-9BF1-2A9176C728E3}" destId="{53CED58A-EA81-4309-9BCC-1F5390620788}" srcOrd="1" destOrd="0" presId="urn:microsoft.com/office/officeart/2016/7/layout/LinearArrowProcessNumbered"/>
    <dgm:cxn modelId="{853C0F3E-911A-4C4A-BD0E-5BA1A589EE7B}" type="presParOf" srcId="{53CED58A-EA81-4309-9BCC-1F5390620788}" destId="{40389E28-0F9D-4804-8DBD-01D97F1ED17D}" srcOrd="0" destOrd="0" presId="urn:microsoft.com/office/officeart/2016/7/layout/LinearArrowProcessNumbered"/>
    <dgm:cxn modelId="{FC3B72F8-86CB-4C30-9FF1-9D99F64A810D}" type="presParOf" srcId="{53CED58A-EA81-4309-9BCC-1F5390620788}" destId="{34A413BA-5C36-45BA-BA7D-3BF8855CB437}" srcOrd="1" destOrd="0" presId="urn:microsoft.com/office/officeart/2016/7/layout/LinearArrowProcessNumbered"/>
    <dgm:cxn modelId="{05D85EB5-2D88-41CE-8A7C-3ED2963938C9}" type="presParOf" srcId="{53CED58A-EA81-4309-9BCC-1F5390620788}" destId="{644D84FE-2A55-4C9B-A61E-55513CE0EB3D}" srcOrd="2" destOrd="0" presId="urn:microsoft.com/office/officeart/2016/7/layout/LinearArrowProcessNumbered"/>
    <dgm:cxn modelId="{5F838DED-DACA-4863-9C2F-44138E505BC9}" type="presParOf" srcId="{53CED58A-EA81-4309-9BCC-1F5390620788}" destId="{F939C60E-71AD-4112-80EC-731DC1007602}" srcOrd="3" destOrd="0" presId="urn:microsoft.com/office/officeart/2016/7/layout/LinearArrowProcessNumbered"/>
    <dgm:cxn modelId="{6741781E-E056-49FF-A64D-828C643BA019}" type="presParOf" srcId="{EDDDBA28-B332-4E11-9BF1-2A9176C728E3}" destId="{6D937653-CD77-4472-A7B4-2FE95A248F49}" srcOrd="2" destOrd="0" presId="urn:microsoft.com/office/officeart/2016/7/layout/LinearArrowProcessNumbered"/>
    <dgm:cxn modelId="{02E2D605-88F1-4EBB-992E-F84930419023}" type="presParOf" srcId="{67679448-43A3-457D-8D8F-32947D48CF19}" destId="{D00AEB02-608A-4194-8CC7-A1820D8FE0AE}" srcOrd="1" destOrd="0" presId="urn:microsoft.com/office/officeart/2016/7/layout/LinearArrowProcessNumbered"/>
    <dgm:cxn modelId="{1E132D2A-F201-469E-AB58-9C8BD2E98525}" type="presParOf" srcId="{67679448-43A3-457D-8D8F-32947D48CF19}" destId="{07EE1BD0-D8EB-4CFF-96E7-4D621321A50E}" srcOrd="2" destOrd="0" presId="urn:microsoft.com/office/officeart/2016/7/layout/LinearArrowProcessNumbered"/>
    <dgm:cxn modelId="{F011602D-671F-4DCA-9B6A-67BA319A09EA}" type="presParOf" srcId="{07EE1BD0-D8EB-4CFF-96E7-4D621321A50E}" destId="{6C060631-8703-4799-9467-EE9F51983DD5}" srcOrd="0" destOrd="0" presId="urn:microsoft.com/office/officeart/2016/7/layout/LinearArrowProcessNumbered"/>
    <dgm:cxn modelId="{DD86BBE3-89D1-410A-9694-9CD95A5E2E9C}" type="presParOf" srcId="{07EE1BD0-D8EB-4CFF-96E7-4D621321A50E}" destId="{9B120B60-F979-4803-B173-9F631FA94065}" srcOrd="1" destOrd="0" presId="urn:microsoft.com/office/officeart/2016/7/layout/LinearArrowProcessNumbered"/>
    <dgm:cxn modelId="{513DAB42-EE37-41C3-9076-5189DF0F9760}" type="presParOf" srcId="{9B120B60-F979-4803-B173-9F631FA94065}" destId="{91B8CA8A-62AC-438E-BE90-000A6A8BBC35}" srcOrd="0" destOrd="0" presId="urn:microsoft.com/office/officeart/2016/7/layout/LinearArrowProcessNumbered"/>
    <dgm:cxn modelId="{11D19287-5852-477B-8909-F16291495F02}" type="presParOf" srcId="{9B120B60-F979-4803-B173-9F631FA94065}" destId="{7B01B3DA-1622-437E-9078-DE2A39CA1569}" srcOrd="1" destOrd="0" presId="urn:microsoft.com/office/officeart/2016/7/layout/LinearArrowProcessNumbered"/>
    <dgm:cxn modelId="{C8B31D4D-96CC-467E-9BBD-F78767F6E5A7}" type="presParOf" srcId="{9B120B60-F979-4803-B173-9F631FA94065}" destId="{AAEEB21C-0F49-45D8-829E-14FAFC2760D0}" srcOrd="2" destOrd="0" presId="urn:microsoft.com/office/officeart/2016/7/layout/LinearArrowProcessNumbered"/>
    <dgm:cxn modelId="{6F84162C-2F02-49AD-9B85-481460C12997}" type="presParOf" srcId="{9B120B60-F979-4803-B173-9F631FA94065}" destId="{B697A6B2-F1A2-4352-BBF0-E3C4ED458013}" srcOrd="3" destOrd="0" presId="urn:microsoft.com/office/officeart/2016/7/layout/LinearArrowProcessNumbered"/>
    <dgm:cxn modelId="{5FCEF3A7-44FE-48DB-8E24-BE51ABF8E157}" type="presParOf" srcId="{07EE1BD0-D8EB-4CFF-96E7-4D621321A50E}" destId="{82106EA3-9091-4264-992A-623B166E7A7D}" srcOrd="2" destOrd="0" presId="urn:microsoft.com/office/officeart/2016/7/layout/LinearArrowProcessNumbered"/>
    <dgm:cxn modelId="{9346DDC6-3EB2-4445-B290-F967B8725063}" type="presParOf" srcId="{67679448-43A3-457D-8D8F-32947D48CF19}" destId="{256BCB28-0E67-41C3-BB33-795DFA70956E}" srcOrd="3" destOrd="0" presId="urn:microsoft.com/office/officeart/2016/7/layout/LinearArrowProcessNumbered"/>
    <dgm:cxn modelId="{9F16EB9F-AA2A-4865-8467-3DD21C10BD0D}" type="presParOf" srcId="{67679448-43A3-457D-8D8F-32947D48CF19}" destId="{495499EF-4C1D-4F32-BA12-46F9D7474D55}" srcOrd="4" destOrd="0" presId="urn:microsoft.com/office/officeart/2016/7/layout/LinearArrowProcessNumbered"/>
    <dgm:cxn modelId="{F7BEDE0F-8068-4BE6-983F-521574252902}" type="presParOf" srcId="{495499EF-4C1D-4F32-BA12-46F9D7474D55}" destId="{2C9ABAE8-E0DF-438F-8C9C-9C6CAA04D062}" srcOrd="0" destOrd="0" presId="urn:microsoft.com/office/officeart/2016/7/layout/LinearArrowProcessNumbered"/>
    <dgm:cxn modelId="{7F2FC496-F4DC-4176-BA20-7182B12ADC7F}" type="presParOf" srcId="{495499EF-4C1D-4F32-BA12-46F9D7474D55}" destId="{F0FF10BC-3D38-4FD6-8A1D-D0C37F232643}" srcOrd="1" destOrd="0" presId="urn:microsoft.com/office/officeart/2016/7/layout/LinearArrowProcessNumbered"/>
    <dgm:cxn modelId="{5E48DE26-56F0-4F9D-BB25-0175FE20DD16}" type="presParOf" srcId="{F0FF10BC-3D38-4FD6-8A1D-D0C37F232643}" destId="{C3C206F5-B46B-41BC-8013-142BBC012BB5}" srcOrd="0" destOrd="0" presId="urn:microsoft.com/office/officeart/2016/7/layout/LinearArrowProcessNumbered"/>
    <dgm:cxn modelId="{F6395353-E93C-4E67-9F3C-71968D16386D}" type="presParOf" srcId="{F0FF10BC-3D38-4FD6-8A1D-D0C37F232643}" destId="{08CE533D-2AB5-487A-A8AF-102856D6C5FF}" srcOrd="1" destOrd="0" presId="urn:microsoft.com/office/officeart/2016/7/layout/LinearArrowProcessNumbered"/>
    <dgm:cxn modelId="{FD94A3E6-76A1-4AA4-ACA1-C2FFA5E96FE2}" type="presParOf" srcId="{F0FF10BC-3D38-4FD6-8A1D-D0C37F232643}" destId="{C99FDFAD-5E37-4DF3-A7B5-E9D0BB5E949F}" srcOrd="2" destOrd="0" presId="urn:microsoft.com/office/officeart/2016/7/layout/LinearArrowProcessNumbered"/>
    <dgm:cxn modelId="{455EF568-E6AA-4086-9573-DE14DEE1CE27}" type="presParOf" srcId="{F0FF10BC-3D38-4FD6-8A1D-D0C37F232643}" destId="{4A02F50E-8165-4CC7-B883-6C7021A42362}" srcOrd="3" destOrd="0" presId="urn:microsoft.com/office/officeart/2016/7/layout/LinearArrowProcessNumbered"/>
    <dgm:cxn modelId="{B59A61B1-CC76-4A01-ACDC-40C17E9E147F}" type="presParOf" srcId="{495499EF-4C1D-4F32-BA12-46F9D7474D55}" destId="{5C040DFB-8673-4D5F-BFA4-A433E69504F9}" srcOrd="2" destOrd="0" presId="urn:microsoft.com/office/officeart/2016/7/layout/LinearArrowProcessNumbered"/>
    <dgm:cxn modelId="{A10B7B47-F12A-4594-BABD-9AC608AEC7C5}" type="presParOf" srcId="{67679448-43A3-457D-8D8F-32947D48CF19}" destId="{7D55FEB5-B753-419B-95FB-45804F1FE326}" srcOrd="5" destOrd="0" presId="urn:microsoft.com/office/officeart/2016/7/layout/LinearArrowProcessNumbered"/>
    <dgm:cxn modelId="{56B35AE8-A144-41A6-A6C6-8B206DC53ADA}" type="presParOf" srcId="{67679448-43A3-457D-8D8F-32947D48CF19}" destId="{7211C4D3-2421-4426-BBBB-73F01C536042}" srcOrd="6" destOrd="0" presId="urn:microsoft.com/office/officeart/2016/7/layout/LinearArrowProcessNumbered"/>
    <dgm:cxn modelId="{6C01EAF7-FE6E-4170-977B-8F2CA00D3813}" type="presParOf" srcId="{7211C4D3-2421-4426-BBBB-73F01C536042}" destId="{6C43F062-2A6A-41E4-9884-0C5BEE0823D7}" srcOrd="0" destOrd="0" presId="urn:microsoft.com/office/officeart/2016/7/layout/LinearArrowProcessNumbered"/>
    <dgm:cxn modelId="{0D3DD4C9-D1CF-4477-AA00-E208B6782EAB}" type="presParOf" srcId="{7211C4D3-2421-4426-BBBB-73F01C536042}" destId="{C8057246-6C07-4AB8-8AB0-A425FE1AED14}" srcOrd="1" destOrd="0" presId="urn:microsoft.com/office/officeart/2016/7/layout/LinearArrowProcessNumbered"/>
    <dgm:cxn modelId="{FD7A8834-B3CF-4A66-A95E-7D1A01DB6775}" type="presParOf" srcId="{C8057246-6C07-4AB8-8AB0-A425FE1AED14}" destId="{C53EEB73-7EAB-4C37-A3BA-E74A571696AA}" srcOrd="0" destOrd="0" presId="urn:microsoft.com/office/officeart/2016/7/layout/LinearArrowProcessNumbered"/>
    <dgm:cxn modelId="{67B47E04-9327-4295-8689-5F9A4D022DB3}" type="presParOf" srcId="{C8057246-6C07-4AB8-8AB0-A425FE1AED14}" destId="{15D9F1F9-344D-424F-80D5-B6E8FE1BF9B0}" srcOrd="1" destOrd="0" presId="urn:microsoft.com/office/officeart/2016/7/layout/LinearArrowProcessNumbered"/>
    <dgm:cxn modelId="{45402BB3-F6EF-44CA-AE45-0BE57B89BAAF}" type="presParOf" srcId="{C8057246-6C07-4AB8-8AB0-A425FE1AED14}" destId="{75BF9B4A-857A-40D1-B31C-73CAF900D286}" srcOrd="2" destOrd="0" presId="urn:microsoft.com/office/officeart/2016/7/layout/LinearArrowProcessNumbered"/>
    <dgm:cxn modelId="{0C0BAADC-9EDE-4ACC-9D49-944799DAB94D}" type="presParOf" srcId="{C8057246-6C07-4AB8-8AB0-A425FE1AED14}" destId="{78F75A5C-B489-4B28-8757-85DA3451826E}" srcOrd="3" destOrd="0" presId="urn:microsoft.com/office/officeart/2016/7/layout/LinearArrowProcessNumbered"/>
    <dgm:cxn modelId="{24A2F57A-C2E3-4D75-B424-BCCC999654D7}" type="presParOf" srcId="{7211C4D3-2421-4426-BBBB-73F01C536042}" destId="{59CD80D4-9444-4732-ADDC-927415F9E45A}" srcOrd="2" destOrd="0" presId="urn:microsoft.com/office/officeart/2016/7/layout/LinearArrowProcessNumbered"/>
    <dgm:cxn modelId="{A35FF726-9AAA-4984-B98A-FB91E6695C2B}" type="presParOf" srcId="{67679448-43A3-457D-8D8F-32947D48CF19}" destId="{7B342857-8258-4CC9-875C-8418B4E88EA8}" srcOrd="7" destOrd="0" presId="urn:microsoft.com/office/officeart/2016/7/layout/LinearArrowProcessNumbered"/>
    <dgm:cxn modelId="{13EE980A-9E48-406D-B31F-035F4D765393}" type="presParOf" srcId="{67679448-43A3-457D-8D8F-32947D48CF19}" destId="{8B34C148-0622-418F-B4D8-92D3F1DAAA4B}" srcOrd="8" destOrd="0" presId="urn:microsoft.com/office/officeart/2016/7/layout/LinearArrowProcessNumbered"/>
    <dgm:cxn modelId="{E0A32382-E539-4B8B-8DB9-25F7F879FEC7}" type="presParOf" srcId="{8B34C148-0622-418F-B4D8-92D3F1DAAA4B}" destId="{1C92194F-52ED-4E90-930A-E083668E5F00}" srcOrd="0" destOrd="0" presId="urn:microsoft.com/office/officeart/2016/7/layout/LinearArrowProcessNumbered"/>
    <dgm:cxn modelId="{886E5765-BA4F-4BD3-94E6-16F8AE4DE4A0}" type="presParOf" srcId="{8B34C148-0622-418F-B4D8-92D3F1DAAA4B}" destId="{0F97D374-DABB-4FDD-8AC3-C1D55868B93F}" srcOrd="1" destOrd="0" presId="urn:microsoft.com/office/officeart/2016/7/layout/LinearArrowProcessNumbered"/>
    <dgm:cxn modelId="{0EBD9692-4B0A-445F-9D21-EDBE4802D649}" type="presParOf" srcId="{0F97D374-DABB-4FDD-8AC3-C1D55868B93F}" destId="{32A7C817-3ACD-47D2-B539-450F9EDDB3AB}" srcOrd="0" destOrd="0" presId="urn:microsoft.com/office/officeart/2016/7/layout/LinearArrowProcessNumbered"/>
    <dgm:cxn modelId="{AA07F54E-694D-485E-82F3-56BD1D62EF06}" type="presParOf" srcId="{0F97D374-DABB-4FDD-8AC3-C1D55868B93F}" destId="{A5A6E642-9098-4317-B2F5-C2A1979DB892}" srcOrd="1" destOrd="0" presId="urn:microsoft.com/office/officeart/2016/7/layout/LinearArrowProcessNumbered"/>
    <dgm:cxn modelId="{45F9FCE6-2F6A-4011-A080-DC2604D11703}" type="presParOf" srcId="{0F97D374-DABB-4FDD-8AC3-C1D55868B93F}" destId="{1F63F333-73F8-414C-A642-02749FB3BB0E}" srcOrd="2" destOrd="0" presId="urn:microsoft.com/office/officeart/2016/7/layout/LinearArrowProcessNumbered"/>
    <dgm:cxn modelId="{AC51803B-D5BD-4FC3-BC3D-E3C6AB34AD8E}" type="presParOf" srcId="{0F97D374-DABB-4FDD-8AC3-C1D55868B93F}" destId="{88CC2117-6E47-42FA-9746-49BB0DECE332}" srcOrd="3" destOrd="0" presId="urn:microsoft.com/office/officeart/2016/7/layout/LinearArrowProcessNumbered"/>
    <dgm:cxn modelId="{B63BAF03-8408-4796-8166-AF7EE196466C}" type="presParOf" srcId="{8B34C148-0622-418F-B4D8-92D3F1DAAA4B}" destId="{18A9D529-248A-461A-80C7-666A191D6C48}" srcOrd="2" destOrd="0" presId="urn:microsoft.com/office/officeart/2016/7/layout/LinearArrowProcessNumbered"/>
    <dgm:cxn modelId="{678F91FB-7676-4103-82F4-5B3E19860E6E}" type="presParOf" srcId="{67679448-43A3-457D-8D8F-32947D48CF19}" destId="{E657B3A7-BB22-49BA-8E85-FDA333F8265E}" srcOrd="9" destOrd="0" presId="urn:microsoft.com/office/officeart/2016/7/layout/LinearArrowProcessNumbered"/>
    <dgm:cxn modelId="{B414102C-C0E0-473B-89B9-D92AED8A9962}" type="presParOf" srcId="{67679448-43A3-457D-8D8F-32947D48CF19}" destId="{D3EE1408-ECAF-4A98-A0AF-EBA8C388379D}" srcOrd="10" destOrd="0" presId="urn:microsoft.com/office/officeart/2016/7/layout/LinearArrowProcessNumbered"/>
    <dgm:cxn modelId="{E95E01F8-5AD5-48BD-9B2B-95309F69A5CF}" type="presParOf" srcId="{D3EE1408-ECAF-4A98-A0AF-EBA8C388379D}" destId="{A8C03813-0ED2-44C6-B572-4236D24253D2}" srcOrd="0" destOrd="0" presId="urn:microsoft.com/office/officeart/2016/7/layout/LinearArrowProcessNumbered"/>
    <dgm:cxn modelId="{A36E4692-DD2E-47C0-AE42-BE476E6E64E1}" type="presParOf" srcId="{D3EE1408-ECAF-4A98-A0AF-EBA8C388379D}" destId="{ACBE2439-2DF5-46F5-98F1-31B756419A01}" srcOrd="1" destOrd="0" presId="urn:microsoft.com/office/officeart/2016/7/layout/LinearArrowProcessNumbered"/>
    <dgm:cxn modelId="{C9B53D9A-49F4-40F4-AEB3-EF1856571F68}" type="presParOf" srcId="{ACBE2439-2DF5-46F5-98F1-31B756419A01}" destId="{53B16B90-D0D0-4767-81F5-7565BD39A71A}" srcOrd="0" destOrd="0" presId="urn:microsoft.com/office/officeart/2016/7/layout/LinearArrowProcessNumbered"/>
    <dgm:cxn modelId="{48B31A41-30D1-4882-9611-3DBD336F4BF6}" type="presParOf" srcId="{ACBE2439-2DF5-46F5-98F1-31B756419A01}" destId="{659821B7-1244-403C-97E2-2144B55C0D6A}" srcOrd="1" destOrd="0" presId="urn:microsoft.com/office/officeart/2016/7/layout/LinearArrowProcessNumbered"/>
    <dgm:cxn modelId="{C388510D-DB57-4E16-8C61-419FCF3F5120}" type="presParOf" srcId="{ACBE2439-2DF5-46F5-98F1-31B756419A01}" destId="{0690A71D-C91D-44F1-8CC6-2C8A7293E646}" srcOrd="2" destOrd="0" presId="urn:microsoft.com/office/officeart/2016/7/layout/LinearArrowProcessNumbered"/>
    <dgm:cxn modelId="{A8949E84-3DF3-4EB8-9CE6-B8195FA3DC94}" type="presParOf" srcId="{ACBE2439-2DF5-46F5-98F1-31B756419A01}" destId="{ADDBBFE2-9F6B-4CB4-924A-5CFBD5DFC798}" srcOrd="3" destOrd="0" presId="urn:microsoft.com/office/officeart/2016/7/layout/LinearArrowProcessNumbered"/>
    <dgm:cxn modelId="{1363DAFA-B126-44E1-A51D-F2301C7A5EDE}" type="presParOf" srcId="{D3EE1408-ECAF-4A98-A0AF-EBA8C388379D}" destId="{D213A058-418C-44A7-815B-97F64BEA6C4E}" srcOrd="2" destOrd="0" presId="urn:microsoft.com/office/officeart/2016/7/layout/LinearArrowProcessNumbered"/>
    <dgm:cxn modelId="{F19BB8DD-A44F-46F2-A4D8-00BE9D86727B}" type="presParOf" srcId="{67679448-43A3-457D-8D8F-32947D48CF19}" destId="{82E98C30-6E77-4DB3-BA9E-FE8F9C641E76}" srcOrd="11" destOrd="0" presId="urn:microsoft.com/office/officeart/2016/7/layout/LinearArrowProcessNumbered"/>
    <dgm:cxn modelId="{098211F7-E420-4C93-B046-B022F57BD488}" type="presParOf" srcId="{67679448-43A3-457D-8D8F-32947D48CF19}" destId="{F9435931-570B-43DE-9012-474E8E38F9B5}" srcOrd="12" destOrd="0" presId="urn:microsoft.com/office/officeart/2016/7/layout/LinearArrowProcessNumbered"/>
    <dgm:cxn modelId="{A0700E98-3665-4F1B-BED1-A195CA555DAA}" type="presParOf" srcId="{F9435931-570B-43DE-9012-474E8E38F9B5}" destId="{111E59B2-B3DA-4E9F-B7EF-F9F3A2A3F437}" srcOrd="0" destOrd="0" presId="urn:microsoft.com/office/officeart/2016/7/layout/LinearArrowProcessNumbered"/>
    <dgm:cxn modelId="{1CF1C612-5F0C-4AE9-B120-4873A162A745}" type="presParOf" srcId="{F9435931-570B-43DE-9012-474E8E38F9B5}" destId="{47ED62AD-E987-4391-9346-C349008F7B76}" srcOrd="1" destOrd="0" presId="urn:microsoft.com/office/officeart/2016/7/layout/LinearArrowProcessNumbered"/>
    <dgm:cxn modelId="{B00257EC-AD62-4C9A-90F6-0D76954A8347}" type="presParOf" srcId="{47ED62AD-E987-4391-9346-C349008F7B76}" destId="{F681A889-22C4-4656-AA1E-0D5772F6B34F}" srcOrd="0" destOrd="0" presId="urn:microsoft.com/office/officeart/2016/7/layout/LinearArrowProcessNumbered"/>
    <dgm:cxn modelId="{0A317F32-2D0C-41BB-A744-DA2E8CFCA7D6}" type="presParOf" srcId="{47ED62AD-E987-4391-9346-C349008F7B76}" destId="{A2D63CCA-4285-42C7-B00B-017CB5417F7B}" srcOrd="1" destOrd="0" presId="urn:microsoft.com/office/officeart/2016/7/layout/LinearArrowProcessNumbered"/>
    <dgm:cxn modelId="{707BC025-A61F-49C4-86B2-6C39C02B36A7}" type="presParOf" srcId="{47ED62AD-E987-4391-9346-C349008F7B76}" destId="{D5672F77-D440-4E81-BE1F-96BE27A2DBDA}" srcOrd="2" destOrd="0" presId="urn:microsoft.com/office/officeart/2016/7/layout/LinearArrowProcessNumbered"/>
    <dgm:cxn modelId="{F0D18B8C-E959-41F4-9A4E-E32868C33245}" type="presParOf" srcId="{47ED62AD-E987-4391-9346-C349008F7B76}" destId="{B3911AE7-8920-4438-89FE-990F9F010EAA}" srcOrd="3" destOrd="0" presId="urn:microsoft.com/office/officeart/2016/7/layout/LinearArrowProcessNumbered"/>
    <dgm:cxn modelId="{A7CAA801-B6FE-4B17-AC88-A38184BBA7AC}" type="presParOf" srcId="{F9435931-570B-43DE-9012-474E8E38F9B5}" destId="{9A068AF6-8C88-4358-AABC-BC5EFD1A0643}" srcOrd="2" destOrd="0" presId="urn:microsoft.com/office/officeart/2016/7/layout/LinearArrowProcessNumbered"/>
    <dgm:cxn modelId="{ED13492A-DCFA-4EBC-B81A-4B78CC6AE714}" type="presParOf" srcId="{67679448-43A3-457D-8D8F-32947D48CF19}" destId="{2B4856B6-F356-4DF7-8309-4FE1951057B6}" srcOrd="13" destOrd="0" presId="urn:microsoft.com/office/officeart/2016/7/layout/LinearArrowProcessNumbered"/>
    <dgm:cxn modelId="{3196DF54-2AEC-451B-945B-47CADA47041E}" type="presParOf" srcId="{67679448-43A3-457D-8D8F-32947D48CF19}" destId="{B612EFA0-1D4A-4231-A7B6-4147DF0BA404}" srcOrd="14" destOrd="0" presId="urn:microsoft.com/office/officeart/2016/7/layout/LinearArrowProcessNumbered"/>
    <dgm:cxn modelId="{9AAAEA83-D636-4C57-9EF2-16C27A184BC5}" type="presParOf" srcId="{B612EFA0-1D4A-4231-A7B6-4147DF0BA404}" destId="{8D93C364-28F5-473F-9712-1C06D0B39F3B}" srcOrd="0" destOrd="0" presId="urn:microsoft.com/office/officeart/2016/7/layout/LinearArrowProcessNumbered"/>
    <dgm:cxn modelId="{BFC84D43-B507-4894-B8B7-6C896CFB0534}" type="presParOf" srcId="{B612EFA0-1D4A-4231-A7B6-4147DF0BA404}" destId="{462CA7FD-E530-4CC5-BF43-267F44EBCF2A}" srcOrd="1" destOrd="0" presId="urn:microsoft.com/office/officeart/2016/7/layout/LinearArrowProcessNumbered"/>
    <dgm:cxn modelId="{B97119EA-34E2-4BD5-9099-112153284DDA}" type="presParOf" srcId="{462CA7FD-E530-4CC5-BF43-267F44EBCF2A}" destId="{31CABE66-C502-4B5B-BA60-575AEE80D61F}" srcOrd="0" destOrd="0" presId="urn:microsoft.com/office/officeart/2016/7/layout/LinearArrowProcessNumbered"/>
    <dgm:cxn modelId="{90435D5B-5671-4163-8023-04D0EF021F6E}" type="presParOf" srcId="{462CA7FD-E530-4CC5-BF43-267F44EBCF2A}" destId="{5174477B-A4ED-4800-8703-F16481E80342}" srcOrd="1" destOrd="0" presId="urn:microsoft.com/office/officeart/2016/7/layout/LinearArrowProcessNumbered"/>
    <dgm:cxn modelId="{D7D4D46B-6BAC-4542-BCCE-8A7221BD3A6D}" type="presParOf" srcId="{462CA7FD-E530-4CC5-BF43-267F44EBCF2A}" destId="{0C9D89A8-15A0-4BD4-90C3-3F9AA554AADF}" srcOrd="2" destOrd="0" presId="urn:microsoft.com/office/officeart/2016/7/layout/LinearArrowProcessNumbered"/>
    <dgm:cxn modelId="{2F890FA3-C2C5-4954-9F79-CF7BA0977228}" type="presParOf" srcId="{462CA7FD-E530-4CC5-BF43-267F44EBCF2A}" destId="{B1318F11-641D-4F53-8DFE-EB5BB427966C}" srcOrd="3" destOrd="0" presId="urn:microsoft.com/office/officeart/2016/7/layout/LinearArrowProcessNumbered"/>
    <dgm:cxn modelId="{604B08A5-7D4F-4FB8-B425-27AF51A23552}" type="presParOf" srcId="{B612EFA0-1D4A-4231-A7B6-4147DF0BA404}" destId="{B8B4665A-5858-42AB-A51F-2EB4C96B085E}" srcOrd="2" destOrd="0" presId="urn:microsoft.com/office/officeart/2016/7/layout/LinearArrowProcessNumbered"/>
    <dgm:cxn modelId="{AAC9A5DA-99BF-4288-96A7-DB314189D5EC}" type="presParOf" srcId="{67679448-43A3-457D-8D8F-32947D48CF19}" destId="{E6A790E3-21D7-4DAA-840A-5523A5B87FED}" srcOrd="15" destOrd="0" presId="urn:microsoft.com/office/officeart/2016/7/layout/LinearArrowProcessNumbered"/>
    <dgm:cxn modelId="{63114908-2DA0-43D8-953D-90A7F89115F7}" type="presParOf" srcId="{67679448-43A3-457D-8D8F-32947D48CF19}" destId="{24119942-87A2-4E36-A187-065E2D8F45EA}" srcOrd="16" destOrd="0" presId="urn:microsoft.com/office/officeart/2016/7/layout/LinearArrowProcessNumbered"/>
    <dgm:cxn modelId="{45263F66-9EE0-4F29-83EC-C00E0899C36D}" type="presParOf" srcId="{24119942-87A2-4E36-A187-065E2D8F45EA}" destId="{FD5E9056-66EE-4012-8225-6148F330921C}" srcOrd="0" destOrd="0" presId="urn:microsoft.com/office/officeart/2016/7/layout/LinearArrowProcessNumbered"/>
    <dgm:cxn modelId="{962BCA1B-2973-4819-A754-EE2372C35A40}" type="presParOf" srcId="{24119942-87A2-4E36-A187-065E2D8F45EA}" destId="{DF1FA483-E754-41F5-876F-3C2327D2A827}" srcOrd="1" destOrd="0" presId="urn:microsoft.com/office/officeart/2016/7/layout/LinearArrowProcessNumbered"/>
    <dgm:cxn modelId="{617C1BBF-D0BC-4321-B5F8-914FA534C2EB}" type="presParOf" srcId="{DF1FA483-E754-41F5-876F-3C2327D2A827}" destId="{86E4C222-19E6-4928-A98E-A5A77791F152}" srcOrd="0" destOrd="0" presId="urn:microsoft.com/office/officeart/2016/7/layout/LinearArrowProcessNumbered"/>
    <dgm:cxn modelId="{78024494-EAAD-4E7D-B330-202519F25AFB}" type="presParOf" srcId="{DF1FA483-E754-41F5-876F-3C2327D2A827}" destId="{DD67BF20-7F3E-4877-9488-B495F9EC2B90}" srcOrd="1" destOrd="0" presId="urn:microsoft.com/office/officeart/2016/7/layout/LinearArrowProcessNumbered"/>
    <dgm:cxn modelId="{A8480DCD-22BC-49D6-9B54-7694875991E5}" type="presParOf" srcId="{DF1FA483-E754-41F5-876F-3C2327D2A827}" destId="{C4B1109F-DF59-4C60-9EC1-19FDC4A9E1C3}" srcOrd="2" destOrd="0" presId="urn:microsoft.com/office/officeart/2016/7/layout/LinearArrowProcessNumbered"/>
    <dgm:cxn modelId="{8C49A267-605A-404F-B4B2-34F1471CA8FB}" type="presParOf" srcId="{DF1FA483-E754-41F5-876F-3C2327D2A827}" destId="{B6E0F618-2724-4CF1-BFFE-6BB1C8ECCB85}" srcOrd="3" destOrd="0" presId="urn:microsoft.com/office/officeart/2016/7/layout/LinearArrowProcessNumbered"/>
    <dgm:cxn modelId="{BC1D433E-3F00-4226-BF0C-665A00C4430D}" type="presParOf" srcId="{24119942-87A2-4E36-A187-065E2D8F45EA}" destId="{22A565E5-2EE8-410A-96E2-CC39AFCC3EEA}" srcOrd="2" destOrd="0" presId="urn:microsoft.com/office/officeart/2016/7/layout/LinearArrowProcessNumbered"/>
    <dgm:cxn modelId="{FC5B137F-7110-4C09-BCD5-D59C287559AC}" type="presParOf" srcId="{67679448-43A3-457D-8D8F-32947D48CF19}" destId="{6758667C-7D5A-4F04-B794-A31E472CB28C}" srcOrd="17" destOrd="0" presId="urn:microsoft.com/office/officeart/2016/7/layout/LinearArrowProcessNumbered"/>
    <dgm:cxn modelId="{A5DEDB26-6D94-47C1-8D53-4A077375CD4E}" type="presParOf" srcId="{67679448-43A3-457D-8D8F-32947D48CF19}" destId="{10BDBFA2-746B-4A18-9A4A-59B4915F1B8D}" srcOrd="18" destOrd="0" presId="urn:microsoft.com/office/officeart/2016/7/layout/LinearArrowProcessNumbered"/>
    <dgm:cxn modelId="{046B8A8E-3EEC-410A-B9A6-E36687278318}" type="presParOf" srcId="{10BDBFA2-746B-4A18-9A4A-59B4915F1B8D}" destId="{8B9FFF35-9671-4A72-8F66-224B12C47F43}" srcOrd="0" destOrd="0" presId="urn:microsoft.com/office/officeart/2016/7/layout/LinearArrowProcessNumbered"/>
    <dgm:cxn modelId="{439BE33D-87D8-4EFD-9D66-9DD13A41DD7B}" type="presParOf" srcId="{10BDBFA2-746B-4A18-9A4A-59B4915F1B8D}" destId="{6229B579-7EC1-4CF7-A853-4B39BB91BF0B}" srcOrd="1" destOrd="0" presId="urn:microsoft.com/office/officeart/2016/7/layout/LinearArrowProcessNumbered"/>
    <dgm:cxn modelId="{3DBCC13D-2D6F-43E8-BC68-06A015F27B5B}" type="presParOf" srcId="{6229B579-7EC1-4CF7-A853-4B39BB91BF0B}" destId="{00067D55-6FBD-45AB-9959-76FAFF1DFB6C}" srcOrd="0" destOrd="0" presId="urn:microsoft.com/office/officeart/2016/7/layout/LinearArrowProcessNumbered"/>
    <dgm:cxn modelId="{AE83C082-2020-4F4C-96F2-845D7A0FF20A}" type="presParOf" srcId="{6229B579-7EC1-4CF7-A853-4B39BB91BF0B}" destId="{6B624CAB-A60C-4429-B686-3E0188F0A186}" srcOrd="1" destOrd="0" presId="urn:microsoft.com/office/officeart/2016/7/layout/LinearArrowProcessNumbered"/>
    <dgm:cxn modelId="{2752F6E6-32A3-4470-A808-C1C0059921C4}" type="presParOf" srcId="{6229B579-7EC1-4CF7-A853-4B39BB91BF0B}" destId="{7A8D4E50-0719-4A95-B79B-E5B303214C1B}" srcOrd="2" destOrd="0" presId="urn:microsoft.com/office/officeart/2016/7/layout/LinearArrowProcessNumbered"/>
    <dgm:cxn modelId="{5C66883B-6657-4A9E-AD3B-4F937417ED15}" type="presParOf" srcId="{6229B579-7EC1-4CF7-A853-4B39BB91BF0B}" destId="{6BD7DA65-AAF6-404C-86AA-53D6E10033B4}" srcOrd="3" destOrd="0" presId="urn:microsoft.com/office/officeart/2016/7/layout/LinearArrowProcessNumbered"/>
    <dgm:cxn modelId="{3B44DB0B-57D7-4B80-837D-AA3C1FC51987}" type="presParOf" srcId="{10BDBFA2-746B-4A18-9A4A-59B4915F1B8D}" destId="{A61199AB-18A2-43ED-AE76-BDD36CECC2AD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99C427-3112-4C0F-8C6F-DD21398DE9F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CC1D43-7782-449E-924B-ED8F99AE1EF7}">
      <dgm:prSet/>
      <dgm:spPr/>
      <dgm:t>
        <a:bodyPr/>
        <a:lstStyle/>
        <a:p>
          <a:r>
            <a:rPr lang="en-US" b="0" i="0"/>
            <a:t>Recommend channel types, including standard, private, and shared</a:t>
          </a:r>
          <a:endParaRPr lang="en-US"/>
        </a:p>
      </dgm:t>
    </dgm:pt>
    <dgm:pt modelId="{10F853B0-92E9-420A-82E7-DE60A6F6EB0D}" type="parTrans" cxnId="{AD7B3F8C-E57D-4319-B9AA-5007D4D196D1}">
      <dgm:prSet/>
      <dgm:spPr/>
      <dgm:t>
        <a:bodyPr/>
        <a:lstStyle/>
        <a:p>
          <a:endParaRPr lang="en-US"/>
        </a:p>
      </dgm:t>
    </dgm:pt>
    <dgm:pt modelId="{2BA73686-E92F-4B6E-B3CE-0C9C0484F76B}" type="sibTrans" cxnId="{AD7B3F8C-E57D-4319-B9AA-5007D4D196D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409B8E4-043B-4106-ACAF-BDFE06E0D018}">
      <dgm:prSet/>
      <dgm:spPr/>
      <dgm:t>
        <a:bodyPr/>
        <a:lstStyle/>
        <a:p>
          <a:r>
            <a:rPr lang="en-US" b="0" i="0"/>
            <a:t>Add, edit, and remove channels</a:t>
          </a:r>
          <a:endParaRPr lang="en-US"/>
        </a:p>
      </dgm:t>
    </dgm:pt>
    <dgm:pt modelId="{B28748E7-9A05-4BF6-B87E-1A05F04C9CFA}" type="parTrans" cxnId="{0FFF9965-04AC-4477-9E8C-D0C9D1121516}">
      <dgm:prSet/>
      <dgm:spPr/>
      <dgm:t>
        <a:bodyPr/>
        <a:lstStyle/>
        <a:p>
          <a:endParaRPr lang="en-US"/>
        </a:p>
      </dgm:t>
    </dgm:pt>
    <dgm:pt modelId="{A70A5BC1-2D7F-4E35-A893-F7FF24CF74BA}" type="sibTrans" cxnId="{0FFF9965-04AC-4477-9E8C-D0C9D112151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A61D2D0-1E15-4CCD-BDA9-29D5EE5D1E50}">
      <dgm:prSet/>
      <dgm:spPr/>
      <dgm:t>
        <a:bodyPr/>
        <a:lstStyle/>
        <a:p>
          <a:r>
            <a:rPr lang="en-US" b="0" i="0"/>
            <a:t>Manage Teams channel settings</a:t>
          </a:r>
          <a:endParaRPr lang="en-US"/>
        </a:p>
      </dgm:t>
    </dgm:pt>
    <dgm:pt modelId="{C4BC3F39-0BDD-4333-8CE4-9510E52D6487}" type="parTrans" cxnId="{37712B2B-41A2-483A-84F1-67C565260F29}">
      <dgm:prSet/>
      <dgm:spPr/>
      <dgm:t>
        <a:bodyPr/>
        <a:lstStyle/>
        <a:p>
          <a:endParaRPr lang="en-US"/>
        </a:p>
      </dgm:t>
    </dgm:pt>
    <dgm:pt modelId="{ABC3BD7F-E5AC-4970-A889-3CFC6E8FFE93}" type="sibTrans" cxnId="{37712B2B-41A2-483A-84F1-67C565260F2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D2995B0-3E78-437C-ADB7-A46691C96F11}">
      <dgm:prSet/>
      <dgm:spPr/>
      <dgm:t>
        <a:bodyPr/>
        <a:lstStyle/>
        <a:p>
          <a:r>
            <a:rPr lang="en-US" b="0" i="0"/>
            <a:t>Create and manage teams policies for channels</a:t>
          </a:r>
          <a:endParaRPr lang="en-US"/>
        </a:p>
      </dgm:t>
    </dgm:pt>
    <dgm:pt modelId="{49C27DBF-0C8E-468D-8C13-41F703949F13}" type="parTrans" cxnId="{C1074E44-C48F-41A0-BC20-0977AD58E3BE}">
      <dgm:prSet/>
      <dgm:spPr/>
      <dgm:t>
        <a:bodyPr/>
        <a:lstStyle/>
        <a:p>
          <a:endParaRPr lang="en-US"/>
        </a:p>
      </dgm:t>
    </dgm:pt>
    <dgm:pt modelId="{FA78645D-723D-4D6A-BB74-EE4E030E2B93}" type="sibTrans" cxnId="{C1074E44-C48F-41A0-BC20-0977AD58E3B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9B5EC7D-99FC-4BEB-89BB-57597136308A}">
      <dgm:prSet/>
      <dgm:spPr/>
      <dgm:t>
        <a:bodyPr/>
        <a:lstStyle/>
        <a:p>
          <a:r>
            <a:rPr lang="en-US" b="0" i="0"/>
            <a:t>Manage private and shared channel membership</a:t>
          </a:r>
          <a:endParaRPr lang="en-US"/>
        </a:p>
      </dgm:t>
    </dgm:pt>
    <dgm:pt modelId="{88283DDF-58A7-403A-AEDF-A6D4F73D764F}" type="parTrans" cxnId="{397A404A-748F-44F5-828E-6E138D7E672D}">
      <dgm:prSet/>
      <dgm:spPr/>
      <dgm:t>
        <a:bodyPr/>
        <a:lstStyle/>
        <a:p>
          <a:endParaRPr lang="en-US"/>
        </a:p>
      </dgm:t>
    </dgm:pt>
    <dgm:pt modelId="{9522067A-2239-4DD9-AE59-8E7AD5649050}" type="sibTrans" cxnId="{397A404A-748F-44F5-828E-6E138D7E672D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C26EAA3B-FFC7-4765-B66C-22535FD9103D}">
      <dgm:prSet/>
      <dgm:spPr/>
      <dgm:t>
        <a:bodyPr/>
        <a:lstStyle/>
        <a:p>
          <a:r>
            <a:rPr lang="en-US" b="0" i="0"/>
            <a:t>Create and manage messaging policies</a:t>
          </a:r>
          <a:endParaRPr lang="en-US"/>
        </a:p>
      </dgm:t>
    </dgm:pt>
    <dgm:pt modelId="{080B36FD-F009-4802-B8BB-FCD5022003CA}" type="parTrans" cxnId="{DD54FFE8-3173-42EC-A01B-B987A034A259}">
      <dgm:prSet/>
      <dgm:spPr/>
      <dgm:t>
        <a:bodyPr/>
        <a:lstStyle/>
        <a:p>
          <a:endParaRPr lang="en-US"/>
        </a:p>
      </dgm:t>
    </dgm:pt>
    <dgm:pt modelId="{A97936C6-07C7-499B-9F55-952E904D0F07}" type="sibTrans" cxnId="{DD54FFE8-3173-42EC-A01B-B987A034A259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91058C69-C6A5-489E-B8C1-B4E1F10931B6}" type="pres">
      <dgm:prSet presAssocID="{FC99C427-3112-4C0F-8C6F-DD21398DE9FB}" presName="Name0" presStyleCnt="0">
        <dgm:presLayoutVars>
          <dgm:animLvl val="lvl"/>
          <dgm:resizeHandles val="exact"/>
        </dgm:presLayoutVars>
      </dgm:prSet>
      <dgm:spPr/>
    </dgm:pt>
    <dgm:pt modelId="{6A624E19-87A9-4540-9025-BF12C0E4FE9F}" type="pres">
      <dgm:prSet presAssocID="{B0CC1D43-7782-449E-924B-ED8F99AE1EF7}" presName="compositeNode" presStyleCnt="0">
        <dgm:presLayoutVars>
          <dgm:bulletEnabled val="1"/>
        </dgm:presLayoutVars>
      </dgm:prSet>
      <dgm:spPr/>
    </dgm:pt>
    <dgm:pt modelId="{E221CC14-B090-4E7B-9376-510FC039D529}" type="pres">
      <dgm:prSet presAssocID="{B0CC1D43-7782-449E-924B-ED8F99AE1EF7}" presName="bgRect" presStyleLbl="bgAccFollowNode1" presStyleIdx="0" presStyleCnt="6"/>
      <dgm:spPr/>
    </dgm:pt>
    <dgm:pt modelId="{4684F2D9-9E3F-4B8A-B608-6404DE23930D}" type="pres">
      <dgm:prSet presAssocID="{2BA73686-E92F-4B6E-B3CE-0C9C0484F76B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4E73DB61-4949-4200-B687-F81C333A5D48}" type="pres">
      <dgm:prSet presAssocID="{B0CC1D43-7782-449E-924B-ED8F99AE1EF7}" presName="bottomLine" presStyleLbl="alignNode1" presStyleIdx="1" presStyleCnt="12">
        <dgm:presLayoutVars/>
      </dgm:prSet>
      <dgm:spPr/>
    </dgm:pt>
    <dgm:pt modelId="{02076F22-C9B0-4439-BBEC-7C5B0DFA1F5D}" type="pres">
      <dgm:prSet presAssocID="{B0CC1D43-7782-449E-924B-ED8F99AE1EF7}" presName="nodeText" presStyleLbl="bgAccFollowNode1" presStyleIdx="0" presStyleCnt="6">
        <dgm:presLayoutVars>
          <dgm:bulletEnabled val="1"/>
        </dgm:presLayoutVars>
      </dgm:prSet>
      <dgm:spPr/>
    </dgm:pt>
    <dgm:pt modelId="{F27E0A2B-05AE-48A4-8092-1A0A6BF9E7E6}" type="pres">
      <dgm:prSet presAssocID="{2BA73686-E92F-4B6E-B3CE-0C9C0484F76B}" presName="sibTrans" presStyleCnt="0"/>
      <dgm:spPr/>
    </dgm:pt>
    <dgm:pt modelId="{BD61A562-923C-499E-B9DC-FBF16A778E9A}" type="pres">
      <dgm:prSet presAssocID="{6409B8E4-043B-4106-ACAF-BDFE06E0D018}" presName="compositeNode" presStyleCnt="0">
        <dgm:presLayoutVars>
          <dgm:bulletEnabled val="1"/>
        </dgm:presLayoutVars>
      </dgm:prSet>
      <dgm:spPr/>
    </dgm:pt>
    <dgm:pt modelId="{58356DCA-7559-495A-9558-092CC6476EC5}" type="pres">
      <dgm:prSet presAssocID="{6409B8E4-043B-4106-ACAF-BDFE06E0D018}" presName="bgRect" presStyleLbl="bgAccFollowNode1" presStyleIdx="1" presStyleCnt="6"/>
      <dgm:spPr/>
    </dgm:pt>
    <dgm:pt modelId="{71C06116-34FA-4454-83EB-CFE6C5A52ACB}" type="pres">
      <dgm:prSet presAssocID="{A70A5BC1-2D7F-4E35-A893-F7FF24CF74BA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1F345D08-DB7D-497B-A2A2-4815565F5224}" type="pres">
      <dgm:prSet presAssocID="{6409B8E4-043B-4106-ACAF-BDFE06E0D018}" presName="bottomLine" presStyleLbl="alignNode1" presStyleIdx="3" presStyleCnt="12">
        <dgm:presLayoutVars/>
      </dgm:prSet>
      <dgm:spPr/>
    </dgm:pt>
    <dgm:pt modelId="{CC24A065-06BD-404D-ABA0-40D3E569A15C}" type="pres">
      <dgm:prSet presAssocID="{6409B8E4-043B-4106-ACAF-BDFE06E0D018}" presName="nodeText" presStyleLbl="bgAccFollowNode1" presStyleIdx="1" presStyleCnt="6">
        <dgm:presLayoutVars>
          <dgm:bulletEnabled val="1"/>
        </dgm:presLayoutVars>
      </dgm:prSet>
      <dgm:spPr/>
    </dgm:pt>
    <dgm:pt modelId="{4D4E962F-7220-4788-9E24-B0C32BF9A8DF}" type="pres">
      <dgm:prSet presAssocID="{A70A5BC1-2D7F-4E35-A893-F7FF24CF74BA}" presName="sibTrans" presStyleCnt="0"/>
      <dgm:spPr/>
    </dgm:pt>
    <dgm:pt modelId="{6EE56935-C928-4A80-8912-D08D01D7356E}" type="pres">
      <dgm:prSet presAssocID="{DA61D2D0-1E15-4CCD-BDA9-29D5EE5D1E50}" presName="compositeNode" presStyleCnt="0">
        <dgm:presLayoutVars>
          <dgm:bulletEnabled val="1"/>
        </dgm:presLayoutVars>
      </dgm:prSet>
      <dgm:spPr/>
    </dgm:pt>
    <dgm:pt modelId="{33C8A314-136A-4F3C-BD35-3191CA20F801}" type="pres">
      <dgm:prSet presAssocID="{DA61D2D0-1E15-4CCD-BDA9-29D5EE5D1E50}" presName="bgRect" presStyleLbl="bgAccFollowNode1" presStyleIdx="2" presStyleCnt="6"/>
      <dgm:spPr/>
    </dgm:pt>
    <dgm:pt modelId="{05249072-E622-4CAF-8517-99EB1338B531}" type="pres">
      <dgm:prSet presAssocID="{ABC3BD7F-E5AC-4970-A889-3CFC6E8FFE93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C93B62B3-8C1B-4DFF-940E-B5EAA2EBCCD2}" type="pres">
      <dgm:prSet presAssocID="{DA61D2D0-1E15-4CCD-BDA9-29D5EE5D1E50}" presName="bottomLine" presStyleLbl="alignNode1" presStyleIdx="5" presStyleCnt="12">
        <dgm:presLayoutVars/>
      </dgm:prSet>
      <dgm:spPr/>
    </dgm:pt>
    <dgm:pt modelId="{8AC01EC3-3B68-4BC5-A6DB-FEF259DCC754}" type="pres">
      <dgm:prSet presAssocID="{DA61D2D0-1E15-4CCD-BDA9-29D5EE5D1E50}" presName="nodeText" presStyleLbl="bgAccFollowNode1" presStyleIdx="2" presStyleCnt="6">
        <dgm:presLayoutVars>
          <dgm:bulletEnabled val="1"/>
        </dgm:presLayoutVars>
      </dgm:prSet>
      <dgm:spPr/>
    </dgm:pt>
    <dgm:pt modelId="{B4873C86-94AD-43F7-83B4-FE038A74F3BF}" type="pres">
      <dgm:prSet presAssocID="{ABC3BD7F-E5AC-4970-A889-3CFC6E8FFE93}" presName="sibTrans" presStyleCnt="0"/>
      <dgm:spPr/>
    </dgm:pt>
    <dgm:pt modelId="{7DB414F3-02B5-4070-B269-EF4B347DF09D}" type="pres">
      <dgm:prSet presAssocID="{5D2995B0-3E78-437C-ADB7-A46691C96F11}" presName="compositeNode" presStyleCnt="0">
        <dgm:presLayoutVars>
          <dgm:bulletEnabled val="1"/>
        </dgm:presLayoutVars>
      </dgm:prSet>
      <dgm:spPr/>
    </dgm:pt>
    <dgm:pt modelId="{82CE58C2-4DB9-4485-A6CD-4D380FB97815}" type="pres">
      <dgm:prSet presAssocID="{5D2995B0-3E78-437C-ADB7-A46691C96F11}" presName="bgRect" presStyleLbl="bgAccFollowNode1" presStyleIdx="3" presStyleCnt="6"/>
      <dgm:spPr/>
    </dgm:pt>
    <dgm:pt modelId="{BC0D18CC-7255-4B3F-BD31-7DC814D38466}" type="pres">
      <dgm:prSet presAssocID="{FA78645D-723D-4D6A-BB74-EE4E030E2B93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ECFEE7BE-966E-4011-A214-EFB45D6CD1D7}" type="pres">
      <dgm:prSet presAssocID="{5D2995B0-3E78-437C-ADB7-A46691C96F11}" presName="bottomLine" presStyleLbl="alignNode1" presStyleIdx="7" presStyleCnt="12">
        <dgm:presLayoutVars/>
      </dgm:prSet>
      <dgm:spPr/>
    </dgm:pt>
    <dgm:pt modelId="{C84C9C89-0142-4571-96DF-68881F3D0943}" type="pres">
      <dgm:prSet presAssocID="{5D2995B0-3E78-437C-ADB7-A46691C96F11}" presName="nodeText" presStyleLbl="bgAccFollowNode1" presStyleIdx="3" presStyleCnt="6">
        <dgm:presLayoutVars>
          <dgm:bulletEnabled val="1"/>
        </dgm:presLayoutVars>
      </dgm:prSet>
      <dgm:spPr/>
    </dgm:pt>
    <dgm:pt modelId="{8551164A-1004-483A-9B7E-120E1C8AE786}" type="pres">
      <dgm:prSet presAssocID="{FA78645D-723D-4D6A-BB74-EE4E030E2B93}" presName="sibTrans" presStyleCnt="0"/>
      <dgm:spPr/>
    </dgm:pt>
    <dgm:pt modelId="{5C075EBC-03C6-4151-B19B-79D71E715B12}" type="pres">
      <dgm:prSet presAssocID="{B9B5EC7D-99FC-4BEB-89BB-57597136308A}" presName="compositeNode" presStyleCnt="0">
        <dgm:presLayoutVars>
          <dgm:bulletEnabled val="1"/>
        </dgm:presLayoutVars>
      </dgm:prSet>
      <dgm:spPr/>
    </dgm:pt>
    <dgm:pt modelId="{341A0735-9A99-4F43-A6E3-B138E5DCAD38}" type="pres">
      <dgm:prSet presAssocID="{B9B5EC7D-99FC-4BEB-89BB-57597136308A}" presName="bgRect" presStyleLbl="bgAccFollowNode1" presStyleIdx="4" presStyleCnt="6"/>
      <dgm:spPr/>
    </dgm:pt>
    <dgm:pt modelId="{5C52A527-0635-40D5-9FF5-0868BF9D735D}" type="pres">
      <dgm:prSet presAssocID="{9522067A-2239-4DD9-AE59-8E7AD5649050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F7ABDD0A-A880-4E63-9D4B-96E5ED049D94}" type="pres">
      <dgm:prSet presAssocID="{B9B5EC7D-99FC-4BEB-89BB-57597136308A}" presName="bottomLine" presStyleLbl="alignNode1" presStyleIdx="9" presStyleCnt="12">
        <dgm:presLayoutVars/>
      </dgm:prSet>
      <dgm:spPr/>
    </dgm:pt>
    <dgm:pt modelId="{6DD4AA29-2F14-44F8-BDD1-F9C9892D428F}" type="pres">
      <dgm:prSet presAssocID="{B9B5EC7D-99FC-4BEB-89BB-57597136308A}" presName="nodeText" presStyleLbl="bgAccFollowNode1" presStyleIdx="4" presStyleCnt="6">
        <dgm:presLayoutVars>
          <dgm:bulletEnabled val="1"/>
        </dgm:presLayoutVars>
      </dgm:prSet>
      <dgm:spPr/>
    </dgm:pt>
    <dgm:pt modelId="{44D656E4-7E11-4369-A784-51ED04156F4F}" type="pres">
      <dgm:prSet presAssocID="{9522067A-2239-4DD9-AE59-8E7AD5649050}" presName="sibTrans" presStyleCnt="0"/>
      <dgm:spPr/>
    </dgm:pt>
    <dgm:pt modelId="{9766F7DC-23AA-4C4B-86CA-0537DD77F202}" type="pres">
      <dgm:prSet presAssocID="{C26EAA3B-FFC7-4765-B66C-22535FD9103D}" presName="compositeNode" presStyleCnt="0">
        <dgm:presLayoutVars>
          <dgm:bulletEnabled val="1"/>
        </dgm:presLayoutVars>
      </dgm:prSet>
      <dgm:spPr/>
    </dgm:pt>
    <dgm:pt modelId="{16E04874-8813-4262-9F5B-50D2E39AD2A9}" type="pres">
      <dgm:prSet presAssocID="{C26EAA3B-FFC7-4765-B66C-22535FD9103D}" presName="bgRect" presStyleLbl="bgAccFollowNode1" presStyleIdx="5" presStyleCnt="6"/>
      <dgm:spPr/>
    </dgm:pt>
    <dgm:pt modelId="{9308C8B5-F626-46DC-B118-959926F1A94C}" type="pres">
      <dgm:prSet presAssocID="{A97936C6-07C7-499B-9F55-952E904D0F07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32CD5DDE-EE05-4F5C-BB85-2A4864EEDF58}" type="pres">
      <dgm:prSet presAssocID="{C26EAA3B-FFC7-4765-B66C-22535FD9103D}" presName="bottomLine" presStyleLbl="alignNode1" presStyleIdx="11" presStyleCnt="12">
        <dgm:presLayoutVars/>
      </dgm:prSet>
      <dgm:spPr/>
    </dgm:pt>
    <dgm:pt modelId="{2A6D7B12-90D7-4B3A-A5B1-1E212B7F17E6}" type="pres">
      <dgm:prSet presAssocID="{C26EAA3B-FFC7-4765-B66C-22535FD9103D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8167A903-C513-4BDE-A6AC-A3F4C2E69F2F}" type="presOf" srcId="{C26EAA3B-FFC7-4765-B66C-22535FD9103D}" destId="{2A6D7B12-90D7-4B3A-A5B1-1E212B7F17E6}" srcOrd="1" destOrd="0" presId="urn:microsoft.com/office/officeart/2016/7/layout/BasicLinearProcessNumbered"/>
    <dgm:cxn modelId="{EB0A4911-1273-4C09-8601-4E151BC08A5B}" type="presOf" srcId="{5D2995B0-3E78-437C-ADB7-A46691C96F11}" destId="{C84C9C89-0142-4571-96DF-68881F3D0943}" srcOrd="1" destOrd="0" presId="urn:microsoft.com/office/officeart/2016/7/layout/BasicLinearProcessNumbered"/>
    <dgm:cxn modelId="{4D2F4F21-46D4-4D12-9E6E-B74E7C9AE3A8}" type="presOf" srcId="{DA61D2D0-1E15-4CCD-BDA9-29D5EE5D1E50}" destId="{33C8A314-136A-4F3C-BD35-3191CA20F801}" srcOrd="0" destOrd="0" presId="urn:microsoft.com/office/officeart/2016/7/layout/BasicLinearProcessNumbered"/>
    <dgm:cxn modelId="{37712B2B-41A2-483A-84F1-67C565260F29}" srcId="{FC99C427-3112-4C0F-8C6F-DD21398DE9FB}" destId="{DA61D2D0-1E15-4CCD-BDA9-29D5EE5D1E50}" srcOrd="2" destOrd="0" parTransId="{C4BC3F39-0BDD-4333-8CE4-9510E52D6487}" sibTransId="{ABC3BD7F-E5AC-4970-A889-3CFC6E8FFE93}"/>
    <dgm:cxn modelId="{B1D9CB30-0339-498A-84E1-B8CD1064597C}" type="presOf" srcId="{5D2995B0-3E78-437C-ADB7-A46691C96F11}" destId="{82CE58C2-4DB9-4485-A6CD-4D380FB97815}" srcOrd="0" destOrd="0" presId="urn:microsoft.com/office/officeart/2016/7/layout/BasicLinearProcessNumbered"/>
    <dgm:cxn modelId="{C6D12532-1301-4990-A409-B272051B0F0E}" type="presOf" srcId="{6409B8E4-043B-4106-ACAF-BDFE06E0D018}" destId="{CC24A065-06BD-404D-ABA0-40D3E569A15C}" srcOrd="1" destOrd="0" presId="urn:microsoft.com/office/officeart/2016/7/layout/BasicLinearProcessNumbered"/>
    <dgm:cxn modelId="{77420443-ABBA-467D-AE96-185C7F9EBF15}" type="presOf" srcId="{B0CC1D43-7782-449E-924B-ED8F99AE1EF7}" destId="{E221CC14-B090-4E7B-9376-510FC039D529}" srcOrd="0" destOrd="0" presId="urn:microsoft.com/office/officeart/2016/7/layout/BasicLinearProcessNumbered"/>
    <dgm:cxn modelId="{C1074E44-C48F-41A0-BC20-0977AD58E3BE}" srcId="{FC99C427-3112-4C0F-8C6F-DD21398DE9FB}" destId="{5D2995B0-3E78-437C-ADB7-A46691C96F11}" srcOrd="3" destOrd="0" parTransId="{49C27DBF-0C8E-468D-8C13-41F703949F13}" sibTransId="{FA78645D-723D-4D6A-BB74-EE4E030E2B93}"/>
    <dgm:cxn modelId="{0FFF9965-04AC-4477-9E8C-D0C9D1121516}" srcId="{FC99C427-3112-4C0F-8C6F-DD21398DE9FB}" destId="{6409B8E4-043B-4106-ACAF-BDFE06E0D018}" srcOrd="1" destOrd="0" parTransId="{B28748E7-9A05-4BF6-B87E-1A05F04C9CFA}" sibTransId="{A70A5BC1-2D7F-4E35-A893-F7FF24CF74BA}"/>
    <dgm:cxn modelId="{397A404A-748F-44F5-828E-6E138D7E672D}" srcId="{FC99C427-3112-4C0F-8C6F-DD21398DE9FB}" destId="{B9B5EC7D-99FC-4BEB-89BB-57597136308A}" srcOrd="4" destOrd="0" parTransId="{88283DDF-58A7-403A-AEDF-A6D4F73D764F}" sibTransId="{9522067A-2239-4DD9-AE59-8E7AD5649050}"/>
    <dgm:cxn modelId="{8B056F6E-B8CA-4C5F-9D8D-6275E49B693A}" type="presOf" srcId="{FA78645D-723D-4D6A-BB74-EE4E030E2B93}" destId="{BC0D18CC-7255-4B3F-BD31-7DC814D38466}" srcOrd="0" destOrd="0" presId="urn:microsoft.com/office/officeart/2016/7/layout/BasicLinearProcessNumbered"/>
    <dgm:cxn modelId="{32FA085A-7F11-4C77-9976-EC8D11E4D065}" type="presOf" srcId="{B9B5EC7D-99FC-4BEB-89BB-57597136308A}" destId="{6DD4AA29-2F14-44F8-BDD1-F9C9892D428F}" srcOrd="1" destOrd="0" presId="urn:microsoft.com/office/officeart/2016/7/layout/BasicLinearProcessNumbered"/>
    <dgm:cxn modelId="{3185F88A-A09C-4E80-9704-99E9162D98B6}" type="presOf" srcId="{B9B5EC7D-99FC-4BEB-89BB-57597136308A}" destId="{341A0735-9A99-4F43-A6E3-B138E5DCAD38}" srcOrd="0" destOrd="0" presId="urn:microsoft.com/office/officeart/2016/7/layout/BasicLinearProcessNumbered"/>
    <dgm:cxn modelId="{AD7B3F8C-E57D-4319-B9AA-5007D4D196D1}" srcId="{FC99C427-3112-4C0F-8C6F-DD21398DE9FB}" destId="{B0CC1D43-7782-449E-924B-ED8F99AE1EF7}" srcOrd="0" destOrd="0" parTransId="{10F853B0-92E9-420A-82E7-DE60A6F6EB0D}" sibTransId="{2BA73686-E92F-4B6E-B3CE-0C9C0484F76B}"/>
    <dgm:cxn modelId="{27DCA09A-4008-4DC5-A8EA-C81FE55C7D45}" type="presOf" srcId="{DA61D2D0-1E15-4CCD-BDA9-29D5EE5D1E50}" destId="{8AC01EC3-3B68-4BC5-A6DB-FEF259DCC754}" srcOrd="1" destOrd="0" presId="urn:microsoft.com/office/officeart/2016/7/layout/BasicLinearProcessNumbered"/>
    <dgm:cxn modelId="{B675F29D-A9F1-4E85-AA8F-FEE06CFC40FE}" type="presOf" srcId="{A97936C6-07C7-499B-9F55-952E904D0F07}" destId="{9308C8B5-F626-46DC-B118-959926F1A94C}" srcOrd="0" destOrd="0" presId="urn:microsoft.com/office/officeart/2016/7/layout/BasicLinearProcessNumbered"/>
    <dgm:cxn modelId="{C3E8CEA0-9E2F-41E5-8F5D-42978C90806D}" type="presOf" srcId="{ABC3BD7F-E5AC-4970-A889-3CFC6E8FFE93}" destId="{05249072-E622-4CAF-8517-99EB1338B531}" srcOrd="0" destOrd="0" presId="urn:microsoft.com/office/officeart/2016/7/layout/BasicLinearProcessNumbered"/>
    <dgm:cxn modelId="{A2993DA4-2166-4D77-A913-580E3ECFC464}" type="presOf" srcId="{2BA73686-E92F-4B6E-B3CE-0C9C0484F76B}" destId="{4684F2D9-9E3F-4B8A-B608-6404DE23930D}" srcOrd="0" destOrd="0" presId="urn:microsoft.com/office/officeart/2016/7/layout/BasicLinearProcessNumbered"/>
    <dgm:cxn modelId="{A56B3DA9-E372-4C4A-BE68-75F1AEF2EB1D}" type="presOf" srcId="{FC99C427-3112-4C0F-8C6F-DD21398DE9FB}" destId="{91058C69-C6A5-489E-B8C1-B4E1F10931B6}" srcOrd="0" destOrd="0" presId="urn:microsoft.com/office/officeart/2016/7/layout/BasicLinearProcessNumbered"/>
    <dgm:cxn modelId="{4A5B41AD-15DD-4FD0-994D-3DAF2CD7C636}" type="presOf" srcId="{A70A5BC1-2D7F-4E35-A893-F7FF24CF74BA}" destId="{71C06116-34FA-4454-83EB-CFE6C5A52ACB}" srcOrd="0" destOrd="0" presId="urn:microsoft.com/office/officeart/2016/7/layout/BasicLinearProcessNumbered"/>
    <dgm:cxn modelId="{FA4DD1BD-7ED0-4836-B5C6-F4C178746E86}" type="presOf" srcId="{9522067A-2239-4DD9-AE59-8E7AD5649050}" destId="{5C52A527-0635-40D5-9FF5-0868BF9D735D}" srcOrd="0" destOrd="0" presId="urn:microsoft.com/office/officeart/2016/7/layout/BasicLinearProcessNumbered"/>
    <dgm:cxn modelId="{BAEC7BD7-6D30-41C0-AC5C-C76C0753ADA4}" type="presOf" srcId="{C26EAA3B-FFC7-4765-B66C-22535FD9103D}" destId="{16E04874-8813-4262-9F5B-50D2E39AD2A9}" srcOrd="0" destOrd="0" presId="urn:microsoft.com/office/officeart/2016/7/layout/BasicLinearProcessNumbered"/>
    <dgm:cxn modelId="{D5318AE6-B605-4C27-A1DA-6D89FD9D8629}" type="presOf" srcId="{6409B8E4-043B-4106-ACAF-BDFE06E0D018}" destId="{58356DCA-7559-495A-9558-092CC6476EC5}" srcOrd="0" destOrd="0" presId="urn:microsoft.com/office/officeart/2016/7/layout/BasicLinearProcessNumbered"/>
    <dgm:cxn modelId="{DD54FFE8-3173-42EC-A01B-B987A034A259}" srcId="{FC99C427-3112-4C0F-8C6F-DD21398DE9FB}" destId="{C26EAA3B-FFC7-4765-B66C-22535FD9103D}" srcOrd="5" destOrd="0" parTransId="{080B36FD-F009-4802-B8BB-FCD5022003CA}" sibTransId="{A97936C6-07C7-499B-9F55-952E904D0F07}"/>
    <dgm:cxn modelId="{52E47CFB-9A82-4BE7-AF6B-9586A00B1F50}" type="presOf" srcId="{B0CC1D43-7782-449E-924B-ED8F99AE1EF7}" destId="{02076F22-C9B0-4439-BBEC-7C5B0DFA1F5D}" srcOrd="1" destOrd="0" presId="urn:microsoft.com/office/officeart/2016/7/layout/BasicLinearProcessNumbered"/>
    <dgm:cxn modelId="{7FD36EDE-DA4A-4E79-8FC4-3ABA71288605}" type="presParOf" srcId="{91058C69-C6A5-489E-B8C1-B4E1F10931B6}" destId="{6A624E19-87A9-4540-9025-BF12C0E4FE9F}" srcOrd="0" destOrd="0" presId="urn:microsoft.com/office/officeart/2016/7/layout/BasicLinearProcessNumbered"/>
    <dgm:cxn modelId="{59EA2DED-6FC2-42FC-A314-6D391A9C76F3}" type="presParOf" srcId="{6A624E19-87A9-4540-9025-BF12C0E4FE9F}" destId="{E221CC14-B090-4E7B-9376-510FC039D529}" srcOrd="0" destOrd="0" presId="urn:microsoft.com/office/officeart/2016/7/layout/BasicLinearProcessNumbered"/>
    <dgm:cxn modelId="{DD7DD4CB-8985-4EDD-ADD8-A753C57E49FB}" type="presParOf" srcId="{6A624E19-87A9-4540-9025-BF12C0E4FE9F}" destId="{4684F2D9-9E3F-4B8A-B608-6404DE23930D}" srcOrd="1" destOrd="0" presId="urn:microsoft.com/office/officeart/2016/7/layout/BasicLinearProcessNumbered"/>
    <dgm:cxn modelId="{B3FC7E2A-6CF6-4D7B-95DD-462DC91880A4}" type="presParOf" srcId="{6A624E19-87A9-4540-9025-BF12C0E4FE9F}" destId="{4E73DB61-4949-4200-B687-F81C333A5D48}" srcOrd="2" destOrd="0" presId="urn:microsoft.com/office/officeart/2016/7/layout/BasicLinearProcessNumbered"/>
    <dgm:cxn modelId="{4194581D-0EE0-423B-A1AD-07C4F8F32735}" type="presParOf" srcId="{6A624E19-87A9-4540-9025-BF12C0E4FE9F}" destId="{02076F22-C9B0-4439-BBEC-7C5B0DFA1F5D}" srcOrd="3" destOrd="0" presId="urn:microsoft.com/office/officeart/2016/7/layout/BasicLinearProcessNumbered"/>
    <dgm:cxn modelId="{0353D3C0-8DC3-4A8B-AD38-A52332C15196}" type="presParOf" srcId="{91058C69-C6A5-489E-B8C1-B4E1F10931B6}" destId="{F27E0A2B-05AE-48A4-8092-1A0A6BF9E7E6}" srcOrd="1" destOrd="0" presId="urn:microsoft.com/office/officeart/2016/7/layout/BasicLinearProcessNumbered"/>
    <dgm:cxn modelId="{D39308ED-C80E-486D-BCD0-85142ED2DBC9}" type="presParOf" srcId="{91058C69-C6A5-489E-B8C1-B4E1F10931B6}" destId="{BD61A562-923C-499E-B9DC-FBF16A778E9A}" srcOrd="2" destOrd="0" presId="urn:microsoft.com/office/officeart/2016/7/layout/BasicLinearProcessNumbered"/>
    <dgm:cxn modelId="{9A9D0116-6C94-445B-8426-D1F7F0FFB503}" type="presParOf" srcId="{BD61A562-923C-499E-B9DC-FBF16A778E9A}" destId="{58356DCA-7559-495A-9558-092CC6476EC5}" srcOrd="0" destOrd="0" presId="urn:microsoft.com/office/officeart/2016/7/layout/BasicLinearProcessNumbered"/>
    <dgm:cxn modelId="{74747315-3F71-4E8C-8DEE-3644CF5386D5}" type="presParOf" srcId="{BD61A562-923C-499E-B9DC-FBF16A778E9A}" destId="{71C06116-34FA-4454-83EB-CFE6C5A52ACB}" srcOrd="1" destOrd="0" presId="urn:microsoft.com/office/officeart/2016/7/layout/BasicLinearProcessNumbered"/>
    <dgm:cxn modelId="{FF56D615-EFC7-4F22-A659-7A1DAB4D9C4D}" type="presParOf" srcId="{BD61A562-923C-499E-B9DC-FBF16A778E9A}" destId="{1F345D08-DB7D-497B-A2A2-4815565F5224}" srcOrd="2" destOrd="0" presId="urn:microsoft.com/office/officeart/2016/7/layout/BasicLinearProcessNumbered"/>
    <dgm:cxn modelId="{668D6B23-2BA6-4C6B-A608-9DA5054FCB6A}" type="presParOf" srcId="{BD61A562-923C-499E-B9DC-FBF16A778E9A}" destId="{CC24A065-06BD-404D-ABA0-40D3E569A15C}" srcOrd="3" destOrd="0" presId="urn:microsoft.com/office/officeart/2016/7/layout/BasicLinearProcessNumbered"/>
    <dgm:cxn modelId="{76C80254-FD6A-418E-A715-7CF8825D114E}" type="presParOf" srcId="{91058C69-C6A5-489E-B8C1-B4E1F10931B6}" destId="{4D4E962F-7220-4788-9E24-B0C32BF9A8DF}" srcOrd="3" destOrd="0" presId="urn:microsoft.com/office/officeart/2016/7/layout/BasicLinearProcessNumbered"/>
    <dgm:cxn modelId="{BC09DE3A-EE03-41BA-A4DF-9C285A6F8452}" type="presParOf" srcId="{91058C69-C6A5-489E-B8C1-B4E1F10931B6}" destId="{6EE56935-C928-4A80-8912-D08D01D7356E}" srcOrd="4" destOrd="0" presId="urn:microsoft.com/office/officeart/2016/7/layout/BasicLinearProcessNumbered"/>
    <dgm:cxn modelId="{0DE43450-6590-440B-816D-2A81C7C7D44C}" type="presParOf" srcId="{6EE56935-C928-4A80-8912-D08D01D7356E}" destId="{33C8A314-136A-4F3C-BD35-3191CA20F801}" srcOrd="0" destOrd="0" presId="urn:microsoft.com/office/officeart/2016/7/layout/BasicLinearProcessNumbered"/>
    <dgm:cxn modelId="{00B5D4C0-DF9D-4CC8-BB69-878935ED8169}" type="presParOf" srcId="{6EE56935-C928-4A80-8912-D08D01D7356E}" destId="{05249072-E622-4CAF-8517-99EB1338B531}" srcOrd="1" destOrd="0" presId="urn:microsoft.com/office/officeart/2016/7/layout/BasicLinearProcessNumbered"/>
    <dgm:cxn modelId="{2DE9B3E6-6BD6-4F83-AFF2-ADD2852E1067}" type="presParOf" srcId="{6EE56935-C928-4A80-8912-D08D01D7356E}" destId="{C93B62B3-8C1B-4DFF-940E-B5EAA2EBCCD2}" srcOrd="2" destOrd="0" presId="urn:microsoft.com/office/officeart/2016/7/layout/BasicLinearProcessNumbered"/>
    <dgm:cxn modelId="{FAB90498-3D9B-40E9-89DD-29DCD789CBF7}" type="presParOf" srcId="{6EE56935-C928-4A80-8912-D08D01D7356E}" destId="{8AC01EC3-3B68-4BC5-A6DB-FEF259DCC754}" srcOrd="3" destOrd="0" presId="urn:microsoft.com/office/officeart/2016/7/layout/BasicLinearProcessNumbered"/>
    <dgm:cxn modelId="{36A0515B-1D1C-4588-8DBD-74E75B2B7680}" type="presParOf" srcId="{91058C69-C6A5-489E-B8C1-B4E1F10931B6}" destId="{B4873C86-94AD-43F7-83B4-FE038A74F3BF}" srcOrd="5" destOrd="0" presId="urn:microsoft.com/office/officeart/2016/7/layout/BasicLinearProcessNumbered"/>
    <dgm:cxn modelId="{F3BCECCF-241A-4602-BEA8-7BBAC886CDEA}" type="presParOf" srcId="{91058C69-C6A5-489E-B8C1-B4E1F10931B6}" destId="{7DB414F3-02B5-4070-B269-EF4B347DF09D}" srcOrd="6" destOrd="0" presId="urn:microsoft.com/office/officeart/2016/7/layout/BasicLinearProcessNumbered"/>
    <dgm:cxn modelId="{F95CC5C4-1F1E-4B18-BA0D-389D0ECC55E0}" type="presParOf" srcId="{7DB414F3-02B5-4070-B269-EF4B347DF09D}" destId="{82CE58C2-4DB9-4485-A6CD-4D380FB97815}" srcOrd="0" destOrd="0" presId="urn:microsoft.com/office/officeart/2016/7/layout/BasicLinearProcessNumbered"/>
    <dgm:cxn modelId="{F7484398-F7FE-4BBA-BF9A-F67609B08789}" type="presParOf" srcId="{7DB414F3-02B5-4070-B269-EF4B347DF09D}" destId="{BC0D18CC-7255-4B3F-BD31-7DC814D38466}" srcOrd="1" destOrd="0" presId="urn:microsoft.com/office/officeart/2016/7/layout/BasicLinearProcessNumbered"/>
    <dgm:cxn modelId="{07EB7546-6BFF-4375-98F4-DC8AFEBEA910}" type="presParOf" srcId="{7DB414F3-02B5-4070-B269-EF4B347DF09D}" destId="{ECFEE7BE-966E-4011-A214-EFB45D6CD1D7}" srcOrd="2" destOrd="0" presId="urn:microsoft.com/office/officeart/2016/7/layout/BasicLinearProcessNumbered"/>
    <dgm:cxn modelId="{DFD18E0F-D567-4A4B-8E6E-A21242FAC0EF}" type="presParOf" srcId="{7DB414F3-02B5-4070-B269-EF4B347DF09D}" destId="{C84C9C89-0142-4571-96DF-68881F3D0943}" srcOrd="3" destOrd="0" presId="urn:microsoft.com/office/officeart/2016/7/layout/BasicLinearProcessNumbered"/>
    <dgm:cxn modelId="{309693AA-1757-4525-9961-4C2B3FBCAE9A}" type="presParOf" srcId="{91058C69-C6A5-489E-B8C1-B4E1F10931B6}" destId="{8551164A-1004-483A-9B7E-120E1C8AE786}" srcOrd="7" destOrd="0" presId="urn:microsoft.com/office/officeart/2016/7/layout/BasicLinearProcessNumbered"/>
    <dgm:cxn modelId="{1FA6E741-7DF6-49B8-B874-88BFAAB107D3}" type="presParOf" srcId="{91058C69-C6A5-489E-B8C1-B4E1F10931B6}" destId="{5C075EBC-03C6-4151-B19B-79D71E715B12}" srcOrd="8" destOrd="0" presId="urn:microsoft.com/office/officeart/2016/7/layout/BasicLinearProcessNumbered"/>
    <dgm:cxn modelId="{1CF01CDB-D689-421D-8D26-D5058C7F53D3}" type="presParOf" srcId="{5C075EBC-03C6-4151-B19B-79D71E715B12}" destId="{341A0735-9A99-4F43-A6E3-B138E5DCAD38}" srcOrd="0" destOrd="0" presId="urn:microsoft.com/office/officeart/2016/7/layout/BasicLinearProcessNumbered"/>
    <dgm:cxn modelId="{74E68DB0-9417-450D-ADD5-6B9A1A487A68}" type="presParOf" srcId="{5C075EBC-03C6-4151-B19B-79D71E715B12}" destId="{5C52A527-0635-40D5-9FF5-0868BF9D735D}" srcOrd="1" destOrd="0" presId="urn:microsoft.com/office/officeart/2016/7/layout/BasicLinearProcessNumbered"/>
    <dgm:cxn modelId="{7BB67E8D-B1CF-418A-A355-D153A86815B7}" type="presParOf" srcId="{5C075EBC-03C6-4151-B19B-79D71E715B12}" destId="{F7ABDD0A-A880-4E63-9D4B-96E5ED049D94}" srcOrd="2" destOrd="0" presId="urn:microsoft.com/office/officeart/2016/7/layout/BasicLinearProcessNumbered"/>
    <dgm:cxn modelId="{BBC2FDF1-FD27-4E61-ADC6-3CCEF6F63A0F}" type="presParOf" srcId="{5C075EBC-03C6-4151-B19B-79D71E715B12}" destId="{6DD4AA29-2F14-44F8-BDD1-F9C9892D428F}" srcOrd="3" destOrd="0" presId="urn:microsoft.com/office/officeart/2016/7/layout/BasicLinearProcessNumbered"/>
    <dgm:cxn modelId="{3F2DD89A-70A7-4BD5-B9E3-69981A88B5C0}" type="presParOf" srcId="{91058C69-C6A5-489E-B8C1-B4E1F10931B6}" destId="{44D656E4-7E11-4369-A784-51ED04156F4F}" srcOrd="9" destOrd="0" presId="urn:microsoft.com/office/officeart/2016/7/layout/BasicLinearProcessNumbered"/>
    <dgm:cxn modelId="{11FB6DF7-8B36-48A3-8F54-8D8F0390064B}" type="presParOf" srcId="{91058C69-C6A5-489E-B8C1-B4E1F10931B6}" destId="{9766F7DC-23AA-4C4B-86CA-0537DD77F202}" srcOrd="10" destOrd="0" presId="urn:microsoft.com/office/officeart/2016/7/layout/BasicLinearProcessNumbered"/>
    <dgm:cxn modelId="{50F8DD25-4A27-4D24-BA6D-9CBAC041D530}" type="presParOf" srcId="{9766F7DC-23AA-4C4B-86CA-0537DD77F202}" destId="{16E04874-8813-4262-9F5B-50D2E39AD2A9}" srcOrd="0" destOrd="0" presId="urn:microsoft.com/office/officeart/2016/7/layout/BasicLinearProcessNumbered"/>
    <dgm:cxn modelId="{DDB55298-B26B-4710-981B-2F23CE39552B}" type="presParOf" srcId="{9766F7DC-23AA-4C4B-86CA-0537DD77F202}" destId="{9308C8B5-F626-46DC-B118-959926F1A94C}" srcOrd="1" destOrd="0" presId="urn:microsoft.com/office/officeart/2016/7/layout/BasicLinearProcessNumbered"/>
    <dgm:cxn modelId="{9518729B-4439-4293-AF11-3E03B61C867B}" type="presParOf" srcId="{9766F7DC-23AA-4C4B-86CA-0537DD77F202}" destId="{32CD5DDE-EE05-4F5C-BB85-2A4864EEDF58}" srcOrd="2" destOrd="0" presId="urn:microsoft.com/office/officeart/2016/7/layout/BasicLinearProcessNumbered"/>
    <dgm:cxn modelId="{E469AC0D-20E3-4AE7-9706-D3EC67CD3C73}" type="presParOf" srcId="{9766F7DC-23AA-4C4B-86CA-0537DD77F202}" destId="{2A6D7B12-90D7-4B3A-A5B1-1E212B7F17E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4C4195-C6D2-4ED9-9D6A-623656F334D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C6E3E2F-4711-4289-87A9-E487EC249349}">
      <dgm:prSet/>
      <dgm:spPr/>
      <dgm:t>
        <a:bodyPr/>
        <a:lstStyle/>
        <a:p>
          <a:r>
            <a:rPr lang="en-US" b="0" i="0"/>
            <a:t>Recommend meeting types, including live events, webinars, and virtual appointments</a:t>
          </a:r>
          <a:endParaRPr lang="en-US"/>
        </a:p>
      </dgm:t>
    </dgm:pt>
    <dgm:pt modelId="{0F1D29AC-9BBB-4CA8-A7F3-815F201F64DE}" type="parTrans" cxnId="{463AB838-2776-44C7-A302-CB49E4DC3E91}">
      <dgm:prSet/>
      <dgm:spPr/>
      <dgm:t>
        <a:bodyPr/>
        <a:lstStyle/>
        <a:p>
          <a:endParaRPr lang="en-US"/>
        </a:p>
      </dgm:t>
    </dgm:pt>
    <dgm:pt modelId="{D6919FD0-25A9-4628-AB0B-EBCE198F0ED0}" type="sibTrans" cxnId="{463AB838-2776-44C7-A302-CB49E4DC3E91}">
      <dgm:prSet/>
      <dgm:spPr/>
      <dgm:t>
        <a:bodyPr/>
        <a:lstStyle/>
        <a:p>
          <a:endParaRPr lang="en-US"/>
        </a:p>
      </dgm:t>
    </dgm:pt>
    <dgm:pt modelId="{CB43177E-7CCF-462D-AA72-83475693299F}">
      <dgm:prSet/>
      <dgm:spPr/>
      <dgm:t>
        <a:bodyPr/>
        <a:lstStyle/>
        <a:p>
          <a:r>
            <a:rPr lang="en-US" b="0" i="0"/>
            <a:t>Enable enhanced meeting features for a user by assigning Microsoft Teams Premium licenses</a:t>
          </a:r>
          <a:endParaRPr lang="en-US"/>
        </a:p>
      </dgm:t>
    </dgm:pt>
    <dgm:pt modelId="{7ADCA1C3-4D55-4D61-B74A-E76A76CF9D0C}" type="parTrans" cxnId="{40F6800F-4611-4DD8-9EFD-394CD8E54517}">
      <dgm:prSet/>
      <dgm:spPr/>
      <dgm:t>
        <a:bodyPr/>
        <a:lstStyle/>
        <a:p>
          <a:endParaRPr lang="en-US"/>
        </a:p>
      </dgm:t>
    </dgm:pt>
    <dgm:pt modelId="{873EB8CF-1C21-4A8A-9CC5-7ABA9BE5109A}" type="sibTrans" cxnId="{40F6800F-4611-4DD8-9EFD-394CD8E54517}">
      <dgm:prSet/>
      <dgm:spPr/>
      <dgm:t>
        <a:bodyPr/>
        <a:lstStyle/>
        <a:p>
          <a:endParaRPr lang="en-US"/>
        </a:p>
      </dgm:t>
    </dgm:pt>
    <dgm:pt modelId="{AB335AAD-3EFF-4885-99FB-4CA51B007B24}">
      <dgm:prSet/>
      <dgm:spPr/>
      <dgm:t>
        <a:bodyPr/>
        <a:lstStyle/>
        <a:p>
          <a:r>
            <a:rPr lang="en-US" b="0" i="0"/>
            <a:t>Configure meeting settings</a:t>
          </a:r>
          <a:endParaRPr lang="en-US"/>
        </a:p>
      </dgm:t>
    </dgm:pt>
    <dgm:pt modelId="{C94B67F5-670C-45D0-A283-84D90C54D41B}" type="parTrans" cxnId="{424DA082-7ED3-4C46-BC93-689960D5A32A}">
      <dgm:prSet/>
      <dgm:spPr/>
      <dgm:t>
        <a:bodyPr/>
        <a:lstStyle/>
        <a:p>
          <a:endParaRPr lang="en-US"/>
        </a:p>
      </dgm:t>
    </dgm:pt>
    <dgm:pt modelId="{BF9D0927-C497-4046-A7E3-05B4780F0D84}" type="sibTrans" cxnId="{424DA082-7ED3-4C46-BC93-689960D5A32A}">
      <dgm:prSet/>
      <dgm:spPr/>
      <dgm:t>
        <a:bodyPr/>
        <a:lstStyle/>
        <a:p>
          <a:endParaRPr lang="en-US"/>
        </a:p>
      </dgm:t>
    </dgm:pt>
    <dgm:pt modelId="{1B3B9A1B-4B17-4A90-94EB-485E5B0453DE}">
      <dgm:prSet/>
      <dgm:spPr/>
      <dgm:t>
        <a:bodyPr/>
        <a:lstStyle/>
        <a:p>
          <a:r>
            <a:rPr lang="en-US" b="0" i="0"/>
            <a:t>Create and manage meeting templates and template policies</a:t>
          </a:r>
          <a:endParaRPr lang="en-US"/>
        </a:p>
      </dgm:t>
    </dgm:pt>
    <dgm:pt modelId="{1F3FB3C6-143C-4E28-95CA-4FB90359D1CB}" type="parTrans" cxnId="{E606FFB2-567C-4FBF-A0FF-BBAD2D4293A1}">
      <dgm:prSet/>
      <dgm:spPr/>
      <dgm:t>
        <a:bodyPr/>
        <a:lstStyle/>
        <a:p>
          <a:endParaRPr lang="en-US"/>
        </a:p>
      </dgm:t>
    </dgm:pt>
    <dgm:pt modelId="{787DA704-C173-4B52-B49A-BF2318C04EC3}" type="sibTrans" cxnId="{E606FFB2-567C-4FBF-A0FF-BBAD2D4293A1}">
      <dgm:prSet/>
      <dgm:spPr/>
      <dgm:t>
        <a:bodyPr/>
        <a:lstStyle/>
        <a:p>
          <a:endParaRPr lang="en-US"/>
        </a:p>
      </dgm:t>
    </dgm:pt>
    <dgm:pt modelId="{4A2F57D8-0FF9-4675-85C0-7FAA6E80E5A0}">
      <dgm:prSet/>
      <dgm:spPr/>
      <dgm:t>
        <a:bodyPr/>
        <a:lstStyle/>
        <a:p>
          <a:r>
            <a:rPr lang="en-US" b="0" i="0"/>
            <a:t>Create and manage meeting policies</a:t>
          </a:r>
          <a:endParaRPr lang="en-US"/>
        </a:p>
      </dgm:t>
    </dgm:pt>
    <dgm:pt modelId="{F3BBAABC-4D22-4794-AEB1-9F0CB83F1966}" type="parTrans" cxnId="{0FBA2F67-07E2-4499-B132-C361B3E2F2DF}">
      <dgm:prSet/>
      <dgm:spPr/>
      <dgm:t>
        <a:bodyPr/>
        <a:lstStyle/>
        <a:p>
          <a:endParaRPr lang="en-US"/>
        </a:p>
      </dgm:t>
    </dgm:pt>
    <dgm:pt modelId="{C1A3438F-58CA-472A-8FD9-4D5735520844}" type="sibTrans" cxnId="{0FBA2F67-07E2-4499-B132-C361B3E2F2DF}">
      <dgm:prSet/>
      <dgm:spPr/>
      <dgm:t>
        <a:bodyPr/>
        <a:lstStyle/>
        <a:p>
          <a:endParaRPr lang="en-US"/>
        </a:p>
      </dgm:t>
    </dgm:pt>
    <dgm:pt modelId="{BD9D2216-E4D4-415C-AD1E-33177168A200}">
      <dgm:prSet/>
      <dgm:spPr/>
      <dgm:t>
        <a:bodyPr/>
        <a:lstStyle/>
        <a:p>
          <a:r>
            <a:rPr lang="en-US" b="0" i="0"/>
            <a:t>Create and manage conference bridges</a:t>
          </a:r>
          <a:endParaRPr lang="en-US"/>
        </a:p>
      </dgm:t>
    </dgm:pt>
    <dgm:pt modelId="{1BAEBC43-C1CC-418F-AAB5-6BB7E7CABB83}" type="parTrans" cxnId="{CAB7B1C4-2066-48DD-977A-834937CCE6E7}">
      <dgm:prSet/>
      <dgm:spPr/>
      <dgm:t>
        <a:bodyPr/>
        <a:lstStyle/>
        <a:p>
          <a:endParaRPr lang="en-US"/>
        </a:p>
      </dgm:t>
    </dgm:pt>
    <dgm:pt modelId="{62E7F53D-B247-47E1-8822-6A01D5C7D7AF}" type="sibTrans" cxnId="{CAB7B1C4-2066-48DD-977A-834937CCE6E7}">
      <dgm:prSet/>
      <dgm:spPr/>
      <dgm:t>
        <a:bodyPr/>
        <a:lstStyle/>
        <a:p>
          <a:endParaRPr lang="en-US"/>
        </a:p>
      </dgm:t>
    </dgm:pt>
    <dgm:pt modelId="{C8D1D310-838E-40B6-972F-2231FA464A02}">
      <dgm:prSet/>
      <dgm:spPr/>
      <dgm:t>
        <a:bodyPr/>
        <a:lstStyle/>
        <a:p>
          <a:r>
            <a:rPr lang="en-US" b="0" i="0"/>
            <a:t>Create and manage audio conferencing policies</a:t>
          </a:r>
          <a:endParaRPr lang="en-US"/>
        </a:p>
      </dgm:t>
    </dgm:pt>
    <dgm:pt modelId="{F03BD452-D91C-40FF-A1AF-3A06862C2E1E}" type="parTrans" cxnId="{209B786F-133D-469A-870D-EBF02767779A}">
      <dgm:prSet/>
      <dgm:spPr/>
      <dgm:t>
        <a:bodyPr/>
        <a:lstStyle/>
        <a:p>
          <a:endParaRPr lang="en-US"/>
        </a:p>
      </dgm:t>
    </dgm:pt>
    <dgm:pt modelId="{48567FA4-0D57-4D82-A77F-BA5BE561A417}" type="sibTrans" cxnId="{209B786F-133D-469A-870D-EBF02767779A}">
      <dgm:prSet/>
      <dgm:spPr/>
      <dgm:t>
        <a:bodyPr/>
        <a:lstStyle/>
        <a:p>
          <a:endParaRPr lang="en-US"/>
        </a:p>
      </dgm:t>
    </dgm:pt>
    <dgm:pt modelId="{B3C1C65A-1D01-42EB-A3DB-4BD73C3274A7}">
      <dgm:prSet/>
      <dgm:spPr/>
      <dgm:t>
        <a:bodyPr/>
        <a:lstStyle/>
        <a:p>
          <a:r>
            <a:rPr lang="en-US" b="0" i="0"/>
            <a:t>Plan and configure live events settings and policies</a:t>
          </a:r>
          <a:endParaRPr lang="en-US"/>
        </a:p>
      </dgm:t>
    </dgm:pt>
    <dgm:pt modelId="{CBD6E443-5746-4BFB-B3C0-30F9DBAB0E54}" type="parTrans" cxnId="{D81BE0C3-CC5C-4A99-BECD-CC78C3F0EB55}">
      <dgm:prSet/>
      <dgm:spPr/>
      <dgm:t>
        <a:bodyPr/>
        <a:lstStyle/>
        <a:p>
          <a:endParaRPr lang="en-US"/>
        </a:p>
      </dgm:t>
    </dgm:pt>
    <dgm:pt modelId="{71E8DE16-58C9-473C-BC5C-64DE115B111A}" type="sibTrans" cxnId="{D81BE0C3-CC5C-4A99-BECD-CC78C3F0EB55}">
      <dgm:prSet/>
      <dgm:spPr/>
      <dgm:t>
        <a:bodyPr/>
        <a:lstStyle/>
        <a:p>
          <a:endParaRPr lang="en-US"/>
        </a:p>
      </dgm:t>
    </dgm:pt>
    <dgm:pt modelId="{9FD7CFA6-56DF-4766-BE9B-9EB4111E518C}" type="pres">
      <dgm:prSet presAssocID="{BF4C4195-C6D2-4ED9-9D6A-623656F334D3}" presName="root" presStyleCnt="0">
        <dgm:presLayoutVars>
          <dgm:dir/>
          <dgm:resizeHandles val="exact"/>
        </dgm:presLayoutVars>
      </dgm:prSet>
      <dgm:spPr/>
    </dgm:pt>
    <dgm:pt modelId="{03F05030-D89B-4E81-B3C3-C12231C728EC}" type="pres">
      <dgm:prSet presAssocID="{BF4C4195-C6D2-4ED9-9D6A-623656F334D3}" presName="container" presStyleCnt="0">
        <dgm:presLayoutVars>
          <dgm:dir/>
          <dgm:resizeHandles val="exact"/>
        </dgm:presLayoutVars>
      </dgm:prSet>
      <dgm:spPr/>
    </dgm:pt>
    <dgm:pt modelId="{8135A3F6-21AD-4355-846E-9E26E92E29C4}" type="pres">
      <dgm:prSet presAssocID="{4C6E3E2F-4711-4289-87A9-E487EC249349}" presName="compNode" presStyleCnt="0"/>
      <dgm:spPr/>
    </dgm:pt>
    <dgm:pt modelId="{1AAB2F79-2EAF-4BA9-ABAF-4D081370176A}" type="pres">
      <dgm:prSet presAssocID="{4C6E3E2F-4711-4289-87A9-E487EC249349}" presName="iconBgRect" presStyleLbl="bgShp" presStyleIdx="0" presStyleCnt="8"/>
      <dgm:spPr/>
    </dgm:pt>
    <dgm:pt modelId="{F5CE5EB6-9575-43AC-A345-A0C914B8F844}" type="pres">
      <dgm:prSet presAssocID="{4C6E3E2F-4711-4289-87A9-E487EC249349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8C404537-4116-47D1-BFB6-272EBBAB4EEB}" type="pres">
      <dgm:prSet presAssocID="{4C6E3E2F-4711-4289-87A9-E487EC249349}" presName="spaceRect" presStyleCnt="0"/>
      <dgm:spPr/>
    </dgm:pt>
    <dgm:pt modelId="{C371C1C7-DF6A-436A-BCE9-B74285DAA43B}" type="pres">
      <dgm:prSet presAssocID="{4C6E3E2F-4711-4289-87A9-E487EC249349}" presName="textRect" presStyleLbl="revTx" presStyleIdx="0" presStyleCnt="8">
        <dgm:presLayoutVars>
          <dgm:chMax val="1"/>
          <dgm:chPref val="1"/>
        </dgm:presLayoutVars>
      </dgm:prSet>
      <dgm:spPr/>
    </dgm:pt>
    <dgm:pt modelId="{70CEE0BC-F2AE-44AE-A49B-2790011D16A5}" type="pres">
      <dgm:prSet presAssocID="{D6919FD0-25A9-4628-AB0B-EBCE198F0ED0}" presName="sibTrans" presStyleLbl="sibTrans2D1" presStyleIdx="0" presStyleCnt="0"/>
      <dgm:spPr/>
    </dgm:pt>
    <dgm:pt modelId="{5875FDCF-ABDF-4FCB-867E-A91B763D6781}" type="pres">
      <dgm:prSet presAssocID="{CB43177E-7CCF-462D-AA72-83475693299F}" presName="compNode" presStyleCnt="0"/>
      <dgm:spPr/>
    </dgm:pt>
    <dgm:pt modelId="{B2E2D755-B49B-49E6-B5CE-A36A5AED8CB9}" type="pres">
      <dgm:prSet presAssocID="{CB43177E-7CCF-462D-AA72-83475693299F}" presName="iconBgRect" presStyleLbl="bgShp" presStyleIdx="1" presStyleCnt="8"/>
      <dgm:spPr/>
    </dgm:pt>
    <dgm:pt modelId="{F3C1FF5A-AEDE-4F0F-A38E-5A1EE3007A2F}" type="pres">
      <dgm:prSet presAssocID="{CB43177E-7CCF-462D-AA72-83475693299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C6F551-FF60-4FFC-8D78-EE541F33F81D}" type="pres">
      <dgm:prSet presAssocID="{CB43177E-7CCF-462D-AA72-83475693299F}" presName="spaceRect" presStyleCnt="0"/>
      <dgm:spPr/>
    </dgm:pt>
    <dgm:pt modelId="{718C2C1F-0C80-4D2E-A17C-E7A3406FC553}" type="pres">
      <dgm:prSet presAssocID="{CB43177E-7CCF-462D-AA72-83475693299F}" presName="textRect" presStyleLbl="revTx" presStyleIdx="1" presStyleCnt="8">
        <dgm:presLayoutVars>
          <dgm:chMax val="1"/>
          <dgm:chPref val="1"/>
        </dgm:presLayoutVars>
      </dgm:prSet>
      <dgm:spPr/>
    </dgm:pt>
    <dgm:pt modelId="{CB31889E-20C9-4D82-B192-9726154534FF}" type="pres">
      <dgm:prSet presAssocID="{873EB8CF-1C21-4A8A-9CC5-7ABA9BE5109A}" presName="sibTrans" presStyleLbl="sibTrans2D1" presStyleIdx="0" presStyleCnt="0"/>
      <dgm:spPr/>
    </dgm:pt>
    <dgm:pt modelId="{B0EE6BB8-DF70-4A70-8C49-72FA7D1C803F}" type="pres">
      <dgm:prSet presAssocID="{AB335AAD-3EFF-4885-99FB-4CA51B007B24}" presName="compNode" presStyleCnt="0"/>
      <dgm:spPr/>
    </dgm:pt>
    <dgm:pt modelId="{3F2CF467-6E1C-413D-AA78-231AC3D7D01C}" type="pres">
      <dgm:prSet presAssocID="{AB335AAD-3EFF-4885-99FB-4CA51B007B24}" presName="iconBgRect" presStyleLbl="bgShp" presStyleIdx="2" presStyleCnt="8"/>
      <dgm:spPr/>
    </dgm:pt>
    <dgm:pt modelId="{5E8887F8-A2BA-472D-9017-E0DCAAB0C1CF}" type="pres">
      <dgm:prSet presAssocID="{AB335AAD-3EFF-4885-99FB-4CA51B007B2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E310E6CA-BBC2-4A48-8D9F-BDD4FF3107B2}" type="pres">
      <dgm:prSet presAssocID="{AB335AAD-3EFF-4885-99FB-4CA51B007B24}" presName="spaceRect" presStyleCnt="0"/>
      <dgm:spPr/>
    </dgm:pt>
    <dgm:pt modelId="{07B106D4-3DA2-4A8B-B435-BB22955B2F1B}" type="pres">
      <dgm:prSet presAssocID="{AB335AAD-3EFF-4885-99FB-4CA51B007B24}" presName="textRect" presStyleLbl="revTx" presStyleIdx="2" presStyleCnt="8">
        <dgm:presLayoutVars>
          <dgm:chMax val="1"/>
          <dgm:chPref val="1"/>
        </dgm:presLayoutVars>
      </dgm:prSet>
      <dgm:spPr/>
    </dgm:pt>
    <dgm:pt modelId="{409747CC-B4E8-46C8-90CE-A7CEFCCDECAD}" type="pres">
      <dgm:prSet presAssocID="{BF9D0927-C497-4046-A7E3-05B4780F0D84}" presName="sibTrans" presStyleLbl="sibTrans2D1" presStyleIdx="0" presStyleCnt="0"/>
      <dgm:spPr/>
    </dgm:pt>
    <dgm:pt modelId="{972E63A2-EEF3-4922-AD5D-E3960C5CDACA}" type="pres">
      <dgm:prSet presAssocID="{1B3B9A1B-4B17-4A90-94EB-485E5B0453DE}" presName="compNode" presStyleCnt="0"/>
      <dgm:spPr/>
    </dgm:pt>
    <dgm:pt modelId="{98F84B1D-6CB3-497A-80ED-9A301993FEFC}" type="pres">
      <dgm:prSet presAssocID="{1B3B9A1B-4B17-4A90-94EB-485E5B0453DE}" presName="iconBgRect" presStyleLbl="bgShp" presStyleIdx="3" presStyleCnt="8"/>
      <dgm:spPr/>
    </dgm:pt>
    <dgm:pt modelId="{90A643B1-583F-4513-9574-676AE2E361C3}" type="pres">
      <dgm:prSet presAssocID="{1B3B9A1B-4B17-4A90-94EB-485E5B0453D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D2C4AD9-E643-43D7-9318-7A007C3486F1}" type="pres">
      <dgm:prSet presAssocID="{1B3B9A1B-4B17-4A90-94EB-485E5B0453DE}" presName="spaceRect" presStyleCnt="0"/>
      <dgm:spPr/>
    </dgm:pt>
    <dgm:pt modelId="{9CECCE9C-1824-4BA3-84D5-AC4924E1237A}" type="pres">
      <dgm:prSet presAssocID="{1B3B9A1B-4B17-4A90-94EB-485E5B0453DE}" presName="textRect" presStyleLbl="revTx" presStyleIdx="3" presStyleCnt="8">
        <dgm:presLayoutVars>
          <dgm:chMax val="1"/>
          <dgm:chPref val="1"/>
        </dgm:presLayoutVars>
      </dgm:prSet>
      <dgm:spPr/>
    </dgm:pt>
    <dgm:pt modelId="{63FC02CB-7943-49C9-8A7D-62DF6134025E}" type="pres">
      <dgm:prSet presAssocID="{787DA704-C173-4B52-B49A-BF2318C04EC3}" presName="sibTrans" presStyleLbl="sibTrans2D1" presStyleIdx="0" presStyleCnt="0"/>
      <dgm:spPr/>
    </dgm:pt>
    <dgm:pt modelId="{B77D26F0-AD12-41DE-A8F1-49B7D394F64B}" type="pres">
      <dgm:prSet presAssocID="{4A2F57D8-0FF9-4675-85C0-7FAA6E80E5A0}" presName="compNode" presStyleCnt="0"/>
      <dgm:spPr/>
    </dgm:pt>
    <dgm:pt modelId="{BC548366-C177-47BE-AB0C-B75CFB56874C}" type="pres">
      <dgm:prSet presAssocID="{4A2F57D8-0FF9-4675-85C0-7FAA6E80E5A0}" presName="iconBgRect" presStyleLbl="bgShp" presStyleIdx="4" presStyleCnt="8"/>
      <dgm:spPr/>
    </dgm:pt>
    <dgm:pt modelId="{C9916B5E-3FC5-4219-A305-AF34408122BB}" type="pres">
      <dgm:prSet presAssocID="{4A2F57D8-0FF9-4675-85C0-7FAA6E80E5A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8C24861-B147-4D31-B00E-C9BE833EE558}" type="pres">
      <dgm:prSet presAssocID="{4A2F57D8-0FF9-4675-85C0-7FAA6E80E5A0}" presName="spaceRect" presStyleCnt="0"/>
      <dgm:spPr/>
    </dgm:pt>
    <dgm:pt modelId="{D4923E61-4E8B-4EC0-9544-D4B8B0C983AA}" type="pres">
      <dgm:prSet presAssocID="{4A2F57D8-0FF9-4675-85C0-7FAA6E80E5A0}" presName="textRect" presStyleLbl="revTx" presStyleIdx="4" presStyleCnt="8">
        <dgm:presLayoutVars>
          <dgm:chMax val="1"/>
          <dgm:chPref val="1"/>
        </dgm:presLayoutVars>
      </dgm:prSet>
      <dgm:spPr/>
    </dgm:pt>
    <dgm:pt modelId="{3E39912D-31F8-4F7E-94AC-97B02A7CDAFC}" type="pres">
      <dgm:prSet presAssocID="{C1A3438F-58CA-472A-8FD9-4D5735520844}" presName="sibTrans" presStyleLbl="sibTrans2D1" presStyleIdx="0" presStyleCnt="0"/>
      <dgm:spPr/>
    </dgm:pt>
    <dgm:pt modelId="{A7ECE1D1-22DA-4C34-AE3A-6012C4E34FDF}" type="pres">
      <dgm:prSet presAssocID="{BD9D2216-E4D4-415C-AD1E-33177168A200}" presName="compNode" presStyleCnt="0"/>
      <dgm:spPr/>
    </dgm:pt>
    <dgm:pt modelId="{D1350825-6330-47F7-A3EF-ABCC2DF7C024}" type="pres">
      <dgm:prSet presAssocID="{BD9D2216-E4D4-415C-AD1E-33177168A200}" presName="iconBgRect" presStyleLbl="bgShp" presStyleIdx="5" presStyleCnt="8"/>
      <dgm:spPr/>
    </dgm:pt>
    <dgm:pt modelId="{985CFFE7-BAC0-41B0-AA78-59FD5D6191DE}" type="pres">
      <dgm:prSet presAssocID="{BD9D2216-E4D4-415C-AD1E-33177168A20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80D5653-7ADD-43F2-B0DE-37CD5A997FB7}" type="pres">
      <dgm:prSet presAssocID="{BD9D2216-E4D4-415C-AD1E-33177168A200}" presName="spaceRect" presStyleCnt="0"/>
      <dgm:spPr/>
    </dgm:pt>
    <dgm:pt modelId="{E9328790-10CE-4990-8960-03B2CE06B1F6}" type="pres">
      <dgm:prSet presAssocID="{BD9D2216-E4D4-415C-AD1E-33177168A200}" presName="textRect" presStyleLbl="revTx" presStyleIdx="5" presStyleCnt="8">
        <dgm:presLayoutVars>
          <dgm:chMax val="1"/>
          <dgm:chPref val="1"/>
        </dgm:presLayoutVars>
      </dgm:prSet>
      <dgm:spPr/>
    </dgm:pt>
    <dgm:pt modelId="{CC90393D-06AF-4741-B896-8C3B3DBD7658}" type="pres">
      <dgm:prSet presAssocID="{62E7F53D-B247-47E1-8822-6A01D5C7D7AF}" presName="sibTrans" presStyleLbl="sibTrans2D1" presStyleIdx="0" presStyleCnt="0"/>
      <dgm:spPr/>
    </dgm:pt>
    <dgm:pt modelId="{A46D4234-26A9-48F8-A133-37E082C6EA50}" type="pres">
      <dgm:prSet presAssocID="{C8D1D310-838E-40B6-972F-2231FA464A02}" presName="compNode" presStyleCnt="0"/>
      <dgm:spPr/>
    </dgm:pt>
    <dgm:pt modelId="{BE2D782F-EE3D-40E8-BF80-BADF4BDF6623}" type="pres">
      <dgm:prSet presAssocID="{C8D1D310-838E-40B6-972F-2231FA464A02}" presName="iconBgRect" presStyleLbl="bgShp" presStyleIdx="6" presStyleCnt="8"/>
      <dgm:spPr/>
    </dgm:pt>
    <dgm:pt modelId="{294985C4-DA5E-4494-84E4-3AD1B9AD8692}" type="pres">
      <dgm:prSet presAssocID="{C8D1D310-838E-40B6-972F-2231FA464A02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47240A8-C9CE-47F1-B206-FB8997CB7A14}" type="pres">
      <dgm:prSet presAssocID="{C8D1D310-838E-40B6-972F-2231FA464A02}" presName="spaceRect" presStyleCnt="0"/>
      <dgm:spPr/>
    </dgm:pt>
    <dgm:pt modelId="{F30673F8-74DE-4F11-8D5C-C50E54F91093}" type="pres">
      <dgm:prSet presAssocID="{C8D1D310-838E-40B6-972F-2231FA464A02}" presName="textRect" presStyleLbl="revTx" presStyleIdx="6" presStyleCnt="8">
        <dgm:presLayoutVars>
          <dgm:chMax val="1"/>
          <dgm:chPref val="1"/>
        </dgm:presLayoutVars>
      </dgm:prSet>
      <dgm:spPr/>
    </dgm:pt>
    <dgm:pt modelId="{93952281-03CA-40B7-BF8C-4AC4A7B77C69}" type="pres">
      <dgm:prSet presAssocID="{48567FA4-0D57-4D82-A77F-BA5BE561A417}" presName="sibTrans" presStyleLbl="sibTrans2D1" presStyleIdx="0" presStyleCnt="0"/>
      <dgm:spPr/>
    </dgm:pt>
    <dgm:pt modelId="{AFD50E3B-E87A-4AC0-ADB5-5D7C182EF1AB}" type="pres">
      <dgm:prSet presAssocID="{B3C1C65A-1D01-42EB-A3DB-4BD73C3274A7}" presName="compNode" presStyleCnt="0"/>
      <dgm:spPr/>
    </dgm:pt>
    <dgm:pt modelId="{FBB9F6B8-FA88-4D8C-85A7-F8C4D7E48B6C}" type="pres">
      <dgm:prSet presAssocID="{B3C1C65A-1D01-42EB-A3DB-4BD73C3274A7}" presName="iconBgRect" presStyleLbl="bgShp" presStyleIdx="7" presStyleCnt="8"/>
      <dgm:spPr/>
    </dgm:pt>
    <dgm:pt modelId="{C8538A04-6222-49DF-AFE8-D54C811D7E18}" type="pres">
      <dgm:prSet presAssocID="{B3C1C65A-1D01-42EB-A3DB-4BD73C3274A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ED8C6A0-A887-4CD9-9E2F-9401A96F679D}" type="pres">
      <dgm:prSet presAssocID="{B3C1C65A-1D01-42EB-A3DB-4BD73C3274A7}" presName="spaceRect" presStyleCnt="0"/>
      <dgm:spPr/>
    </dgm:pt>
    <dgm:pt modelId="{E36C875D-BB5B-4D67-A5C9-F44F1D6527C4}" type="pres">
      <dgm:prSet presAssocID="{B3C1C65A-1D01-42EB-A3DB-4BD73C3274A7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C8CA3E06-F563-4DAD-8399-5A80740916A2}" type="presOf" srcId="{787DA704-C173-4B52-B49A-BF2318C04EC3}" destId="{63FC02CB-7943-49C9-8A7D-62DF6134025E}" srcOrd="0" destOrd="0" presId="urn:microsoft.com/office/officeart/2018/2/layout/IconCircleList"/>
    <dgm:cxn modelId="{40F6800F-4611-4DD8-9EFD-394CD8E54517}" srcId="{BF4C4195-C6D2-4ED9-9D6A-623656F334D3}" destId="{CB43177E-7CCF-462D-AA72-83475693299F}" srcOrd="1" destOrd="0" parTransId="{7ADCA1C3-4D55-4D61-B74A-E76A76CF9D0C}" sibTransId="{873EB8CF-1C21-4A8A-9CC5-7ABA9BE5109A}"/>
    <dgm:cxn modelId="{FCEE6023-B012-466E-9CF7-E734CC5599D3}" type="presOf" srcId="{1B3B9A1B-4B17-4A90-94EB-485E5B0453DE}" destId="{9CECCE9C-1824-4BA3-84D5-AC4924E1237A}" srcOrd="0" destOrd="0" presId="urn:microsoft.com/office/officeart/2018/2/layout/IconCircleList"/>
    <dgm:cxn modelId="{DA894B33-8CDF-480B-8891-C2149075CE52}" type="presOf" srcId="{BD9D2216-E4D4-415C-AD1E-33177168A200}" destId="{E9328790-10CE-4990-8960-03B2CE06B1F6}" srcOrd="0" destOrd="0" presId="urn:microsoft.com/office/officeart/2018/2/layout/IconCircleList"/>
    <dgm:cxn modelId="{676DB534-93D2-4BFB-8577-AEE8252FD908}" type="presOf" srcId="{CB43177E-7CCF-462D-AA72-83475693299F}" destId="{718C2C1F-0C80-4D2E-A17C-E7A3406FC553}" srcOrd="0" destOrd="0" presId="urn:microsoft.com/office/officeart/2018/2/layout/IconCircleList"/>
    <dgm:cxn modelId="{463AB838-2776-44C7-A302-CB49E4DC3E91}" srcId="{BF4C4195-C6D2-4ED9-9D6A-623656F334D3}" destId="{4C6E3E2F-4711-4289-87A9-E487EC249349}" srcOrd="0" destOrd="0" parTransId="{0F1D29AC-9BBB-4CA8-A7F3-815F201F64DE}" sibTransId="{D6919FD0-25A9-4628-AB0B-EBCE198F0ED0}"/>
    <dgm:cxn modelId="{7F8DB343-AB9B-4D3C-94C6-E676F486C69C}" type="presOf" srcId="{B3C1C65A-1D01-42EB-A3DB-4BD73C3274A7}" destId="{E36C875D-BB5B-4D67-A5C9-F44F1D6527C4}" srcOrd="0" destOrd="0" presId="urn:microsoft.com/office/officeart/2018/2/layout/IconCircleList"/>
    <dgm:cxn modelId="{0FBA2F67-07E2-4499-B132-C361B3E2F2DF}" srcId="{BF4C4195-C6D2-4ED9-9D6A-623656F334D3}" destId="{4A2F57D8-0FF9-4675-85C0-7FAA6E80E5A0}" srcOrd="4" destOrd="0" parTransId="{F3BBAABC-4D22-4794-AEB1-9F0CB83F1966}" sibTransId="{C1A3438F-58CA-472A-8FD9-4D5735520844}"/>
    <dgm:cxn modelId="{C2632269-BF90-4901-A38B-897D8A4B03B1}" type="presOf" srcId="{48567FA4-0D57-4D82-A77F-BA5BE561A417}" destId="{93952281-03CA-40B7-BF8C-4AC4A7B77C69}" srcOrd="0" destOrd="0" presId="urn:microsoft.com/office/officeart/2018/2/layout/IconCircleList"/>
    <dgm:cxn modelId="{209B786F-133D-469A-870D-EBF02767779A}" srcId="{BF4C4195-C6D2-4ED9-9D6A-623656F334D3}" destId="{C8D1D310-838E-40B6-972F-2231FA464A02}" srcOrd="6" destOrd="0" parTransId="{F03BD452-D91C-40FF-A1AF-3A06862C2E1E}" sibTransId="{48567FA4-0D57-4D82-A77F-BA5BE561A417}"/>
    <dgm:cxn modelId="{29243B5A-F3CE-440E-BD6E-014B56F62341}" type="presOf" srcId="{4C6E3E2F-4711-4289-87A9-E487EC249349}" destId="{C371C1C7-DF6A-436A-BCE9-B74285DAA43B}" srcOrd="0" destOrd="0" presId="urn:microsoft.com/office/officeart/2018/2/layout/IconCircleList"/>
    <dgm:cxn modelId="{0D8A787B-685E-4207-B8C2-9F1DA3C26B4B}" type="presOf" srcId="{C8D1D310-838E-40B6-972F-2231FA464A02}" destId="{F30673F8-74DE-4F11-8D5C-C50E54F91093}" srcOrd="0" destOrd="0" presId="urn:microsoft.com/office/officeart/2018/2/layout/IconCircleList"/>
    <dgm:cxn modelId="{424DA082-7ED3-4C46-BC93-689960D5A32A}" srcId="{BF4C4195-C6D2-4ED9-9D6A-623656F334D3}" destId="{AB335AAD-3EFF-4885-99FB-4CA51B007B24}" srcOrd="2" destOrd="0" parTransId="{C94B67F5-670C-45D0-A283-84D90C54D41B}" sibTransId="{BF9D0927-C497-4046-A7E3-05B4780F0D84}"/>
    <dgm:cxn modelId="{B9E1FC8D-06CF-49BF-ABAB-410118F62B2E}" type="presOf" srcId="{873EB8CF-1C21-4A8A-9CC5-7ABA9BE5109A}" destId="{CB31889E-20C9-4D82-B192-9726154534FF}" srcOrd="0" destOrd="0" presId="urn:microsoft.com/office/officeart/2018/2/layout/IconCircleList"/>
    <dgm:cxn modelId="{36F6A294-EA3D-46FD-80E1-E3784F54A42C}" type="presOf" srcId="{BF9D0927-C497-4046-A7E3-05B4780F0D84}" destId="{409747CC-B4E8-46C8-90CE-A7CEFCCDECAD}" srcOrd="0" destOrd="0" presId="urn:microsoft.com/office/officeart/2018/2/layout/IconCircleList"/>
    <dgm:cxn modelId="{28AF039B-66D0-4792-87F9-421CC8CF2EB7}" type="presOf" srcId="{62E7F53D-B247-47E1-8822-6A01D5C7D7AF}" destId="{CC90393D-06AF-4741-B896-8C3B3DBD7658}" srcOrd="0" destOrd="0" presId="urn:microsoft.com/office/officeart/2018/2/layout/IconCircleList"/>
    <dgm:cxn modelId="{B9B2F6A2-781A-46C1-94D0-878CADA82553}" type="presOf" srcId="{C1A3438F-58CA-472A-8FD9-4D5735520844}" destId="{3E39912D-31F8-4F7E-94AC-97B02A7CDAFC}" srcOrd="0" destOrd="0" presId="urn:microsoft.com/office/officeart/2018/2/layout/IconCircleList"/>
    <dgm:cxn modelId="{4CABA0AD-1F47-41F0-8C5C-6F5C3CF1A516}" type="presOf" srcId="{4A2F57D8-0FF9-4675-85C0-7FAA6E80E5A0}" destId="{D4923E61-4E8B-4EC0-9544-D4B8B0C983AA}" srcOrd="0" destOrd="0" presId="urn:microsoft.com/office/officeart/2018/2/layout/IconCircleList"/>
    <dgm:cxn modelId="{E606FFB2-567C-4FBF-A0FF-BBAD2D4293A1}" srcId="{BF4C4195-C6D2-4ED9-9D6A-623656F334D3}" destId="{1B3B9A1B-4B17-4A90-94EB-485E5B0453DE}" srcOrd="3" destOrd="0" parTransId="{1F3FB3C6-143C-4E28-95CA-4FB90359D1CB}" sibTransId="{787DA704-C173-4B52-B49A-BF2318C04EC3}"/>
    <dgm:cxn modelId="{31279DB7-0EE5-405D-A43A-8A437A34EC83}" type="presOf" srcId="{D6919FD0-25A9-4628-AB0B-EBCE198F0ED0}" destId="{70CEE0BC-F2AE-44AE-A49B-2790011D16A5}" srcOrd="0" destOrd="0" presId="urn:microsoft.com/office/officeart/2018/2/layout/IconCircleList"/>
    <dgm:cxn modelId="{D81BE0C3-CC5C-4A99-BECD-CC78C3F0EB55}" srcId="{BF4C4195-C6D2-4ED9-9D6A-623656F334D3}" destId="{B3C1C65A-1D01-42EB-A3DB-4BD73C3274A7}" srcOrd="7" destOrd="0" parTransId="{CBD6E443-5746-4BFB-B3C0-30F9DBAB0E54}" sibTransId="{71E8DE16-58C9-473C-BC5C-64DE115B111A}"/>
    <dgm:cxn modelId="{CAB7B1C4-2066-48DD-977A-834937CCE6E7}" srcId="{BF4C4195-C6D2-4ED9-9D6A-623656F334D3}" destId="{BD9D2216-E4D4-415C-AD1E-33177168A200}" srcOrd="5" destOrd="0" parTransId="{1BAEBC43-C1CC-418F-AAB5-6BB7E7CABB83}" sibTransId="{62E7F53D-B247-47E1-8822-6A01D5C7D7AF}"/>
    <dgm:cxn modelId="{93CDF6DE-2EC6-4932-A959-C54CB281AA50}" type="presOf" srcId="{AB335AAD-3EFF-4885-99FB-4CA51B007B24}" destId="{07B106D4-3DA2-4A8B-B435-BB22955B2F1B}" srcOrd="0" destOrd="0" presId="urn:microsoft.com/office/officeart/2018/2/layout/IconCircleList"/>
    <dgm:cxn modelId="{499666ED-CB18-4AE1-9C58-DFF064C5C5E3}" type="presOf" srcId="{BF4C4195-C6D2-4ED9-9D6A-623656F334D3}" destId="{9FD7CFA6-56DF-4766-BE9B-9EB4111E518C}" srcOrd="0" destOrd="0" presId="urn:microsoft.com/office/officeart/2018/2/layout/IconCircleList"/>
    <dgm:cxn modelId="{33B7997D-DCDD-4D43-BA14-9DE468C0E0CA}" type="presParOf" srcId="{9FD7CFA6-56DF-4766-BE9B-9EB4111E518C}" destId="{03F05030-D89B-4E81-B3C3-C12231C728EC}" srcOrd="0" destOrd="0" presId="urn:microsoft.com/office/officeart/2018/2/layout/IconCircleList"/>
    <dgm:cxn modelId="{E18095D9-47E1-4AD8-9C55-CEA7021A0960}" type="presParOf" srcId="{03F05030-D89B-4E81-B3C3-C12231C728EC}" destId="{8135A3F6-21AD-4355-846E-9E26E92E29C4}" srcOrd="0" destOrd="0" presId="urn:microsoft.com/office/officeart/2018/2/layout/IconCircleList"/>
    <dgm:cxn modelId="{9F7E284E-7EF8-4D8D-A571-E97E70817176}" type="presParOf" srcId="{8135A3F6-21AD-4355-846E-9E26E92E29C4}" destId="{1AAB2F79-2EAF-4BA9-ABAF-4D081370176A}" srcOrd="0" destOrd="0" presId="urn:microsoft.com/office/officeart/2018/2/layout/IconCircleList"/>
    <dgm:cxn modelId="{ACE3BEB0-9FFB-4707-9768-D4945EFA1F92}" type="presParOf" srcId="{8135A3F6-21AD-4355-846E-9E26E92E29C4}" destId="{F5CE5EB6-9575-43AC-A345-A0C914B8F844}" srcOrd="1" destOrd="0" presId="urn:microsoft.com/office/officeart/2018/2/layout/IconCircleList"/>
    <dgm:cxn modelId="{B6BFD282-4FDC-48F5-AB5D-014DDD7D429F}" type="presParOf" srcId="{8135A3F6-21AD-4355-846E-9E26E92E29C4}" destId="{8C404537-4116-47D1-BFB6-272EBBAB4EEB}" srcOrd="2" destOrd="0" presId="urn:microsoft.com/office/officeart/2018/2/layout/IconCircleList"/>
    <dgm:cxn modelId="{E0D1EAE1-8A8E-4D97-B338-74673B7471F0}" type="presParOf" srcId="{8135A3F6-21AD-4355-846E-9E26E92E29C4}" destId="{C371C1C7-DF6A-436A-BCE9-B74285DAA43B}" srcOrd="3" destOrd="0" presId="urn:microsoft.com/office/officeart/2018/2/layout/IconCircleList"/>
    <dgm:cxn modelId="{CA35BD5D-6B14-42E9-A96A-F58100C26451}" type="presParOf" srcId="{03F05030-D89B-4E81-B3C3-C12231C728EC}" destId="{70CEE0BC-F2AE-44AE-A49B-2790011D16A5}" srcOrd="1" destOrd="0" presId="urn:microsoft.com/office/officeart/2018/2/layout/IconCircleList"/>
    <dgm:cxn modelId="{D6C628B5-28CF-40D5-8EAF-334645AC73E8}" type="presParOf" srcId="{03F05030-D89B-4E81-B3C3-C12231C728EC}" destId="{5875FDCF-ABDF-4FCB-867E-A91B763D6781}" srcOrd="2" destOrd="0" presId="urn:microsoft.com/office/officeart/2018/2/layout/IconCircleList"/>
    <dgm:cxn modelId="{542EF873-A5B4-42C5-B0EB-28BF52F99A23}" type="presParOf" srcId="{5875FDCF-ABDF-4FCB-867E-A91B763D6781}" destId="{B2E2D755-B49B-49E6-B5CE-A36A5AED8CB9}" srcOrd="0" destOrd="0" presId="urn:microsoft.com/office/officeart/2018/2/layout/IconCircleList"/>
    <dgm:cxn modelId="{DEBC6A2E-2106-4971-9C53-22E6AC23A28D}" type="presParOf" srcId="{5875FDCF-ABDF-4FCB-867E-A91B763D6781}" destId="{F3C1FF5A-AEDE-4F0F-A38E-5A1EE3007A2F}" srcOrd="1" destOrd="0" presId="urn:microsoft.com/office/officeart/2018/2/layout/IconCircleList"/>
    <dgm:cxn modelId="{315C3C7F-5719-43F2-B26A-009EDED2030A}" type="presParOf" srcId="{5875FDCF-ABDF-4FCB-867E-A91B763D6781}" destId="{CDC6F551-FF60-4FFC-8D78-EE541F33F81D}" srcOrd="2" destOrd="0" presId="urn:microsoft.com/office/officeart/2018/2/layout/IconCircleList"/>
    <dgm:cxn modelId="{A795CFE2-9D66-43A6-8CAC-E0624F84BD6C}" type="presParOf" srcId="{5875FDCF-ABDF-4FCB-867E-A91B763D6781}" destId="{718C2C1F-0C80-4D2E-A17C-E7A3406FC553}" srcOrd="3" destOrd="0" presId="urn:microsoft.com/office/officeart/2018/2/layout/IconCircleList"/>
    <dgm:cxn modelId="{00F442D1-32A7-4E0E-883F-03206A7EC535}" type="presParOf" srcId="{03F05030-D89B-4E81-B3C3-C12231C728EC}" destId="{CB31889E-20C9-4D82-B192-9726154534FF}" srcOrd="3" destOrd="0" presId="urn:microsoft.com/office/officeart/2018/2/layout/IconCircleList"/>
    <dgm:cxn modelId="{687EF501-CE86-44D0-9B01-BF43A49FC03C}" type="presParOf" srcId="{03F05030-D89B-4E81-B3C3-C12231C728EC}" destId="{B0EE6BB8-DF70-4A70-8C49-72FA7D1C803F}" srcOrd="4" destOrd="0" presId="urn:microsoft.com/office/officeart/2018/2/layout/IconCircleList"/>
    <dgm:cxn modelId="{9743D507-88CC-488D-A0A7-CDF2A54A757D}" type="presParOf" srcId="{B0EE6BB8-DF70-4A70-8C49-72FA7D1C803F}" destId="{3F2CF467-6E1C-413D-AA78-231AC3D7D01C}" srcOrd="0" destOrd="0" presId="urn:microsoft.com/office/officeart/2018/2/layout/IconCircleList"/>
    <dgm:cxn modelId="{EA3E88EA-D481-4350-B6A7-A82D985238A2}" type="presParOf" srcId="{B0EE6BB8-DF70-4A70-8C49-72FA7D1C803F}" destId="{5E8887F8-A2BA-472D-9017-E0DCAAB0C1CF}" srcOrd="1" destOrd="0" presId="urn:microsoft.com/office/officeart/2018/2/layout/IconCircleList"/>
    <dgm:cxn modelId="{8FC86EE6-6C7D-432A-958F-830602BA6DB0}" type="presParOf" srcId="{B0EE6BB8-DF70-4A70-8C49-72FA7D1C803F}" destId="{E310E6CA-BBC2-4A48-8D9F-BDD4FF3107B2}" srcOrd="2" destOrd="0" presId="urn:microsoft.com/office/officeart/2018/2/layout/IconCircleList"/>
    <dgm:cxn modelId="{7520F357-DF6C-4DE9-9D51-24DCE78AB2FC}" type="presParOf" srcId="{B0EE6BB8-DF70-4A70-8C49-72FA7D1C803F}" destId="{07B106D4-3DA2-4A8B-B435-BB22955B2F1B}" srcOrd="3" destOrd="0" presId="urn:microsoft.com/office/officeart/2018/2/layout/IconCircleList"/>
    <dgm:cxn modelId="{D034EF16-C347-4D65-929B-61E49F54D2C7}" type="presParOf" srcId="{03F05030-D89B-4E81-B3C3-C12231C728EC}" destId="{409747CC-B4E8-46C8-90CE-A7CEFCCDECAD}" srcOrd="5" destOrd="0" presId="urn:microsoft.com/office/officeart/2018/2/layout/IconCircleList"/>
    <dgm:cxn modelId="{134AFCE5-9647-4CF9-9AB9-BD67E8460A6B}" type="presParOf" srcId="{03F05030-D89B-4E81-B3C3-C12231C728EC}" destId="{972E63A2-EEF3-4922-AD5D-E3960C5CDACA}" srcOrd="6" destOrd="0" presId="urn:microsoft.com/office/officeart/2018/2/layout/IconCircleList"/>
    <dgm:cxn modelId="{8AA7E799-F207-41B1-B4DF-DE0F61CDB9F1}" type="presParOf" srcId="{972E63A2-EEF3-4922-AD5D-E3960C5CDACA}" destId="{98F84B1D-6CB3-497A-80ED-9A301993FEFC}" srcOrd="0" destOrd="0" presId="urn:microsoft.com/office/officeart/2018/2/layout/IconCircleList"/>
    <dgm:cxn modelId="{DD117D9A-2123-44B8-A0E2-58D5B354728A}" type="presParOf" srcId="{972E63A2-EEF3-4922-AD5D-E3960C5CDACA}" destId="{90A643B1-583F-4513-9574-676AE2E361C3}" srcOrd="1" destOrd="0" presId="urn:microsoft.com/office/officeart/2018/2/layout/IconCircleList"/>
    <dgm:cxn modelId="{EC02F838-2D53-4336-883F-84A9D6373043}" type="presParOf" srcId="{972E63A2-EEF3-4922-AD5D-E3960C5CDACA}" destId="{FD2C4AD9-E643-43D7-9318-7A007C3486F1}" srcOrd="2" destOrd="0" presId="urn:microsoft.com/office/officeart/2018/2/layout/IconCircleList"/>
    <dgm:cxn modelId="{D48F290F-7CA6-44B5-9175-4145D2AD1C62}" type="presParOf" srcId="{972E63A2-EEF3-4922-AD5D-E3960C5CDACA}" destId="{9CECCE9C-1824-4BA3-84D5-AC4924E1237A}" srcOrd="3" destOrd="0" presId="urn:microsoft.com/office/officeart/2018/2/layout/IconCircleList"/>
    <dgm:cxn modelId="{502D0E66-9D9E-472E-A756-D1249624E0C7}" type="presParOf" srcId="{03F05030-D89B-4E81-B3C3-C12231C728EC}" destId="{63FC02CB-7943-49C9-8A7D-62DF6134025E}" srcOrd="7" destOrd="0" presId="urn:microsoft.com/office/officeart/2018/2/layout/IconCircleList"/>
    <dgm:cxn modelId="{9C855BED-7296-4844-8B8B-807DBF8D5692}" type="presParOf" srcId="{03F05030-D89B-4E81-B3C3-C12231C728EC}" destId="{B77D26F0-AD12-41DE-A8F1-49B7D394F64B}" srcOrd="8" destOrd="0" presId="urn:microsoft.com/office/officeart/2018/2/layout/IconCircleList"/>
    <dgm:cxn modelId="{A6AE3622-6F7F-4E6A-8A5E-458C679D9C1C}" type="presParOf" srcId="{B77D26F0-AD12-41DE-A8F1-49B7D394F64B}" destId="{BC548366-C177-47BE-AB0C-B75CFB56874C}" srcOrd="0" destOrd="0" presId="urn:microsoft.com/office/officeart/2018/2/layout/IconCircleList"/>
    <dgm:cxn modelId="{E6EEC0E9-1576-4285-B67C-DF92CFBC5485}" type="presParOf" srcId="{B77D26F0-AD12-41DE-A8F1-49B7D394F64B}" destId="{C9916B5E-3FC5-4219-A305-AF34408122BB}" srcOrd="1" destOrd="0" presId="urn:microsoft.com/office/officeart/2018/2/layout/IconCircleList"/>
    <dgm:cxn modelId="{81C89704-1DFB-4ED7-AE82-E940E729C2B3}" type="presParOf" srcId="{B77D26F0-AD12-41DE-A8F1-49B7D394F64B}" destId="{A8C24861-B147-4D31-B00E-C9BE833EE558}" srcOrd="2" destOrd="0" presId="urn:microsoft.com/office/officeart/2018/2/layout/IconCircleList"/>
    <dgm:cxn modelId="{E9505E55-307D-4022-9EF2-D767709254CA}" type="presParOf" srcId="{B77D26F0-AD12-41DE-A8F1-49B7D394F64B}" destId="{D4923E61-4E8B-4EC0-9544-D4B8B0C983AA}" srcOrd="3" destOrd="0" presId="urn:microsoft.com/office/officeart/2018/2/layout/IconCircleList"/>
    <dgm:cxn modelId="{56C50933-C64E-45B3-935E-0A658625DE7D}" type="presParOf" srcId="{03F05030-D89B-4E81-B3C3-C12231C728EC}" destId="{3E39912D-31F8-4F7E-94AC-97B02A7CDAFC}" srcOrd="9" destOrd="0" presId="urn:microsoft.com/office/officeart/2018/2/layout/IconCircleList"/>
    <dgm:cxn modelId="{41B44F59-0FC2-43A6-98ED-BD1BDE383374}" type="presParOf" srcId="{03F05030-D89B-4E81-B3C3-C12231C728EC}" destId="{A7ECE1D1-22DA-4C34-AE3A-6012C4E34FDF}" srcOrd="10" destOrd="0" presId="urn:microsoft.com/office/officeart/2018/2/layout/IconCircleList"/>
    <dgm:cxn modelId="{E0B8E073-9A32-4925-91AB-811A7714D344}" type="presParOf" srcId="{A7ECE1D1-22DA-4C34-AE3A-6012C4E34FDF}" destId="{D1350825-6330-47F7-A3EF-ABCC2DF7C024}" srcOrd="0" destOrd="0" presId="urn:microsoft.com/office/officeart/2018/2/layout/IconCircleList"/>
    <dgm:cxn modelId="{C0634C3A-19D3-4E67-A5DC-681B9677B0B0}" type="presParOf" srcId="{A7ECE1D1-22DA-4C34-AE3A-6012C4E34FDF}" destId="{985CFFE7-BAC0-41B0-AA78-59FD5D6191DE}" srcOrd="1" destOrd="0" presId="urn:microsoft.com/office/officeart/2018/2/layout/IconCircleList"/>
    <dgm:cxn modelId="{0634C982-2934-4F3B-8850-7CEC4308B6EA}" type="presParOf" srcId="{A7ECE1D1-22DA-4C34-AE3A-6012C4E34FDF}" destId="{480D5653-7ADD-43F2-B0DE-37CD5A997FB7}" srcOrd="2" destOrd="0" presId="urn:microsoft.com/office/officeart/2018/2/layout/IconCircleList"/>
    <dgm:cxn modelId="{5BCA71CF-BE20-4F79-B17D-2A3E1DB25621}" type="presParOf" srcId="{A7ECE1D1-22DA-4C34-AE3A-6012C4E34FDF}" destId="{E9328790-10CE-4990-8960-03B2CE06B1F6}" srcOrd="3" destOrd="0" presId="urn:microsoft.com/office/officeart/2018/2/layout/IconCircleList"/>
    <dgm:cxn modelId="{1FAC9222-4367-42A3-BB8B-F6EA3CA7975E}" type="presParOf" srcId="{03F05030-D89B-4E81-B3C3-C12231C728EC}" destId="{CC90393D-06AF-4741-B896-8C3B3DBD7658}" srcOrd="11" destOrd="0" presId="urn:microsoft.com/office/officeart/2018/2/layout/IconCircleList"/>
    <dgm:cxn modelId="{D9F1D6B6-0015-4F75-9365-E8C678153F95}" type="presParOf" srcId="{03F05030-D89B-4E81-B3C3-C12231C728EC}" destId="{A46D4234-26A9-48F8-A133-37E082C6EA50}" srcOrd="12" destOrd="0" presId="urn:microsoft.com/office/officeart/2018/2/layout/IconCircleList"/>
    <dgm:cxn modelId="{BDA078D9-1115-4F03-B89D-557097E8A971}" type="presParOf" srcId="{A46D4234-26A9-48F8-A133-37E082C6EA50}" destId="{BE2D782F-EE3D-40E8-BF80-BADF4BDF6623}" srcOrd="0" destOrd="0" presId="urn:microsoft.com/office/officeart/2018/2/layout/IconCircleList"/>
    <dgm:cxn modelId="{A669C07E-1D96-4D3B-9912-72000ADCD778}" type="presParOf" srcId="{A46D4234-26A9-48F8-A133-37E082C6EA50}" destId="{294985C4-DA5E-4494-84E4-3AD1B9AD8692}" srcOrd="1" destOrd="0" presId="urn:microsoft.com/office/officeart/2018/2/layout/IconCircleList"/>
    <dgm:cxn modelId="{94765F40-B9ED-4F10-943F-B00BEAFE0815}" type="presParOf" srcId="{A46D4234-26A9-48F8-A133-37E082C6EA50}" destId="{A47240A8-C9CE-47F1-B206-FB8997CB7A14}" srcOrd="2" destOrd="0" presId="urn:microsoft.com/office/officeart/2018/2/layout/IconCircleList"/>
    <dgm:cxn modelId="{E6852C6A-515D-478E-B100-442ACD565E92}" type="presParOf" srcId="{A46D4234-26A9-48F8-A133-37E082C6EA50}" destId="{F30673F8-74DE-4F11-8D5C-C50E54F91093}" srcOrd="3" destOrd="0" presId="urn:microsoft.com/office/officeart/2018/2/layout/IconCircleList"/>
    <dgm:cxn modelId="{7C2609A5-7A16-4739-A8A5-BC0331A4B6D9}" type="presParOf" srcId="{03F05030-D89B-4E81-B3C3-C12231C728EC}" destId="{93952281-03CA-40B7-BF8C-4AC4A7B77C69}" srcOrd="13" destOrd="0" presId="urn:microsoft.com/office/officeart/2018/2/layout/IconCircleList"/>
    <dgm:cxn modelId="{512FC69F-BB58-43FD-82AE-036FA9D5100C}" type="presParOf" srcId="{03F05030-D89B-4E81-B3C3-C12231C728EC}" destId="{AFD50E3B-E87A-4AC0-ADB5-5D7C182EF1AB}" srcOrd="14" destOrd="0" presId="urn:microsoft.com/office/officeart/2018/2/layout/IconCircleList"/>
    <dgm:cxn modelId="{0909EA4E-499D-4456-A4BF-344E19FFF0A4}" type="presParOf" srcId="{AFD50E3B-E87A-4AC0-ADB5-5D7C182EF1AB}" destId="{FBB9F6B8-FA88-4D8C-85A7-F8C4D7E48B6C}" srcOrd="0" destOrd="0" presId="urn:microsoft.com/office/officeart/2018/2/layout/IconCircleList"/>
    <dgm:cxn modelId="{3DD41A0B-20DA-4909-BB1B-524CDC487A53}" type="presParOf" srcId="{AFD50E3B-E87A-4AC0-ADB5-5D7C182EF1AB}" destId="{C8538A04-6222-49DF-AFE8-D54C811D7E18}" srcOrd="1" destOrd="0" presId="urn:microsoft.com/office/officeart/2018/2/layout/IconCircleList"/>
    <dgm:cxn modelId="{3EACE666-A01D-4767-9120-558F466EA4EE}" type="presParOf" srcId="{AFD50E3B-E87A-4AC0-ADB5-5D7C182EF1AB}" destId="{AED8C6A0-A887-4CD9-9E2F-9401A96F679D}" srcOrd="2" destOrd="0" presId="urn:microsoft.com/office/officeart/2018/2/layout/IconCircleList"/>
    <dgm:cxn modelId="{07B8B3AA-D6C4-45E6-84D5-80224005347F}" type="presParOf" srcId="{AFD50E3B-E87A-4AC0-ADB5-5D7C182EF1AB}" destId="{E36C875D-BB5B-4D67-A5C9-F44F1D6527C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65F849-0242-4859-B58F-A161722FDB4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CE85C5-1687-4DEC-AA4F-89B73687C4A6}">
      <dgm:prSet/>
      <dgm:spPr/>
      <dgm:t>
        <a:bodyPr/>
        <a:lstStyle/>
        <a:p>
          <a:r>
            <a:rPr lang="en-US" b="0" i="0"/>
            <a:t>Evaluate Public Switched Telephone Network (PSTN) options, including Calling Plan, Direct Routing, Operator Connect, and Teams Phone Mobile</a:t>
          </a:r>
          <a:endParaRPr lang="en-US"/>
        </a:p>
      </dgm:t>
    </dgm:pt>
    <dgm:pt modelId="{16967F9E-762B-4867-BC76-50B4DD296F27}" type="parTrans" cxnId="{4920F60B-A3CD-4CDF-BE16-11F9AB8A382C}">
      <dgm:prSet/>
      <dgm:spPr/>
      <dgm:t>
        <a:bodyPr/>
        <a:lstStyle/>
        <a:p>
          <a:endParaRPr lang="en-US"/>
        </a:p>
      </dgm:t>
    </dgm:pt>
    <dgm:pt modelId="{1B1E228B-736D-4FF0-8AFC-EA3CCDFE6964}" type="sibTrans" cxnId="{4920F60B-A3CD-4CDF-BE16-11F9AB8A382C}">
      <dgm:prSet/>
      <dgm:spPr/>
      <dgm:t>
        <a:bodyPr/>
        <a:lstStyle/>
        <a:p>
          <a:endParaRPr lang="en-US"/>
        </a:p>
      </dgm:t>
    </dgm:pt>
    <dgm:pt modelId="{B10DB41A-363F-4152-8BAF-98D3910CCA6D}">
      <dgm:prSet/>
      <dgm:spPr/>
      <dgm:t>
        <a:bodyPr/>
        <a:lstStyle/>
        <a:p>
          <a:r>
            <a:rPr lang="en-US" b="0" i="0"/>
            <a:t>Add, change, or remove an emergency address for an organization</a:t>
          </a:r>
          <a:endParaRPr lang="en-US"/>
        </a:p>
      </dgm:t>
    </dgm:pt>
    <dgm:pt modelId="{678CC68E-E168-4038-8EBC-F3FDD17807D0}" type="parTrans" cxnId="{C127D1B6-7997-421B-B976-C1A5B0BFABEE}">
      <dgm:prSet/>
      <dgm:spPr/>
      <dgm:t>
        <a:bodyPr/>
        <a:lstStyle/>
        <a:p>
          <a:endParaRPr lang="en-US"/>
        </a:p>
      </dgm:t>
    </dgm:pt>
    <dgm:pt modelId="{F3B1E402-CA99-4D1A-8C3E-C26577341B03}" type="sibTrans" cxnId="{C127D1B6-7997-421B-B976-C1A5B0BFABEE}">
      <dgm:prSet/>
      <dgm:spPr/>
      <dgm:t>
        <a:bodyPr/>
        <a:lstStyle/>
        <a:p>
          <a:endParaRPr lang="en-US"/>
        </a:p>
      </dgm:t>
    </dgm:pt>
    <dgm:pt modelId="{F5339FAB-3066-4272-B8E5-F59D22D49DDE}">
      <dgm:prSet/>
      <dgm:spPr/>
      <dgm:t>
        <a:bodyPr/>
        <a:lstStyle/>
        <a:p>
          <a:r>
            <a:rPr lang="en-US" b="0" i="0"/>
            <a:t>Provision and manage phone numbers for users, services, and conferencing bridges</a:t>
          </a:r>
          <a:endParaRPr lang="en-US"/>
        </a:p>
      </dgm:t>
    </dgm:pt>
    <dgm:pt modelId="{ACE0B446-DEA9-4FC5-BCF9-205924F5C8BF}" type="parTrans" cxnId="{793B6F25-CC03-4675-AF1F-FAD78612342F}">
      <dgm:prSet/>
      <dgm:spPr/>
      <dgm:t>
        <a:bodyPr/>
        <a:lstStyle/>
        <a:p>
          <a:endParaRPr lang="en-US"/>
        </a:p>
      </dgm:t>
    </dgm:pt>
    <dgm:pt modelId="{CCAE77BC-6BCD-42A9-949D-F06D8627E81A}" type="sibTrans" cxnId="{793B6F25-CC03-4675-AF1F-FAD78612342F}">
      <dgm:prSet/>
      <dgm:spPr/>
      <dgm:t>
        <a:bodyPr/>
        <a:lstStyle/>
        <a:p>
          <a:endParaRPr lang="en-US"/>
        </a:p>
      </dgm:t>
    </dgm:pt>
    <dgm:pt modelId="{6A08468C-8E8F-45E2-928A-284EED8C63EB}">
      <dgm:prSet/>
      <dgm:spPr/>
      <dgm:t>
        <a:bodyPr/>
        <a:lstStyle/>
        <a:p>
          <a:r>
            <a:rPr lang="en-US" b="0" i="0"/>
            <a:t>Assign, change, or remove a phone number for a user or a resource account</a:t>
          </a:r>
          <a:endParaRPr lang="en-US"/>
        </a:p>
      </dgm:t>
    </dgm:pt>
    <dgm:pt modelId="{BA00B19A-44AF-4ED6-882C-2E0DED755852}" type="parTrans" cxnId="{3DC5D6FB-65EA-441A-BB81-73D44507064C}">
      <dgm:prSet/>
      <dgm:spPr/>
      <dgm:t>
        <a:bodyPr/>
        <a:lstStyle/>
        <a:p>
          <a:endParaRPr lang="en-US"/>
        </a:p>
      </dgm:t>
    </dgm:pt>
    <dgm:pt modelId="{286F0FF6-2AC1-479E-8A5C-82C626AA28D9}" type="sibTrans" cxnId="{3DC5D6FB-65EA-441A-BB81-73D44507064C}">
      <dgm:prSet/>
      <dgm:spPr/>
      <dgm:t>
        <a:bodyPr/>
        <a:lstStyle/>
        <a:p>
          <a:endParaRPr lang="en-US"/>
        </a:p>
      </dgm:t>
    </dgm:pt>
    <dgm:pt modelId="{754C52F0-E04C-47BD-85C0-C1B3806A1545}">
      <dgm:prSet/>
      <dgm:spPr/>
      <dgm:t>
        <a:bodyPr/>
        <a:lstStyle/>
        <a:p>
          <a:r>
            <a:rPr lang="en-US" b="0" i="0"/>
            <a:t>Create and manage resource accounts in the Microsoft Teams admin center</a:t>
          </a:r>
          <a:endParaRPr lang="en-US"/>
        </a:p>
      </dgm:t>
    </dgm:pt>
    <dgm:pt modelId="{1EFF86C1-D4F9-43DF-9214-1667B1662C55}" type="parTrans" cxnId="{450384F9-8EFA-46E9-B332-D00ACD15D86F}">
      <dgm:prSet/>
      <dgm:spPr/>
      <dgm:t>
        <a:bodyPr/>
        <a:lstStyle/>
        <a:p>
          <a:endParaRPr lang="en-US"/>
        </a:p>
      </dgm:t>
    </dgm:pt>
    <dgm:pt modelId="{EAA4503F-9761-44EE-AD93-CDC87D56B5A6}" type="sibTrans" cxnId="{450384F9-8EFA-46E9-B332-D00ACD15D86F}">
      <dgm:prSet/>
      <dgm:spPr/>
      <dgm:t>
        <a:bodyPr/>
        <a:lstStyle/>
        <a:p>
          <a:endParaRPr lang="en-US"/>
        </a:p>
      </dgm:t>
    </dgm:pt>
    <dgm:pt modelId="{816BACED-5F1C-4FF0-ACCA-116D8E57B32E}">
      <dgm:prSet/>
      <dgm:spPr/>
      <dgm:t>
        <a:bodyPr/>
        <a:lstStyle/>
        <a:p>
          <a:r>
            <a:rPr lang="en-US" b="0" i="0"/>
            <a:t>Manage voice settings and policies for users</a:t>
          </a:r>
          <a:endParaRPr lang="en-US"/>
        </a:p>
      </dgm:t>
    </dgm:pt>
    <dgm:pt modelId="{45B2C880-C814-462B-9F30-3A4666BBE531}" type="parTrans" cxnId="{8C1AA564-C580-4F9D-B96A-3DE2F2FA9701}">
      <dgm:prSet/>
      <dgm:spPr/>
      <dgm:t>
        <a:bodyPr/>
        <a:lstStyle/>
        <a:p>
          <a:endParaRPr lang="en-US"/>
        </a:p>
      </dgm:t>
    </dgm:pt>
    <dgm:pt modelId="{81D149D8-E56B-4105-886E-9FD644696DC3}" type="sibTrans" cxnId="{8C1AA564-C580-4F9D-B96A-3DE2F2FA9701}">
      <dgm:prSet/>
      <dgm:spPr/>
      <dgm:t>
        <a:bodyPr/>
        <a:lstStyle/>
        <a:p>
          <a:endParaRPr lang="en-US"/>
        </a:p>
      </dgm:t>
    </dgm:pt>
    <dgm:pt modelId="{7DE9C8DB-BC01-4F1F-BF6A-2E77DAAF995B}">
      <dgm:prSet/>
      <dgm:spPr/>
      <dgm:t>
        <a:bodyPr/>
        <a:lstStyle/>
        <a:p>
          <a:r>
            <a:rPr lang="en-US" b="0" i="0"/>
            <a:t>Create and manage voicemail policies</a:t>
          </a:r>
          <a:endParaRPr lang="en-US"/>
        </a:p>
      </dgm:t>
    </dgm:pt>
    <dgm:pt modelId="{2C7955C2-96B8-490B-9A96-6934F927C698}" type="parTrans" cxnId="{3322E458-036F-431B-8FE5-9C810C119FA2}">
      <dgm:prSet/>
      <dgm:spPr/>
      <dgm:t>
        <a:bodyPr/>
        <a:lstStyle/>
        <a:p>
          <a:endParaRPr lang="en-US"/>
        </a:p>
      </dgm:t>
    </dgm:pt>
    <dgm:pt modelId="{EBEE9167-790D-435F-85FC-1FABEA7CDADA}" type="sibTrans" cxnId="{3322E458-036F-431B-8FE5-9C810C119FA2}">
      <dgm:prSet/>
      <dgm:spPr/>
      <dgm:t>
        <a:bodyPr/>
        <a:lstStyle/>
        <a:p>
          <a:endParaRPr lang="en-US"/>
        </a:p>
      </dgm:t>
    </dgm:pt>
    <dgm:pt modelId="{5A053864-586F-4ED0-BE93-FED04D1FD1C1}">
      <dgm:prSet/>
      <dgm:spPr/>
      <dgm:t>
        <a:bodyPr/>
        <a:lstStyle/>
        <a:p>
          <a:r>
            <a:rPr lang="en-US" b="0" i="0"/>
            <a:t>Configure auto-attendants and call queues</a:t>
          </a:r>
          <a:endParaRPr lang="en-US"/>
        </a:p>
      </dgm:t>
    </dgm:pt>
    <dgm:pt modelId="{6E0340E7-F03E-402D-B81E-4CCFDACDD0EE}" type="parTrans" cxnId="{CF23B606-0522-4809-8FE1-832059DA9EAD}">
      <dgm:prSet/>
      <dgm:spPr/>
      <dgm:t>
        <a:bodyPr/>
        <a:lstStyle/>
        <a:p>
          <a:endParaRPr lang="en-US"/>
        </a:p>
      </dgm:t>
    </dgm:pt>
    <dgm:pt modelId="{7F608D28-B5A4-4607-A30D-7B67C55E52FA}" type="sibTrans" cxnId="{CF23B606-0522-4809-8FE1-832059DA9EAD}">
      <dgm:prSet/>
      <dgm:spPr/>
      <dgm:t>
        <a:bodyPr/>
        <a:lstStyle/>
        <a:p>
          <a:endParaRPr lang="en-US"/>
        </a:p>
      </dgm:t>
    </dgm:pt>
    <dgm:pt modelId="{1B1BA35E-1DC0-45BF-8819-CBBF67BDEE92}">
      <dgm:prSet/>
      <dgm:spPr/>
      <dgm:t>
        <a:bodyPr/>
        <a:lstStyle/>
        <a:p>
          <a:r>
            <a:rPr lang="en-US" b="0" i="0"/>
            <a:t>Create and manage calling policies</a:t>
          </a:r>
          <a:endParaRPr lang="en-US"/>
        </a:p>
      </dgm:t>
    </dgm:pt>
    <dgm:pt modelId="{A58AEB98-9AA7-4A51-8FCC-24D2AA6FB3A2}" type="parTrans" cxnId="{FBDC9CCD-5EBA-420C-87A7-71B7D171D5E9}">
      <dgm:prSet/>
      <dgm:spPr/>
      <dgm:t>
        <a:bodyPr/>
        <a:lstStyle/>
        <a:p>
          <a:endParaRPr lang="en-US"/>
        </a:p>
      </dgm:t>
    </dgm:pt>
    <dgm:pt modelId="{A7A3FFC0-75B9-4667-B7F9-F5074FE6B0DA}" type="sibTrans" cxnId="{FBDC9CCD-5EBA-420C-87A7-71B7D171D5E9}">
      <dgm:prSet/>
      <dgm:spPr/>
      <dgm:t>
        <a:bodyPr/>
        <a:lstStyle/>
        <a:p>
          <a:endParaRPr lang="en-US"/>
        </a:p>
      </dgm:t>
    </dgm:pt>
    <dgm:pt modelId="{32CA0850-4F67-4035-B5D4-02E6A6BD1A86}" type="pres">
      <dgm:prSet presAssocID="{E465F849-0242-4859-B58F-A161722FDB40}" presName="Name0" presStyleCnt="0">
        <dgm:presLayoutVars>
          <dgm:dir/>
          <dgm:resizeHandles val="exact"/>
        </dgm:presLayoutVars>
      </dgm:prSet>
      <dgm:spPr/>
    </dgm:pt>
    <dgm:pt modelId="{CBDAEF0A-BEE7-4504-BD9B-FB74FBC169A5}" type="pres">
      <dgm:prSet presAssocID="{95CE85C5-1687-4DEC-AA4F-89B73687C4A6}" presName="node" presStyleLbl="node1" presStyleIdx="0" presStyleCnt="9">
        <dgm:presLayoutVars>
          <dgm:bulletEnabled val="1"/>
        </dgm:presLayoutVars>
      </dgm:prSet>
      <dgm:spPr/>
    </dgm:pt>
    <dgm:pt modelId="{F04C4FA0-9923-4FB7-9CC6-37A63B0B1C2A}" type="pres">
      <dgm:prSet presAssocID="{1B1E228B-736D-4FF0-8AFC-EA3CCDFE6964}" presName="sibTrans" presStyleLbl="sibTrans1D1" presStyleIdx="0" presStyleCnt="8"/>
      <dgm:spPr/>
    </dgm:pt>
    <dgm:pt modelId="{760FA593-AED4-4666-83A5-AE45C26F02EE}" type="pres">
      <dgm:prSet presAssocID="{1B1E228B-736D-4FF0-8AFC-EA3CCDFE6964}" presName="connectorText" presStyleLbl="sibTrans1D1" presStyleIdx="0" presStyleCnt="8"/>
      <dgm:spPr/>
    </dgm:pt>
    <dgm:pt modelId="{696920C8-9148-4BB6-9128-3A89645E602E}" type="pres">
      <dgm:prSet presAssocID="{B10DB41A-363F-4152-8BAF-98D3910CCA6D}" presName="node" presStyleLbl="node1" presStyleIdx="1" presStyleCnt="9">
        <dgm:presLayoutVars>
          <dgm:bulletEnabled val="1"/>
        </dgm:presLayoutVars>
      </dgm:prSet>
      <dgm:spPr/>
    </dgm:pt>
    <dgm:pt modelId="{5B9C401F-499F-4D92-A5D7-9F3BE607EBCF}" type="pres">
      <dgm:prSet presAssocID="{F3B1E402-CA99-4D1A-8C3E-C26577341B03}" presName="sibTrans" presStyleLbl="sibTrans1D1" presStyleIdx="1" presStyleCnt="8"/>
      <dgm:spPr/>
    </dgm:pt>
    <dgm:pt modelId="{3C20DCF0-2C90-4C4A-B3D0-6EA601EF90C8}" type="pres">
      <dgm:prSet presAssocID="{F3B1E402-CA99-4D1A-8C3E-C26577341B03}" presName="connectorText" presStyleLbl="sibTrans1D1" presStyleIdx="1" presStyleCnt="8"/>
      <dgm:spPr/>
    </dgm:pt>
    <dgm:pt modelId="{CF242F24-AEBF-4850-ADBA-152E464044C4}" type="pres">
      <dgm:prSet presAssocID="{F5339FAB-3066-4272-B8E5-F59D22D49DDE}" presName="node" presStyleLbl="node1" presStyleIdx="2" presStyleCnt="9">
        <dgm:presLayoutVars>
          <dgm:bulletEnabled val="1"/>
        </dgm:presLayoutVars>
      </dgm:prSet>
      <dgm:spPr/>
    </dgm:pt>
    <dgm:pt modelId="{2F15F409-9BE0-417A-878F-B8A03CF6CA22}" type="pres">
      <dgm:prSet presAssocID="{CCAE77BC-6BCD-42A9-949D-F06D8627E81A}" presName="sibTrans" presStyleLbl="sibTrans1D1" presStyleIdx="2" presStyleCnt="8"/>
      <dgm:spPr/>
    </dgm:pt>
    <dgm:pt modelId="{A6434FC6-1B98-447A-8DBB-57D2556CA7B6}" type="pres">
      <dgm:prSet presAssocID="{CCAE77BC-6BCD-42A9-949D-F06D8627E81A}" presName="connectorText" presStyleLbl="sibTrans1D1" presStyleIdx="2" presStyleCnt="8"/>
      <dgm:spPr/>
    </dgm:pt>
    <dgm:pt modelId="{6921CD37-E01A-4EC3-9A35-2BCECB2F5F1B}" type="pres">
      <dgm:prSet presAssocID="{6A08468C-8E8F-45E2-928A-284EED8C63EB}" presName="node" presStyleLbl="node1" presStyleIdx="3" presStyleCnt="9">
        <dgm:presLayoutVars>
          <dgm:bulletEnabled val="1"/>
        </dgm:presLayoutVars>
      </dgm:prSet>
      <dgm:spPr/>
    </dgm:pt>
    <dgm:pt modelId="{17864C1A-ADB4-4877-99E0-36ED99B89805}" type="pres">
      <dgm:prSet presAssocID="{286F0FF6-2AC1-479E-8A5C-82C626AA28D9}" presName="sibTrans" presStyleLbl="sibTrans1D1" presStyleIdx="3" presStyleCnt="8"/>
      <dgm:spPr/>
    </dgm:pt>
    <dgm:pt modelId="{E429638D-C196-402C-8368-D018B5063B46}" type="pres">
      <dgm:prSet presAssocID="{286F0FF6-2AC1-479E-8A5C-82C626AA28D9}" presName="connectorText" presStyleLbl="sibTrans1D1" presStyleIdx="3" presStyleCnt="8"/>
      <dgm:spPr/>
    </dgm:pt>
    <dgm:pt modelId="{34308C44-FB89-47F8-BF0D-0411C78911FA}" type="pres">
      <dgm:prSet presAssocID="{754C52F0-E04C-47BD-85C0-C1B3806A1545}" presName="node" presStyleLbl="node1" presStyleIdx="4" presStyleCnt="9">
        <dgm:presLayoutVars>
          <dgm:bulletEnabled val="1"/>
        </dgm:presLayoutVars>
      </dgm:prSet>
      <dgm:spPr/>
    </dgm:pt>
    <dgm:pt modelId="{0BA6C625-BA41-4764-84A1-EEEE8ECCFF71}" type="pres">
      <dgm:prSet presAssocID="{EAA4503F-9761-44EE-AD93-CDC87D56B5A6}" presName="sibTrans" presStyleLbl="sibTrans1D1" presStyleIdx="4" presStyleCnt="8"/>
      <dgm:spPr/>
    </dgm:pt>
    <dgm:pt modelId="{33AD5995-4166-447A-B655-B0954D40F980}" type="pres">
      <dgm:prSet presAssocID="{EAA4503F-9761-44EE-AD93-CDC87D56B5A6}" presName="connectorText" presStyleLbl="sibTrans1D1" presStyleIdx="4" presStyleCnt="8"/>
      <dgm:spPr/>
    </dgm:pt>
    <dgm:pt modelId="{A0EB4031-F3CE-401E-A9D5-A8595715A1C1}" type="pres">
      <dgm:prSet presAssocID="{816BACED-5F1C-4FF0-ACCA-116D8E57B32E}" presName="node" presStyleLbl="node1" presStyleIdx="5" presStyleCnt="9">
        <dgm:presLayoutVars>
          <dgm:bulletEnabled val="1"/>
        </dgm:presLayoutVars>
      </dgm:prSet>
      <dgm:spPr/>
    </dgm:pt>
    <dgm:pt modelId="{5183C5BA-246B-4C02-A42A-AFF999365DCC}" type="pres">
      <dgm:prSet presAssocID="{81D149D8-E56B-4105-886E-9FD644696DC3}" presName="sibTrans" presStyleLbl="sibTrans1D1" presStyleIdx="5" presStyleCnt="8"/>
      <dgm:spPr/>
    </dgm:pt>
    <dgm:pt modelId="{6CE6CB7F-F582-4FA3-B25D-D8B286B4312C}" type="pres">
      <dgm:prSet presAssocID="{81D149D8-E56B-4105-886E-9FD644696DC3}" presName="connectorText" presStyleLbl="sibTrans1D1" presStyleIdx="5" presStyleCnt="8"/>
      <dgm:spPr/>
    </dgm:pt>
    <dgm:pt modelId="{ABBC66BD-440A-4B70-AEAD-DFD0DCFCD0DA}" type="pres">
      <dgm:prSet presAssocID="{7DE9C8DB-BC01-4F1F-BF6A-2E77DAAF995B}" presName="node" presStyleLbl="node1" presStyleIdx="6" presStyleCnt="9">
        <dgm:presLayoutVars>
          <dgm:bulletEnabled val="1"/>
        </dgm:presLayoutVars>
      </dgm:prSet>
      <dgm:spPr/>
    </dgm:pt>
    <dgm:pt modelId="{AA208439-1C37-4C8B-ABA0-52C2773DC923}" type="pres">
      <dgm:prSet presAssocID="{EBEE9167-790D-435F-85FC-1FABEA7CDADA}" presName="sibTrans" presStyleLbl="sibTrans1D1" presStyleIdx="6" presStyleCnt="8"/>
      <dgm:spPr/>
    </dgm:pt>
    <dgm:pt modelId="{E75362F8-BDEC-4A24-B6BA-5538656C5173}" type="pres">
      <dgm:prSet presAssocID="{EBEE9167-790D-435F-85FC-1FABEA7CDADA}" presName="connectorText" presStyleLbl="sibTrans1D1" presStyleIdx="6" presStyleCnt="8"/>
      <dgm:spPr/>
    </dgm:pt>
    <dgm:pt modelId="{CA311E75-0F27-45A2-9C2E-23996A20880E}" type="pres">
      <dgm:prSet presAssocID="{5A053864-586F-4ED0-BE93-FED04D1FD1C1}" presName="node" presStyleLbl="node1" presStyleIdx="7" presStyleCnt="9">
        <dgm:presLayoutVars>
          <dgm:bulletEnabled val="1"/>
        </dgm:presLayoutVars>
      </dgm:prSet>
      <dgm:spPr/>
    </dgm:pt>
    <dgm:pt modelId="{D656D61F-3F23-4436-96F4-96200C53714B}" type="pres">
      <dgm:prSet presAssocID="{7F608D28-B5A4-4607-A30D-7B67C55E52FA}" presName="sibTrans" presStyleLbl="sibTrans1D1" presStyleIdx="7" presStyleCnt="8"/>
      <dgm:spPr/>
    </dgm:pt>
    <dgm:pt modelId="{476EDF43-3C1A-493D-AF56-DE3CF0C80DAC}" type="pres">
      <dgm:prSet presAssocID="{7F608D28-B5A4-4607-A30D-7B67C55E52FA}" presName="connectorText" presStyleLbl="sibTrans1D1" presStyleIdx="7" presStyleCnt="8"/>
      <dgm:spPr/>
    </dgm:pt>
    <dgm:pt modelId="{7CADF1E5-31E5-4D0D-B58E-8F98C36D97C5}" type="pres">
      <dgm:prSet presAssocID="{1B1BA35E-1DC0-45BF-8819-CBBF67BDEE92}" presName="node" presStyleLbl="node1" presStyleIdx="8" presStyleCnt="9">
        <dgm:presLayoutVars>
          <dgm:bulletEnabled val="1"/>
        </dgm:presLayoutVars>
      </dgm:prSet>
      <dgm:spPr/>
    </dgm:pt>
  </dgm:ptLst>
  <dgm:cxnLst>
    <dgm:cxn modelId="{CF23B606-0522-4809-8FE1-832059DA9EAD}" srcId="{E465F849-0242-4859-B58F-A161722FDB40}" destId="{5A053864-586F-4ED0-BE93-FED04D1FD1C1}" srcOrd="7" destOrd="0" parTransId="{6E0340E7-F03E-402D-B81E-4CCFDACDD0EE}" sibTransId="{7F608D28-B5A4-4607-A30D-7B67C55E52FA}"/>
    <dgm:cxn modelId="{4920F60B-A3CD-4CDF-BE16-11F9AB8A382C}" srcId="{E465F849-0242-4859-B58F-A161722FDB40}" destId="{95CE85C5-1687-4DEC-AA4F-89B73687C4A6}" srcOrd="0" destOrd="0" parTransId="{16967F9E-762B-4867-BC76-50B4DD296F27}" sibTransId="{1B1E228B-736D-4FF0-8AFC-EA3CCDFE6964}"/>
    <dgm:cxn modelId="{C8144014-02B3-421E-A3AA-BB0E50C7D507}" type="presOf" srcId="{CCAE77BC-6BCD-42A9-949D-F06D8627E81A}" destId="{2F15F409-9BE0-417A-878F-B8A03CF6CA22}" srcOrd="0" destOrd="0" presId="urn:microsoft.com/office/officeart/2016/7/layout/RepeatingBendingProcessNew"/>
    <dgm:cxn modelId="{C6BED91D-E221-4F25-8604-AFA1EEBE9381}" type="presOf" srcId="{81D149D8-E56B-4105-886E-9FD644696DC3}" destId="{6CE6CB7F-F582-4FA3-B25D-D8B286B4312C}" srcOrd="1" destOrd="0" presId="urn:microsoft.com/office/officeart/2016/7/layout/RepeatingBendingProcessNew"/>
    <dgm:cxn modelId="{793B6F25-CC03-4675-AF1F-FAD78612342F}" srcId="{E465F849-0242-4859-B58F-A161722FDB40}" destId="{F5339FAB-3066-4272-B8E5-F59D22D49DDE}" srcOrd="2" destOrd="0" parTransId="{ACE0B446-DEA9-4FC5-BCF9-205924F5C8BF}" sibTransId="{CCAE77BC-6BCD-42A9-949D-F06D8627E81A}"/>
    <dgm:cxn modelId="{145A4761-03F2-42D0-96A4-CD486C840236}" type="presOf" srcId="{E465F849-0242-4859-B58F-A161722FDB40}" destId="{32CA0850-4F67-4035-B5D4-02E6A6BD1A86}" srcOrd="0" destOrd="0" presId="urn:microsoft.com/office/officeart/2016/7/layout/RepeatingBendingProcessNew"/>
    <dgm:cxn modelId="{AFADC241-B174-478D-B9E2-62FE2D0F31E9}" type="presOf" srcId="{286F0FF6-2AC1-479E-8A5C-82C626AA28D9}" destId="{17864C1A-ADB4-4877-99E0-36ED99B89805}" srcOrd="0" destOrd="0" presId="urn:microsoft.com/office/officeart/2016/7/layout/RepeatingBendingProcessNew"/>
    <dgm:cxn modelId="{2FD66843-0EB2-4A5E-9941-65CE2E6281C1}" type="presOf" srcId="{81D149D8-E56B-4105-886E-9FD644696DC3}" destId="{5183C5BA-246B-4C02-A42A-AFF999365DCC}" srcOrd="0" destOrd="0" presId="urn:microsoft.com/office/officeart/2016/7/layout/RepeatingBendingProcessNew"/>
    <dgm:cxn modelId="{8C1AA564-C580-4F9D-B96A-3DE2F2FA9701}" srcId="{E465F849-0242-4859-B58F-A161722FDB40}" destId="{816BACED-5F1C-4FF0-ACCA-116D8E57B32E}" srcOrd="5" destOrd="0" parTransId="{45B2C880-C814-462B-9F30-3A4666BBE531}" sibTransId="{81D149D8-E56B-4105-886E-9FD644696DC3}"/>
    <dgm:cxn modelId="{7985CA69-FEEC-452A-A3C5-062B1A32C9A8}" type="presOf" srcId="{EAA4503F-9761-44EE-AD93-CDC87D56B5A6}" destId="{0BA6C625-BA41-4764-84A1-EEEE8ECCFF71}" srcOrd="0" destOrd="0" presId="urn:microsoft.com/office/officeart/2016/7/layout/RepeatingBendingProcessNew"/>
    <dgm:cxn modelId="{E1CACA4A-2400-4F49-A64B-5F3281D0307F}" type="presOf" srcId="{754C52F0-E04C-47BD-85C0-C1B3806A1545}" destId="{34308C44-FB89-47F8-BF0D-0411C78911FA}" srcOrd="0" destOrd="0" presId="urn:microsoft.com/office/officeart/2016/7/layout/RepeatingBendingProcessNew"/>
    <dgm:cxn modelId="{3EC8B94C-7EAB-4412-938B-104985EDCF93}" type="presOf" srcId="{EBEE9167-790D-435F-85FC-1FABEA7CDADA}" destId="{AA208439-1C37-4C8B-ABA0-52C2773DC923}" srcOrd="0" destOrd="0" presId="urn:microsoft.com/office/officeart/2016/7/layout/RepeatingBendingProcessNew"/>
    <dgm:cxn modelId="{AF07044E-9103-4655-8527-41A85469ABF6}" type="presOf" srcId="{F5339FAB-3066-4272-B8E5-F59D22D49DDE}" destId="{CF242F24-AEBF-4850-ADBA-152E464044C4}" srcOrd="0" destOrd="0" presId="urn:microsoft.com/office/officeart/2016/7/layout/RepeatingBendingProcessNew"/>
    <dgm:cxn modelId="{BAA1266F-B1F2-4D08-87AE-EF0426AE35A0}" type="presOf" srcId="{F3B1E402-CA99-4D1A-8C3E-C26577341B03}" destId="{5B9C401F-499F-4D92-A5D7-9F3BE607EBCF}" srcOrd="0" destOrd="0" presId="urn:microsoft.com/office/officeart/2016/7/layout/RepeatingBendingProcessNew"/>
    <dgm:cxn modelId="{BEAFF36F-D07D-4AC9-8384-0A399214FDB1}" type="presOf" srcId="{EBEE9167-790D-435F-85FC-1FABEA7CDADA}" destId="{E75362F8-BDEC-4A24-B6BA-5538656C5173}" srcOrd="1" destOrd="0" presId="urn:microsoft.com/office/officeart/2016/7/layout/RepeatingBendingProcessNew"/>
    <dgm:cxn modelId="{85B55152-913C-436C-A38B-0A40CA418703}" type="presOf" srcId="{B10DB41A-363F-4152-8BAF-98D3910CCA6D}" destId="{696920C8-9148-4BB6-9128-3A89645E602E}" srcOrd="0" destOrd="0" presId="urn:microsoft.com/office/officeart/2016/7/layout/RepeatingBendingProcessNew"/>
    <dgm:cxn modelId="{1D830E56-969E-4E98-8372-158B6D5945E2}" type="presOf" srcId="{1B1E228B-736D-4FF0-8AFC-EA3CCDFE6964}" destId="{760FA593-AED4-4666-83A5-AE45C26F02EE}" srcOrd="1" destOrd="0" presId="urn:microsoft.com/office/officeart/2016/7/layout/RepeatingBendingProcessNew"/>
    <dgm:cxn modelId="{BB5A7177-C19B-47E5-B128-A7D5114FA0E6}" type="presOf" srcId="{EAA4503F-9761-44EE-AD93-CDC87D56B5A6}" destId="{33AD5995-4166-447A-B655-B0954D40F980}" srcOrd="1" destOrd="0" presId="urn:microsoft.com/office/officeart/2016/7/layout/RepeatingBendingProcessNew"/>
    <dgm:cxn modelId="{3322E458-036F-431B-8FE5-9C810C119FA2}" srcId="{E465F849-0242-4859-B58F-A161722FDB40}" destId="{7DE9C8DB-BC01-4F1F-BF6A-2E77DAAF995B}" srcOrd="6" destOrd="0" parTransId="{2C7955C2-96B8-490B-9A96-6934F927C698}" sibTransId="{EBEE9167-790D-435F-85FC-1FABEA7CDADA}"/>
    <dgm:cxn modelId="{266DEE84-D84B-4197-9E44-91157242E19D}" type="presOf" srcId="{CCAE77BC-6BCD-42A9-949D-F06D8627E81A}" destId="{A6434FC6-1B98-447A-8DBB-57D2556CA7B6}" srcOrd="1" destOrd="0" presId="urn:microsoft.com/office/officeart/2016/7/layout/RepeatingBendingProcessNew"/>
    <dgm:cxn modelId="{210B4487-9C01-411D-8098-4E18063819B0}" type="presOf" srcId="{7DE9C8DB-BC01-4F1F-BF6A-2E77DAAF995B}" destId="{ABBC66BD-440A-4B70-AEAD-DFD0DCFCD0DA}" srcOrd="0" destOrd="0" presId="urn:microsoft.com/office/officeart/2016/7/layout/RepeatingBendingProcessNew"/>
    <dgm:cxn modelId="{D9EC598B-01C9-466F-AB86-665AEE33F41D}" type="presOf" srcId="{95CE85C5-1687-4DEC-AA4F-89B73687C4A6}" destId="{CBDAEF0A-BEE7-4504-BD9B-FB74FBC169A5}" srcOrd="0" destOrd="0" presId="urn:microsoft.com/office/officeart/2016/7/layout/RepeatingBendingProcessNew"/>
    <dgm:cxn modelId="{A2B48F91-B26B-4CDF-BA46-453051C77EF7}" type="presOf" srcId="{816BACED-5F1C-4FF0-ACCA-116D8E57B32E}" destId="{A0EB4031-F3CE-401E-A9D5-A8595715A1C1}" srcOrd="0" destOrd="0" presId="urn:microsoft.com/office/officeart/2016/7/layout/RepeatingBendingProcessNew"/>
    <dgm:cxn modelId="{B28697AC-ED64-4EEE-8A1D-4010FBF3585A}" type="presOf" srcId="{286F0FF6-2AC1-479E-8A5C-82C626AA28D9}" destId="{E429638D-C196-402C-8368-D018B5063B46}" srcOrd="1" destOrd="0" presId="urn:microsoft.com/office/officeart/2016/7/layout/RepeatingBendingProcessNew"/>
    <dgm:cxn modelId="{C127D1B6-7997-421B-B976-C1A5B0BFABEE}" srcId="{E465F849-0242-4859-B58F-A161722FDB40}" destId="{B10DB41A-363F-4152-8BAF-98D3910CCA6D}" srcOrd="1" destOrd="0" parTransId="{678CC68E-E168-4038-8EBC-F3FDD17807D0}" sibTransId="{F3B1E402-CA99-4D1A-8C3E-C26577341B03}"/>
    <dgm:cxn modelId="{423819C1-2627-477A-8D41-39559B9E1754}" type="presOf" srcId="{6A08468C-8E8F-45E2-928A-284EED8C63EB}" destId="{6921CD37-E01A-4EC3-9A35-2BCECB2F5F1B}" srcOrd="0" destOrd="0" presId="urn:microsoft.com/office/officeart/2016/7/layout/RepeatingBendingProcessNew"/>
    <dgm:cxn modelId="{FBDC9CCD-5EBA-420C-87A7-71B7D171D5E9}" srcId="{E465F849-0242-4859-B58F-A161722FDB40}" destId="{1B1BA35E-1DC0-45BF-8819-CBBF67BDEE92}" srcOrd="8" destOrd="0" parTransId="{A58AEB98-9AA7-4A51-8FCC-24D2AA6FB3A2}" sibTransId="{A7A3FFC0-75B9-4667-B7F9-F5074FE6B0DA}"/>
    <dgm:cxn modelId="{B5FC9DDF-72E5-4D0C-BCFB-10FFA5289734}" type="presOf" srcId="{7F608D28-B5A4-4607-A30D-7B67C55E52FA}" destId="{D656D61F-3F23-4436-96F4-96200C53714B}" srcOrd="0" destOrd="0" presId="urn:microsoft.com/office/officeart/2016/7/layout/RepeatingBendingProcessNew"/>
    <dgm:cxn modelId="{25DB86E3-8247-467D-BC23-24D8E9E3412D}" type="presOf" srcId="{1B1BA35E-1DC0-45BF-8819-CBBF67BDEE92}" destId="{7CADF1E5-31E5-4D0D-B58E-8F98C36D97C5}" srcOrd="0" destOrd="0" presId="urn:microsoft.com/office/officeart/2016/7/layout/RepeatingBendingProcessNew"/>
    <dgm:cxn modelId="{24A54BE7-C92A-4BCC-A2C9-A36EE9C2626A}" type="presOf" srcId="{5A053864-586F-4ED0-BE93-FED04D1FD1C1}" destId="{CA311E75-0F27-45A2-9C2E-23996A20880E}" srcOrd="0" destOrd="0" presId="urn:microsoft.com/office/officeart/2016/7/layout/RepeatingBendingProcessNew"/>
    <dgm:cxn modelId="{3D3ADDE8-7B65-4C99-B707-4328493F8EE7}" type="presOf" srcId="{7F608D28-B5A4-4607-A30D-7B67C55E52FA}" destId="{476EDF43-3C1A-493D-AF56-DE3CF0C80DAC}" srcOrd="1" destOrd="0" presId="urn:microsoft.com/office/officeart/2016/7/layout/RepeatingBendingProcessNew"/>
    <dgm:cxn modelId="{C0CDF0F6-222E-4930-B89B-DF0F98186DFE}" type="presOf" srcId="{F3B1E402-CA99-4D1A-8C3E-C26577341B03}" destId="{3C20DCF0-2C90-4C4A-B3D0-6EA601EF90C8}" srcOrd="1" destOrd="0" presId="urn:microsoft.com/office/officeart/2016/7/layout/RepeatingBendingProcessNew"/>
    <dgm:cxn modelId="{450384F9-8EFA-46E9-B332-D00ACD15D86F}" srcId="{E465F849-0242-4859-B58F-A161722FDB40}" destId="{754C52F0-E04C-47BD-85C0-C1B3806A1545}" srcOrd="4" destOrd="0" parTransId="{1EFF86C1-D4F9-43DF-9214-1667B1662C55}" sibTransId="{EAA4503F-9761-44EE-AD93-CDC87D56B5A6}"/>
    <dgm:cxn modelId="{B9CE91FB-6D72-44C2-99FE-5E1CF1F5E00C}" type="presOf" srcId="{1B1E228B-736D-4FF0-8AFC-EA3CCDFE6964}" destId="{F04C4FA0-9923-4FB7-9CC6-37A63B0B1C2A}" srcOrd="0" destOrd="0" presId="urn:microsoft.com/office/officeart/2016/7/layout/RepeatingBendingProcessNew"/>
    <dgm:cxn modelId="{3DC5D6FB-65EA-441A-BB81-73D44507064C}" srcId="{E465F849-0242-4859-B58F-A161722FDB40}" destId="{6A08468C-8E8F-45E2-928A-284EED8C63EB}" srcOrd="3" destOrd="0" parTransId="{BA00B19A-44AF-4ED6-882C-2E0DED755852}" sibTransId="{286F0FF6-2AC1-479E-8A5C-82C626AA28D9}"/>
    <dgm:cxn modelId="{FEB255A2-1491-452F-B389-A9F652813920}" type="presParOf" srcId="{32CA0850-4F67-4035-B5D4-02E6A6BD1A86}" destId="{CBDAEF0A-BEE7-4504-BD9B-FB74FBC169A5}" srcOrd="0" destOrd="0" presId="urn:microsoft.com/office/officeart/2016/7/layout/RepeatingBendingProcessNew"/>
    <dgm:cxn modelId="{2684EED4-4A94-4FCB-B2B1-73BF6DBE763F}" type="presParOf" srcId="{32CA0850-4F67-4035-B5D4-02E6A6BD1A86}" destId="{F04C4FA0-9923-4FB7-9CC6-37A63B0B1C2A}" srcOrd="1" destOrd="0" presId="urn:microsoft.com/office/officeart/2016/7/layout/RepeatingBendingProcessNew"/>
    <dgm:cxn modelId="{451E9680-928A-4DEA-A65A-72847779E726}" type="presParOf" srcId="{F04C4FA0-9923-4FB7-9CC6-37A63B0B1C2A}" destId="{760FA593-AED4-4666-83A5-AE45C26F02EE}" srcOrd="0" destOrd="0" presId="urn:microsoft.com/office/officeart/2016/7/layout/RepeatingBendingProcessNew"/>
    <dgm:cxn modelId="{F5886923-D6C6-43FB-AF35-E282A4FC2B85}" type="presParOf" srcId="{32CA0850-4F67-4035-B5D4-02E6A6BD1A86}" destId="{696920C8-9148-4BB6-9128-3A89645E602E}" srcOrd="2" destOrd="0" presId="urn:microsoft.com/office/officeart/2016/7/layout/RepeatingBendingProcessNew"/>
    <dgm:cxn modelId="{BCC0F225-5882-46E6-842A-726F39F35D5D}" type="presParOf" srcId="{32CA0850-4F67-4035-B5D4-02E6A6BD1A86}" destId="{5B9C401F-499F-4D92-A5D7-9F3BE607EBCF}" srcOrd="3" destOrd="0" presId="urn:microsoft.com/office/officeart/2016/7/layout/RepeatingBendingProcessNew"/>
    <dgm:cxn modelId="{A2426EBC-1514-4726-8329-7709FBF1C1B9}" type="presParOf" srcId="{5B9C401F-499F-4D92-A5D7-9F3BE607EBCF}" destId="{3C20DCF0-2C90-4C4A-B3D0-6EA601EF90C8}" srcOrd="0" destOrd="0" presId="urn:microsoft.com/office/officeart/2016/7/layout/RepeatingBendingProcessNew"/>
    <dgm:cxn modelId="{C7091824-801E-4B43-8551-5A406443A498}" type="presParOf" srcId="{32CA0850-4F67-4035-B5D4-02E6A6BD1A86}" destId="{CF242F24-AEBF-4850-ADBA-152E464044C4}" srcOrd="4" destOrd="0" presId="urn:microsoft.com/office/officeart/2016/7/layout/RepeatingBendingProcessNew"/>
    <dgm:cxn modelId="{CA642958-B163-4D0C-A23A-BA073D098C82}" type="presParOf" srcId="{32CA0850-4F67-4035-B5D4-02E6A6BD1A86}" destId="{2F15F409-9BE0-417A-878F-B8A03CF6CA22}" srcOrd="5" destOrd="0" presId="urn:microsoft.com/office/officeart/2016/7/layout/RepeatingBendingProcessNew"/>
    <dgm:cxn modelId="{A124C170-4439-4A73-B733-0FA56EE79619}" type="presParOf" srcId="{2F15F409-9BE0-417A-878F-B8A03CF6CA22}" destId="{A6434FC6-1B98-447A-8DBB-57D2556CA7B6}" srcOrd="0" destOrd="0" presId="urn:microsoft.com/office/officeart/2016/7/layout/RepeatingBendingProcessNew"/>
    <dgm:cxn modelId="{C0B68903-F68D-4B0D-8480-EC0D6ADF900B}" type="presParOf" srcId="{32CA0850-4F67-4035-B5D4-02E6A6BD1A86}" destId="{6921CD37-E01A-4EC3-9A35-2BCECB2F5F1B}" srcOrd="6" destOrd="0" presId="urn:microsoft.com/office/officeart/2016/7/layout/RepeatingBendingProcessNew"/>
    <dgm:cxn modelId="{41BD7279-FE3B-4F85-8120-284B79EC6C10}" type="presParOf" srcId="{32CA0850-4F67-4035-B5D4-02E6A6BD1A86}" destId="{17864C1A-ADB4-4877-99E0-36ED99B89805}" srcOrd="7" destOrd="0" presId="urn:microsoft.com/office/officeart/2016/7/layout/RepeatingBendingProcessNew"/>
    <dgm:cxn modelId="{6DE36946-69AA-4820-A8ED-937B3EFCF337}" type="presParOf" srcId="{17864C1A-ADB4-4877-99E0-36ED99B89805}" destId="{E429638D-C196-402C-8368-D018B5063B46}" srcOrd="0" destOrd="0" presId="urn:microsoft.com/office/officeart/2016/7/layout/RepeatingBendingProcessNew"/>
    <dgm:cxn modelId="{FF5BFC85-EBF9-4262-9D06-4395957ADB98}" type="presParOf" srcId="{32CA0850-4F67-4035-B5D4-02E6A6BD1A86}" destId="{34308C44-FB89-47F8-BF0D-0411C78911FA}" srcOrd="8" destOrd="0" presId="urn:microsoft.com/office/officeart/2016/7/layout/RepeatingBendingProcessNew"/>
    <dgm:cxn modelId="{C341F816-FDD6-472F-977D-E504BF5E5BBF}" type="presParOf" srcId="{32CA0850-4F67-4035-B5D4-02E6A6BD1A86}" destId="{0BA6C625-BA41-4764-84A1-EEEE8ECCFF71}" srcOrd="9" destOrd="0" presId="urn:microsoft.com/office/officeart/2016/7/layout/RepeatingBendingProcessNew"/>
    <dgm:cxn modelId="{88780872-F23A-4C17-9B91-253F5EA17B9C}" type="presParOf" srcId="{0BA6C625-BA41-4764-84A1-EEEE8ECCFF71}" destId="{33AD5995-4166-447A-B655-B0954D40F980}" srcOrd="0" destOrd="0" presId="urn:microsoft.com/office/officeart/2016/7/layout/RepeatingBendingProcessNew"/>
    <dgm:cxn modelId="{12EF93AD-81B1-49BA-A9B5-020525652E45}" type="presParOf" srcId="{32CA0850-4F67-4035-B5D4-02E6A6BD1A86}" destId="{A0EB4031-F3CE-401E-A9D5-A8595715A1C1}" srcOrd="10" destOrd="0" presId="urn:microsoft.com/office/officeart/2016/7/layout/RepeatingBendingProcessNew"/>
    <dgm:cxn modelId="{4D56B059-1D45-406C-BA00-91E4765BAA02}" type="presParOf" srcId="{32CA0850-4F67-4035-B5D4-02E6A6BD1A86}" destId="{5183C5BA-246B-4C02-A42A-AFF999365DCC}" srcOrd="11" destOrd="0" presId="urn:microsoft.com/office/officeart/2016/7/layout/RepeatingBendingProcessNew"/>
    <dgm:cxn modelId="{4FA187E3-0D09-4882-9F28-2CBFCF669A28}" type="presParOf" srcId="{5183C5BA-246B-4C02-A42A-AFF999365DCC}" destId="{6CE6CB7F-F582-4FA3-B25D-D8B286B4312C}" srcOrd="0" destOrd="0" presId="urn:microsoft.com/office/officeart/2016/7/layout/RepeatingBendingProcessNew"/>
    <dgm:cxn modelId="{C774FB33-4AA8-48D1-90DD-2BD378E4D20A}" type="presParOf" srcId="{32CA0850-4F67-4035-B5D4-02E6A6BD1A86}" destId="{ABBC66BD-440A-4B70-AEAD-DFD0DCFCD0DA}" srcOrd="12" destOrd="0" presId="urn:microsoft.com/office/officeart/2016/7/layout/RepeatingBendingProcessNew"/>
    <dgm:cxn modelId="{9369F976-A063-4FA8-966C-B3F6B30DE814}" type="presParOf" srcId="{32CA0850-4F67-4035-B5D4-02E6A6BD1A86}" destId="{AA208439-1C37-4C8B-ABA0-52C2773DC923}" srcOrd="13" destOrd="0" presId="urn:microsoft.com/office/officeart/2016/7/layout/RepeatingBendingProcessNew"/>
    <dgm:cxn modelId="{71688FB9-6436-40C9-89A4-D2F1C7953A5C}" type="presParOf" srcId="{AA208439-1C37-4C8B-ABA0-52C2773DC923}" destId="{E75362F8-BDEC-4A24-B6BA-5538656C5173}" srcOrd="0" destOrd="0" presId="urn:microsoft.com/office/officeart/2016/7/layout/RepeatingBendingProcessNew"/>
    <dgm:cxn modelId="{B4EC7B2A-4076-46AC-A989-EA5D0562DAA7}" type="presParOf" srcId="{32CA0850-4F67-4035-B5D4-02E6A6BD1A86}" destId="{CA311E75-0F27-45A2-9C2E-23996A20880E}" srcOrd="14" destOrd="0" presId="urn:microsoft.com/office/officeart/2016/7/layout/RepeatingBendingProcessNew"/>
    <dgm:cxn modelId="{FFC86460-7911-40CE-8F9C-FD3043182BBC}" type="presParOf" srcId="{32CA0850-4F67-4035-B5D4-02E6A6BD1A86}" destId="{D656D61F-3F23-4436-96F4-96200C53714B}" srcOrd="15" destOrd="0" presId="urn:microsoft.com/office/officeart/2016/7/layout/RepeatingBendingProcessNew"/>
    <dgm:cxn modelId="{F1F060B4-4337-4492-81B2-AAE9F5952091}" type="presParOf" srcId="{D656D61F-3F23-4436-96F4-96200C53714B}" destId="{476EDF43-3C1A-493D-AF56-DE3CF0C80DAC}" srcOrd="0" destOrd="0" presId="urn:microsoft.com/office/officeart/2016/7/layout/RepeatingBendingProcessNew"/>
    <dgm:cxn modelId="{87AC2881-7879-43EB-9517-1EE08146040E}" type="presParOf" srcId="{32CA0850-4F67-4035-B5D4-02E6A6BD1A86}" destId="{7CADF1E5-31E5-4D0D-B58E-8F98C36D97C5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056CF75-CF61-4898-934E-2EB85BB6B84C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A94F5E-6B84-4D44-859B-99915CEAB1AC}">
      <dgm:prSet/>
      <dgm:spPr/>
      <dgm:t>
        <a:bodyPr/>
        <a:lstStyle/>
        <a:p>
          <a:r>
            <a:rPr lang="en-US" dirty="0"/>
            <a:t>Monitor and report on</a:t>
          </a:r>
        </a:p>
      </dgm:t>
    </dgm:pt>
    <dgm:pt modelId="{9B501780-8ED8-4AF6-A4C7-47CCCAACDDB3}" type="parTrans" cxnId="{2A3560EF-A350-4961-9186-F35FAD3B2488}">
      <dgm:prSet/>
      <dgm:spPr/>
      <dgm:t>
        <a:bodyPr/>
        <a:lstStyle/>
        <a:p>
          <a:endParaRPr lang="en-US"/>
        </a:p>
      </dgm:t>
    </dgm:pt>
    <dgm:pt modelId="{574D4FEB-5458-43E9-A624-1D77B92F9087}" type="sibTrans" cxnId="{2A3560EF-A350-4961-9186-F35FAD3B2488}">
      <dgm:prSet/>
      <dgm:spPr/>
      <dgm:t>
        <a:bodyPr/>
        <a:lstStyle/>
        <a:p>
          <a:endParaRPr lang="en-US"/>
        </a:p>
      </dgm:t>
    </dgm:pt>
    <dgm:pt modelId="{EE902FD1-B154-432F-B4DA-571E8497FF8D}">
      <dgm:prSet/>
      <dgm:spPr/>
      <dgm:t>
        <a:bodyPr/>
        <a:lstStyle/>
        <a:p>
          <a:r>
            <a:rPr lang="en-US" dirty="0"/>
            <a:t>Monitor and report on voice and meeting quality</a:t>
          </a:r>
        </a:p>
      </dgm:t>
    </dgm:pt>
    <dgm:pt modelId="{69D81847-5915-4DF0-9B79-2CAAE71EC4C9}" type="parTrans" cxnId="{2A3E185B-51D9-4278-97BE-601BCCEF77B7}">
      <dgm:prSet/>
      <dgm:spPr/>
      <dgm:t>
        <a:bodyPr/>
        <a:lstStyle/>
        <a:p>
          <a:endParaRPr lang="en-US"/>
        </a:p>
      </dgm:t>
    </dgm:pt>
    <dgm:pt modelId="{F4F32FDE-D637-4035-BADF-31658D339C2F}" type="sibTrans" cxnId="{2A3E185B-51D9-4278-97BE-601BCCEF77B7}">
      <dgm:prSet/>
      <dgm:spPr/>
      <dgm:t>
        <a:bodyPr/>
        <a:lstStyle/>
        <a:p>
          <a:endParaRPr lang="en-US"/>
        </a:p>
      </dgm:t>
    </dgm:pt>
    <dgm:pt modelId="{C8B80A48-5FDB-4635-B2B8-11D705C08AD2}">
      <dgm:prSet/>
      <dgm:spPr/>
      <dgm:t>
        <a:bodyPr/>
        <a:lstStyle/>
        <a:p>
          <a:r>
            <a:rPr lang="en-US"/>
            <a:t>Report on</a:t>
          </a:r>
        </a:p>
      </dgm:t>
    </dgm:pt>
    <dgm:pt modelId="{3E20EF74-D966-431F-AFFC-2A30BC5C8275}" type="parTrans" cxnId="{17D63CF5-D615-4A7B-A406-10F8D0D4563B}">
      <dgm:prSet/>
      <dgm:spPr/>
      <dgm:t>
        <a:bodyPr/>
        <a:lstStyle/>
        <a:p>
          <a:endParaRPr lang="en-US"/>
        </a:p>
      </dgm:t>
    </dgm:pt>
    <dgm:pt modelId="{8D207803-5A98-46A9-8579-52159ABCB236}" type="sibTrans" cxnId="{17D63CF5-D615-4A7B-A406-10F8D0D4563B}">
      <dgm:prSet/>
      <dgm:spPr/>
      <dgm:t>
        <a:bodyPr/>
        <a:lstStyle/>
        <a:p>
          <a:endParaRPr lang="en-US"/>
        </a:p>
      </dgm:t>
    </dgm:pt>
    <dgm:pt modelId="{479A4D5B-4A47-488B-9B4A-1043B8DC4D24}">
      <dgm:prSet/>
      <dgm:spPr/>
      <dgm:t>
        <a:bodyPr/>
        <a:lstStyle/>
        <a:p>
          <a:r>
            <a:rPr lang="en-US"/>
            <a:t>Report on Teams usage, including team activity, app usage, active users, per-meeting metrics, and storage usage</a:t>
          </a:r>
        </a:p>
      </dgm:t>
    </dgm:pt>
    <dgm:pt modelId="{861F6213-1905-4228-A824-BCFE6352888D}" type="parTrans" cxnId="{8FA61339-601E-4A0A-B7EA-C4B01560B786}">
      <dgm:prSet/>
      <dgm:spPr/>
      <dgm:t>
        <a:bodyPr/>
        <a:lstStyle/>
        <a:p>
          <a:endParaRPr lang="en-US"/>
        </a:p>
      </dgm:t>
    </dgm:pt>
    <dgm:pt modelId="{CF9AFE42-6611-48F9-B5BE-E81680E9F1D5}" type="sibTrans" cxnId="{8FA61339-601E-4A0A-B7EA-C4B01560B786}">
      <dgm:prSet/>
      <dgm:spPr/>
      <dgm:t>
        <a:bodyPr/>
        <a:lstStyle/>
        <a:p>
          <a:endParaRPr lang="en-US"/>
        </a:p>
      </dgm:t>
    </dgm:pt>
    <dgm:pt modelId="{BF44C951-B8FB-49BD-8F8A-CD09BE1CEC9D}">
      <dgm:prSet/>
      <dgm:spPr/>
      <dgm:t>
        <a:bodyPr/>
        <a:lstStyle/>
        <a:p>
          <a:r>
            <a:rPr lang="en-US"/>
            <a:t>Monitor and report on</a:t>
          </a:r>
        </a:p>
      </dgm:t>
    </dgm:pt>
    <dgm:pt modelId="{C9E7AFE1-E9DD-407B-9B64-E84BB6971300}" type="parTrans" cxnId="{494DAB67-A1F7-48D8-B0FF-1543B99CE3CD}">
      <dgm:prSet/>
      <dgm:spPr/>
      <dgm:t>
        <a:bodyPr/>
        <a:lstStyle/>
        <a:p>
          <a:endParaRPr lang="en-US"/>
        </a:p>
      </dgm:t>
    </dgm:pt>
    <dgm:pt modelId="{0D545F4B-F667-4375-A29F-7C9068BEA375}" type="sibTrans" cxnId="{494DAB67-A1F7-48D8-B0FF-1543B99CE3CD}">
      <dgm:prSet/>
      <dgm:spPr/>
      <dgm:t>
        <a:bodyPr/>
        <a:lstStyle/>
        <a:p>
          <a:endParaRPr lang="en-US"/>
        </a:p>
      </dgm:t>
    </dgm:pt>
    <dgm:pt modelId="{9F617480-D0E8-4067-94D2-11C89DA55440}">
      <dgm:prSet/>
      <dgm:spPr/>
      <dgm:t>
        <a:bodyPr/>
        <a:lstStyle/>
        <a:p>
          <a:r>
            <a:rPr lang="en-US"/>
            <a:t>Monitor and report on the creation and deletion of teams</a:t>
          </a:r>
        </a:p>
      </dgm:t>
    </dgm:pt>
    <dgm:pt modelId="{2EEB8DC2-C64F-44F0-A199-426E5AE11E5D}" type="parTrans" cxnId="{5836506A-FB9D-4F34-B7BF-4677EA39F9BF}">
      <dgm:prSet/>
      <dgm:spPr/>
      <dgm:t>
        <a:bodyPr/>
        <a:lstStyle/>
        <a:p>
          <a:endParaRPr lang="en-US"/>
        </a:p>
      </dgm:t>
    </dgm:pt>
    <dgm:pt modelId="{F23F8B20-3A82-4F03-AC43-8F6775F65E9A}" type="sibTrans" cxnId="{5836506A-FB9D-4F34-B7BF-4677EA39F9BF}">
      <dgm:prSet/>
      <dgm:spPr/>
      <dgm:t>
        <a:bodyPr/>
        <a:lstStyle/>
        <a:p>
          <a:endParaRPr lang="en-US"/>
        </a:p>
      </dgm:t>
    </dgm:pt>
    <dgm:pt modelId="{9563B87D-7B16-48F1-A79C-7F575C2B0BC9}">
      <dgm:prSet/>
      <dgm:spPr/>
      <dgm:t>
        <a:bodyPr/>
        <a:lstStyle/>
        <a:p>
          <a:r>
            <a:rPr lang="en-US"/>
            <a:t>Monitor and report on</a:t>
          </a:r>
        </a:p>
      </dgm:t>
    </dgm:pt>
    <dgm:pt modelId="{26F7452D-3C2F-46E9-9D22-B3DD2A66627F}" type="parTrans" cxnId="{E6A646F3-E941-4A08-A97D-124E24EB4135}">
      <dgm:prSet/>
      <dgm:spPr/>
      <dgm:t>
        <a:bodyPr/>
        <a:lstStyle/>
        <a:p>
          <a:endParaRPr lang="en-US"/>
        </a:p>
      </dgm:t>
    </dgm:pt>
    <dgm:pt modelId="{D6B67D84-B40A-453A-B7D6-EAAE7595F611}" type="sibTrans" cxnId="{E6A646F3-E941-4A08-A97D-124E24EB4135}">
      <dgm:prSet/>
      <dgm:spPr/>
      <dgm:t>
        <a:bodyPr/>
        <a:lstStyle/>
        <a:p>
          <a:endParaRPr lang="en-US"/>
        </a:p>
      </dgm:t>
    </dgm:pt>
    <dgm:pt modelId="{6A8FE0DB-409C-49DC-957B-48C0E0CD0798}">
      <dgm:prSet/>
      <dgm:spPr/>
      <dgm:t>
        <a:bodyPr/>
        <a:lstStyle/>
        <a:p>
          <a:r>
            <a:rPr lang="en-US"/>
            <a:t>Monitor and report on guest access</a:t>
          </a:r>
        </a:p>
      </dgm:t>
    </dgm:pt>
    <dgm:pt modelId="{F6568F49-D307-4CA9-BAD3-1F49252FA28E}" type="parTrans" cxnId="{9D03F829-C46B-4D23-AD3F-3BE6DB8EAD73}">
      <dgm:prSet/>
      <dgm:spPr/>
      <dgm:t>
        <a:bodyPr/>
        <a:lstStyle/>
        <a:p>
          <a:endParaRPr lang="en-US"/>
        </a:p>
      </dgm:t>
    </dgm:pt>
    <dgm:pt modelId="{8F055D58-CA6E-403A-9559-17AF8E0288BD}" type="sibTrans" cxnId="{9D03F829-C46B-4D23-AD3F-3BE6DB8EAD73}">
      <dgm:prSet/>
      <dgm:spPr/>
      <dgm:t>
        <a:bodyPr/>
        <a:lstStyle/>
        <a:p>
          <a:endParaRPr lang="en-US"/>
        </a:p>
      </dgm:t>
    </dgm:pt>
    <dgm:pt modelId="{7E2B85C8-8D66-46D1-99A0-687B2843FC81}">
      <dgm:prSet/>
      <dgm:spPr/>
      <dgm:t>
        <a:bodyPr/>
        <a:lstStyle/>
        <a:p>
          <a:r>
            <a:rPr lang="en-US"/>
            <a:t>Monitor</a:t>
          </a:r>
        </a:p>
      </dgm:t>
    </dgm:pt>
    <dgm:pt modelId="{9ED75FE3-27F1-4E2B-96CA-216364C8555F}" type="parTrans" cxnId="{74ECF78C-D834-4F25-BCBC-A9D635B44D32}">
      <dgm:prSet/>
      <dgm:spPr/>
      <dgm:t>
        <a:bodyPr/>
        <a:lstStyle/>
        <a:p>
          <a:endParaRPr lang="en-US"/>
        </a:p>
      </dgm:t>
    </dgm:pt>
    <dgm:pt modelId="{A06729EF-87FD-47E5-BFF8-719404852210}" type="sibTrans" cxnId="{74ECF78C-D834-4F25-BCBC-A9D635B44D32}">
      <dgm:prSet/>
      <dgm:spPr/>
      <dgm:t>
        <a:bodyPr/>
        <a:lstStyle/>
        <a:p>
          <a:endParaRPr lang="en-US"/>
        </a:p>
      </dgm:t>
    </dgm:pt>
    <dgm:pt modelId="{002E355F-DFFF-4A1F-AAF2-1A7847581D1A}">
      <dgm:prSet/>
      <dgm:spPr/>
      <dgm:t>
        <a:bodyPr/>
        <a:lstStyle/>
        <a:p>
          <a:r>
            <a:rPr lang="en-US"/>
            <a:t>Monitor the Microsoft 365 network connectivity test tool</a:t>
          </a:r>
        </a:p>
      </dgm:t>
    </dgm:pt>
    <dgm:pt modelId="{48B832A5-8DAF-4677-B905-E0F512159C5D}" type="parTrans" cxnId="{5F455235-8DE2-4AA2-9F7C-835BE9C735C6}">
      <dgm:prSet/>
      <dgm:spPr/>
      <dgm:t>
        <a:bodyPr/>
        <a:lstStyle/>
        <a:p>
          <a:endParaRPr lang="en-US"/>
        </a:p>
      </dgm:t>
    </dgm:pt>
    <dgm:pt modelId="{2EEBAE16-BD25-43C3-934F-5771EB6099B6}" type="sibTrans" cxnId="{5F455235-8DE2-4AA2-9F7C-835BE9C735C6}">
      <dgm:prSet/>
      <dgm:spPr/>
      <dgm:t>
        <a:bodyPr/>
        <a:lstStyle/>
        <a:p>
          <a:endParaRPr lang="en-US"/>
        </a:p>
      </dgm:t>
    </dgm:pt>
    <dgm:pt modelId="{0D6AAAD1-9355-4A6E-B979-49845B6BF694}">
      <dgm:prSet/>
      <dgm:spPr/>
      <dgm:t>
        <a:bodyPr/>
        <a:lstStyle/>
        <a:p>
          <a:r>
            <a:rPr lang="en-US"/>
            <a:t>Manage</a:t>
          </a:r>
        </a:p>
      </dgm:t>
    </dgm:pt>
    <dgm:pt modelId="{0AC4F7F4-A8F1-4461-AED8-2659B8D03F82}" type="parTrans" cxnId="{1454B266-C9AF-4EA9-8A30-E9178AEAC1A2}">
      <dgm:prSet/>
      <dgm:spPr/>
      <dgm:t>
        <a:bodyPr/>
        <a:lstStyle/>
        <a:p>
          <a:endParaRPr lang="en-US"/>
        </a:p>
      </dgm:t>
    </dgm:pt>
    <dgm:pt modelId="{CE788E4B-1637-409E-97E5-2BD92339B8B6}" type="sibTrans" cxnId="{1454B266-C9AF-4EA9-8A30-E9178AEAC1A2}">
      <dgm:prSet/>
      <dgm:spPr/>
      <dgm:t>
        <a:bodyPr/>
        <a:lstStyle/>
        <a:p>
          <a:endParaRPr lang="en-US"/>
        </a:p>
      </dgm:t>
    </dgm:pt>
    <dgm:pt modelId="{DFB183CE-11C5-4633-9C38-56DC073E9F1C}">
      <dgm:prSet/>
      <dgm:spPr/>
      <dgm:t>
        <a:bodyPr/>
        <a:lstStyle/>
        <a:p>
          <a:r>
            <a:rPr lang="en-US"/>
            <a:t>Manage feedback policies</a:t>
          </a:r>
        </a:p>
      </dgm:t>
    </dgm:pt>
    <dgm:pt modelId="{95F25D5B-82B6-4123-A8FC-6DE722D881D7}" type="parTrans" cxnId="{65F84EA4-52C9-4B57-845F-75FEF6F31696}">
      <dgm:prSet/>
      <dgm:spPr/>
      <dgm:t>
        <a:bodyPr/>
        <a:lstStyle/>
        <a:p>
          <a:endParaRPr lang="en-US"/>
        </a:p>
      </dgm:t>
    </dgm:pt>
    <dgm:pt modelId="{AA101813-8F4B-4D26-A98F-8BD7CB6F8B6D}" type="sibTrans" cxnId="{65F84EA4-52C9-4B57-845F-75FEF6F31696}">
      <dgm:prSet/>
      <dgm:spPr/>
      <dgm:t>
        <a:bodyPr/>
        <a:lstStyle/>
        <a:p>
          <a:endParaRPr lang="en-US"/>
        </a:p>
      </dgm:t>
    </dgm:pt>
    <dgm:pt modelId="{717945C0-669A-424B-B80F-049C2C94B798}" type="pres">
      <dgm:prSet presAssocID="{0056CF75-CF61-4898-934E-2EB85BB6B84C}" presName="Name0" presStyleCnt="0">
        <dgm:presLayoutVars>
          <dgm:dir/>
          <dgm:animLvl val="lvl"/>
          <dgm:resizeHandles val="exact"/>
        </dgm:presLayoutVars>
      </dgm:prSet>
      <dgm:spPr/>
    </dgm:pt>
    <dgm:pt modelId="{78704EA9-493F-4DA6-95C9-63A1CD1805F7}" type="pres">
      <dgm:prSet presAssocID="{64A94F5E-6B84-4D44-859B-99915CEAB1AC}" presName="composite" presStyleCnt="0"/>
      <dgm:spPr/>
    </dgm:pt>
    <dgm:pt modelId="{0ACDD45C-38A5-4716-B653-BFD17DD6B657}" type="pres">
      <dgm:prSet presAssocID="{64A94F5E-6B84-4D44-859B-99915CEAB1AC}" presName="parTx" presStyleLbl="alignNode1" presStyleIdx="0" presStyleCnt="6">
        <dgm:presLayoutVars>
          <dgm:chMax val="0"/>
          <dgm:chPref val="0"/>
        </dgm:presLayoutVars>
      </dgm:prSet>
      <dgm:spPr/>
    </dgm:pt>
    <dgm:pt modelId="{158BC1F5-B2BD-4730-B4FB-0F41F3CB8AD1}" type="pres">
      <dgm:prSet presAssocID="{64A94F5E-6B84-4D44-859B-99915CEAB1AC}" presName="desTx" presStyleLbl="alignAccFollowNode1" presStyleIdx="0" presStyleCnt="6">
        <dgm:presLayoutVars/>
      </dgm:prSet>
      <dgm:spPr/>
    </dgm:pt>
    <dgm:pt modelId="{41933C07-8D74-42D1-9EAE-49ECF9577421}" type="pres">
      <dgm:prSet presAssocID="{574D4FEB-5458-43E9-A624-1D77B92F9087}" presName="space" presStyleCnt="0"/>
      <dgm:spPr/>
    </dgm:pt>
    <dgm:pt modelId="{24C7B630-E34E-4AC4-A826-966CF52AE9C8}" type="pres">
      <dgm:prSet presAssocID="{C8B80A48-5FDB-4635-B2B8-11D705C08AD2}" presName="composite" presStyleCnt="0"/>
      <dgm:spPr/>
    </dgm:pt>
    <dgm:pt modelId="{EB78A27A-B224-4713-8197-569EA30FC61E}" type="pres">
      <dgm:prSet presAssocID="{C8B80A48-5FDB-4635-B2B8-11D705C08AD2}" presName="parTx" presStyleLbl="alignNode1" presStyleIdx="1" presStyleCnt="6">
        <dgm:presLayoutVars>
          <dgm:chMax val="0"/>
          <dgm:chPref val="0"/>
        </dgm:presLayoutVars>
      </dgm:prSet>
      <dgm:spPr/>
    </dgm:pt>
    <dgm:pt modelId="{BD92AF8F-4848-4306-BCE8-8383357CF58F}" type="pres">
      <dgm:prSet presAssocID="{C8B80A48-5FDB-4635-B2B8-11D705C08AD2}" presName="desTx" presStyleLbl="alignAccFollowNode1" presStyleIdx="1" presStyleCnt="6">
        <dgm:presLayoutVars/>
      </dgm:prSet>
      <dgm:spPr/>
    </dgm:pt>
    <dgm:pt modelId="{8A6D6A1C-0538-4C09-A64D-98C732B25159}" type="pres">
      <dgm:prSet presAssocID="{8D207803-5A98-46A9-8579-52159ABCB236}" presName="space" presStyleCnt="0"/>
      <dgm:spPr/>
    </dgm:pt>
    <dgm:pt modelId="{21704790-CBD6-4148-9A44-36DB2F379404}" type="pres">
      <dgm:prSet presAssocID="{BF44C951-B8FB-49BD-8F8A-CD09BE1CEC9D}" presName="composite" presStyleCnt="0"/>
      <dgm:spPr/>
    </dgm:pt>
    <dgm:pt modelId="{57C77933-3BB0-45BE-9842-5F30845B2F79}" type="pres">
      <dgm:prSet presAssocID="{BF44C951-B8FB-49BD-8F8A-CD09BE1CEC9D}" presName="parTx" presStyleLbl="alignNode1" presStyleIdx="2" presStyleCnt="6">
        <dgm:presLayoutVars>
          <dgm:chMax val="0"/>
          <dgm:chPref val="0"/>
        </dgm:presLayoutVars>
      </dgm:prSet>
      <dgm:spPr/>
    </dgm:pt>
    <dgm:pt modelId="{30CBDC84-3A99-4F72-83C2-2100A321E447}" type="pres">
      <dgm:prSet presAssocID="{BF44C951-B8FB-49BD-8F8A-CD09BE1CEC9D}" presName="desTx" presStyleLbl="alignAccFollowNode1" presStyleIdx="2" presStyleCnt="6">
        <dgm:presLayoutVars/>
      </dgm:prSet>
      <dgm:spPr/>
    </dgm:pt>
    <dgm:pt modelId="{57576556-7220-4183-A9A3-E68136C64BEF}" type="pres">
      <dgm:prSet presAssocID="{0D545F4B-F667-4375-A29F-7C9068BEA375}" presName="space" presStyleCnt="0"/>
      <dgm:spPr/>
    </dgm:pt>
    <dgm:pt modelId="{F3677CEE-7FEE-4897-96D5-2DA74D710C94}" type="pres">
      <dgm:prSet presAssocID="{9563B87D-7B16-48F1-A79C-7F575C2B0BC9}" presName="composite" presStyleCnt="0"/>
      <dgm:spPr/>
    </dgm:pt>
    <dgm:pt modelId="{92C67343-BF98-4727-8D72-96C111D30FF2}" type="pres">
      <dgm:prSet presAssocID="{9563B87D-7B16-48F1-A79C-7F575C2B0BC9}" presName="parTx" presStyleLbl="alignNode1" presStyleIdx="3" presStyleCnt="6">
        <dgm:presLayoutVars>
          <dgm:chMax val="0"/>
          <dgm:chPref val="0"/>
        </dgm:presLayoutVars>
      </dgm:prSet>
      <dgm:spPr/>
    </dgm:pt>
    <dgm:pt modelId="{3E523396-0405-4F6E-BC86-A7CD68DCACFE}" type="pres">
      <dgm:prSet presAssocID="{9563B87D-7B16-48F1-A79C-7F575C2B0BC9}" presName="desTx" presStyleLbl="alignAccFollowNode1" presStyleIdx="3" presStyleCnt="6">
        <dgm:presLayoutVars/>
      </dgm:prSet>
      <dgm:spPr/>
    </dgm:pt>
    <dgm:pt modelId="{3B411EFC-16BE-4E6C-A034-8A920B329456}" type="pres">
      <dgm:prSet presAssocID="{D6B67D84-B40A-453A-B7D6-EAAE7595F611}" presName="space" presStyleCnt="0"/>
      <dgm:spPr/>
    </dgm:pt>
    <dgm:pt modelId="{A41C3CCD-92A3-4DC4-B2AE-88CB42BC7474}" type="pres">
      <dgm:prSet presAssocID="{7E2B85C8-8D66-46D1-99A0-687B2843FC81}" presName="composite" presStyleCnt="0"/>
      <dgm:spPr/>
    </dgm:pt>
    <dgm:pt modelId="{40D9B478-1E14-476C-A8FD-79AA579446D2}" type="pres">
      <dgm:prSet presAssocID="{7E2B85C8-8D66-46D1-99A0-687B2843FC81}" presName="parTx" presStyleLbl="alignNode1" presStyleIdx="4" presStyleCnt="6">
        <dgm:presLayoutVars>
          <dgm:chMax val="0"/>
          <dgm:chPref val="0"/>
        </dgm:presLayoutVars>
      </dgm:prSet>
      <dgm:spPr/>
    </dgm:pt>
    <dgm:pt modelId="{2D93CFB3-760F-47BF-B9A9-944E1F95C6A8}" type="pres">
      <dgm:prSet presAssocID="{7E2B85C8-8D66-46D1-99A0-687B2843FC81}" presName="desTx" presStyleLbl="alignAccFollowNode1" presStyleIdx="4" presStyleCnt="6">
        <dgm:presLayoutVars/>
      </dgm:prSet>
      <dgm:spPr/>
    </dgm:pt>
    <dgm:pt modelId="{02BB6EAC-4A81-44D4-A6AA-51E94B5FC75B}" type="pres">
      <dgm:prSet presAssocID="{A06729EF-87FD-47E5-BFF8-719404852210}" presName="space" presStyleCnt="0"/>
      <dgm:spPr/>
    </dgm:pt>
    <dgm:pt modelId="{75C4A5B2-8646-4ACD-B62B-29D650F06552}" type="pres">
      <dgm:prSet presAssocID="{0D6AAAD1-9355-4A6E-B979-49845B6BF694}" presName="composite" presStyleCnt="0"/>
      <dgm:spPr/>
    </dgm:pt>
    <dgm:pt modelId="{108C75FE-497F-484D-9B64-34B72C09A2A2}" type="pres">
      <dgm:prSet presAssocID="{0D6AAAD1-9355-4A6E-B979-49845B6BF694}" presName="parTx" presStyleLbl="alignNode1" presStyleIdx="5" presStyleCnt="6">
        <dgm:presLayoutVars>
          <dgm:chMax val="0"/>
          <dgm:chPref val="0"/>
        </dgm:presLayoutVars>
      </dgm:prSet>
      <dgm:spPr/>
    </dgm:pt>
    <dgm:pt modelId="{E54E13AD-AE04-4C93-AAA1-76B4A71102F5}" type="pres">
      <dgm:prSet presAssocID="{0D6AAAD1-9355-4A6E-B979-49845B6BF694}" presName="desTx" presStyleLbl="alignAccFollowNode1" presStyleIdx="5" presStyleCnt="6">
        <dgm:presLayoutVars/>
      </dgm:prSet>
      <dgm:spPr/>
    </dgm:pt>
  </dgm:ptLst>
  <dgm:cxnLst>
    <dgm:cxn modelId="{AF3CBC0E-E356-4EAE-8E37-2562FAA012AF}" type="presOf" srcId="{7E2B85C8-8D66-46D1-99A0-687B2843FC81}" destId="{40D9B478-1E14-476C-A8FD-79AA579446D2}" srcOrd="0" destOrd="0" presId="urn:microsoft.com/office/officeart/2016/7/layout/HorizontalActionList"/>
    <dgm:cxn modelId="{4330C81F-9D11-4975-94AB-444633387019}" type="presOf" srcId="{002E355F-DFFF-4A1F-AAF2-1A7847581D1A}" destId="{2D93CFB3-760F-47BF-B9A9-944E1F95C6A8}" srcOrd="0" destOrd="0" presId="urn:microsoft.com/office/officeart/2016/7/layout/HorizontalActionList"/>
    <dgm:cxn modelId="{FC4D1C23-A8A2-40E4-8A18-845CE86ACC3D}" type="presOf" srcId="{DFB183CE-11C5-4633-9C38-56DC073E9F1C}" destId="{E54E13AD-AE04-4C93-AAA1-76B4A71102F5}" srcOrd="0" destOrd="0" presId="urn:microsoft.com/office/officeart/2016/7/layout/HorizontalActionList"/>
    <dgm:cxn modelId="{9D03F829-C46B-4D23-AD3F-3BE6DB8EAD73}" srcId="{9563B87D-7B16-48F1-A79C-7F575C2B0BC9}" destId="{6A8FE0DB-409C-49DC-957B-48C0E0CD0798}" srcOrd="0" destOrd="0" parTransId="{F6568F49-D307-4CA9-BAD3-1F49252FA28E}" sibTransId="{8F055D58-CA6E-403A-9559-17AF8E0288BD}"/>
    <dgm:cxn modelId="{5F455235-8DE2-4AA2-9F7C-835BE9C735C6}" srcId="{7E2B85C8-8D66-46D1-99A0-687B2843FC81}" destId="{002E355F-DFFF-4A1F-AAF2-1A7847581D1A}" srcOrd="0" destOrd="0" parTransId="{48B832A5-8DAF-4677-B905-E0F512159C5D}" sibTransId="{2EEBAE16-BD25-43C3-934F-5771EB6099B6}"/>
    <dgm:cxn modelId="{8FA61339-601E-4A0A-B7EA-C4B01560B786}" srcId="{C8B80A48-5FDB-4635-B2B8-11D705C08AD2}" destId="{479A4D5B-4A47-488B-9B4A-1043B8DC4D24}" srcOrd="0" destOrd="0" parTransId="{861F6213-1905-4228-A824-BCFE6352888D}" sibTransId="{CF9AFE42-6611-48F9-B5BE-E81680E9F1D5}"/>
    <dgm:cxn modelId="{F287333C-1567-4A3A-A242-AAEFB8C5B19B}" type="presOf" srcId="{9F617480-D0E8-4067-94D2-11C89DA55440}" destId="{30CBDC84-3A99-4F72-83C2-2100A321E447}" srcOrd="0" destOrd="0" presId="urn:microsoft.com/office/officeart/2016/7/layout/HorizontalActionList"/>
    <dgm:cxn modelId="{2A3E185B-51D9-4278-97BE-601BCCEF77B7}" srcId="{64A94F5E-6B84-4D44-859B-99915CEAB1AC}" destId="{EE902FD1-B154-432F-B4DA-571E8497FF8D}" srcOrd="0" destOrd="0" parTransId="{69D81847-5915-4DF0-9B79-2CAAE71EC4C9}" sibTransId="{F4F32FDE-D637-4035-BADF-31658D339C2F}"/>
    <dgm:cxn modelId="{1454B266-C9AF-4EA9-8A30-E9178AEAC1A2}" srcId="{0056CF75-CF61-4898-934E-2EB85BB6B84C}" destId="{0D6AAAD1-9355-4A6E-B979-49845B6BF694}" srcOrd="5" destOrd="0" parTransId="{0AC4F7F4-A8F1-4461-AED8-2659B8D03F82}" sibTransId="{CE788E4B-1637-409E-97E5-2BD92339B8B6}"/>
    <dgm:cxn modelId="{494DAB67-A1F7-48D8-B0FF-1543B99CE3CD}" srcId="{0056CF75-CF61-4898-934E-2EB85BB6B84C}" destId="{BF44C951-B8FB-49BD-8F8A-CD09BE1CEC9D}" srcOrd="2" destOrd="0" parTransId="{C9E7AFE1-E9DD-407B-9B64-E84BB6971300}" sibTransId="{0D545F4B-F667-4375-A29F-7C9068BEA375}"/>
    <dgm:cxn modelId="{5988A648-A631-485E-AF9E-6D93A5A50C24}" type="presOf" srcId="{6A8FE0DB-409C-49DC-957B-48C0E0CD0798}" destId="{3E523396-0405-4F6E-BC86-A7CD68DCACFE}" srcOrd="0" destOrd="0" presId="urn:microsoft.com/office/officeart/2016/7/layout/HorizontalActionList"/>
    <dgm:cxn modelId="{5836506A-FB9D-4F34-B7BF-4677EA39F9BF}" srcId="{BF44C951-B8FB-49BD-8F8A-CD09BE1CEC9D}" destId="{9F617480-D0E8-4067-94D2-11C89DA55440}" srcOrd="0" destOrd="0" parTransId="{2EEB8DC2-C64F-44F0-A199-426E5AE11E5D}" sibTransId="{F23F8B20-3A82-4F03-AC43-8F6775F65E9A}"/>
    <dgm:cxn modelId="{DF0BB76F-19E0-4AE1-92BA-5BCAA1F87B11}" type="presOf" srcId="{0056CF75-CF61-4898-934E-2EB85BB6B84C}" destId="{717945C0-669A-424B-B80F-049C2C94B798}" srcOrd="0" destOrd="0" presId="urn:microsoft.com/office/officeart/2016/7/layout/HorizontalActionList"/>
    <dgm:cxn modelId="{678A3352-0299-4142-ACE7-5F1E3ACEBBD9}" type="presOf" srcId="{64A94F5E-6B84-4D44-859B-99915CEAB1AC}" destId="{0ACDD45C-38A5-4716-B653-BFD17DD6B657}" srcOrd="0" destOrd="0" presId="urn:microsoft.com/office/officeart/2016/7/layout/HorizontalActionList"/>
    <dgm:cxn modelId="{87CE4D74-F8D6-4594-B86C-36BD086A23EF}" type="presOf" srcId="{BF44C951-B8FB-49BD-8F8A-CD09BE1CEC9D}" destId="{57C77933-3BB0-45BE-9842-5F30845B2F79}" srcOrd="0" destOrd="0" presId="urn:microsoft.com/office/officeart/2016/7/layout/HorizontalActionList"/>
    <dgm:cxn modelId="{1BD3275A-B6E9-4DEF-AF4E-929A3C4F5938}" type="presOf" srcId="{0D6AAAD1-9355-4A6E-B979-49845B6BF694}" destId="{108C75FE-497F-484D-9B64-34B72C09A2A2}" srcOrd="0" destOrd="0" presId="urn:microsoft.com/office/officeart/2016/7/layout/HorizontalActionList"/>
    <dgm:cxn modelId="{74ECF78C-D834-4F25-BCBC-A9D635B44D32}" srcId="{0056CF75-CF61-4898-934E-2EB85BB6B84C}" destId="{7E2B85C8-8D66-46D1-99A0-687B2843FC81}" srcOrd="4" destOrd="0" parTransId="{9ED75FE3-27F1-4E2B-96CA-216364C8555F}" sibTransId="{A06729EF-87FD-47E5-BFF8-719404852210}"/>
    <dgm:cxn modelId="{7559519B-5C91-4894-BB5A-A7FBA2BC19E3}" type="presOf" srcId="{479A4D5B-4A47-488B-9B4A-1043B8DC4D24}" destId="{BD92AF8F-4848-4306-BCE8-8383357CF58F}" srcOrd="0" destOrd="0" presId="urn:microsoft.com/office/officeart/2016/7/layout/HorizontalActionList"/>
    <dgm:cxn modelId="{65F84EA4-52C9-4B57-845F-75FEF6F31696}" srcId="{0D6AAAD1-9355-4A6E-B979-49845B6BF694}" destId="{DFB183CE-11C5-4633-9C38-56DC073E9F1C}" srcOrd="0" destOrd="0" parTransId="{95F25D5B-82B6-4123-A8FC-6DE722D881D7}" sibTransId="{AA101813-8F4B-4D26-A98F-8BD7CB6F8B6D}"/>
    <dgm:cxn modelId="{9FB15DB7-8418-4D2B-A9C1-D103B0F8B62F}" type="presOf" srcId="{C8B80A48-5FDB-4635-B2B8-11D705C08AD2}" destId="{EB78A27A-B224-4713-8197-569EA30FC61E}" srcOrd="0" destOrd="0" presId="urn:microsoft.com/office/officeart/2016/7/layout/HorizontalActionList"/>
    <dgm:cxn modelId="{6C6491DF-7437-4EBF-A3FE-BA4C2F02C515}" type="presOf" srcId="{9563B87D-7B16-48F1-A79C-7F575C2B0BC9}" destId="{92C67343-BF98-4727-8D72-96C111D30FF2}" srcOrd="0" destOrd="0" presId="urn:microsoft.com/office/officeart/2016/7/layout/HorizontalActionList"/>
    <dgm:cxn modelId="{2A3560EF-A350-4961-9186-F35FAD3B2488}" srcId="{0056CF75-CF61-4898-934E-2EB85BB6B84C}" destId="{64A94F5E-6B84-4D44-859B-99915CEAB1AC}" srcOrd="0" destOrd="0" parTransId="{9B501780-8ED8-4AF6-A4C7-47CCCAACDDB3}" sibTransId="{574D4FEB-5458-43E9-A624-1D77B92F9087}"/>
    <dgm:cxn modelId="{E6A646F3-E941-4A08-A97D-124E24EB4135}" srcId="{0056CF75-CF61-4898-934E-2EB85BB6B84C}" destId="{9563B87D-7B16-48F1-A79C-7F575C2B0BC9}" srcOrd="3" destOrd="0" parTransId="{26F7452D-3C2F-46E9-9D22-B3DD2A66627F}" sibTransId="{D6B67D84-B40A-453A-B7D6-EAAE7595F611}"/>
    <dgm:cxn modelId="{17D63CF5-D615-4A7B-A406-10F8D0D4563B}" srcId="{0056CF75-CF61-4898-934E-2EB85BB6B84C}" destId="{C8B80A48-5FDB-4635-B2B8-11D705C08AD2}" srcOrd="1" destOrd="0" parTransId="{3E20EF74-D966-431F-AFFC-2A30BC5C8275}" sibTransId="{8D207803-5A98-46A9-8579-52159ABCB236}"/>
    <dgm:cxn modelId="{7F87DDF5-8E33-479C-A438-8672AF9569FF}" type="presOf" srcId="{EE902FD1-B154-432F-B4DA-571E8497FF8D}" destId="{158BC1F5-B2BD-4730-B4FB-0F41F3CB8AD1}" srcOrd="0" destOrd="0" presId="urn:microsoft.com/office/officeart/2016/7/layout/HorizontalActionList"/>
    <dgm:cxn modelId="{66A82A9F-826F-4D86-B9F2-34F43A8339A0}" type="presParOf" srcId="{717945C0-669A-424B-B80F-049C2C94B798}" destId="{78704EA9-493F-4DA6-95C9-63A1CD1805F7}" srcOrd="0" destOrd="0" presId="urn:microsoft.com/office/officeart/2016/7/layout/HorizontalActionList"/>
    <dgm:cxn modelId="{A39BF68E-8DFA-4DEC-B9C6-65F0A7BC2DAF}" type="presParOf" srcId="{78704EA9-493F-4DA6-95C9-63A1CD1805F7}" destId="{0ACDD45C-38A5-4716-B653-BFD17DD6B657}" srcOrd="0" destOrd="0" presId="urn:microsoft.com/office/officeart/2016/7/layout/HorizontalActionList"/>
    <dgm:cxn modelId="{431E6C0E-A79D-498D-892A-653D9744DE05}" type="presParOf" srcId="{78704EA9-493F-4DA6-95C9-63A1CD1805F7}" destId="{158BC1F5-B2BD-4730-B4FB-0F41F3CB8AD1}" srcOrd="1" destOrd="0" presId="urn:microsoft.com/office/officeart/2016/7/layout/HorizontalActionList"/>
    <dgm:cxn modelId="{7840B978-EF90-41CD-85B5-F1CBC1E726AB}" type="presParOf" srcId="{717945C0-669A-424B-B80F-049C2C94B798}" destId="{41933C07-8D74-42D1-9EAE-49ECF9577421}" srcOrd="1" destOrd="0" presId="urn:microsoft.com/office/officeart/2016/7/layout/HorizontalActionList"/>
    <dgm:cxn modelId="{1DB83C31-FC1F-4E01-BE61-0C4CC5CC25DE}" type="presParOf" srcId="{717945C0-669A-424B-B80F-049C2C94B798}" destId="{24C7B630-E34E-4AC4-A826-966CF52AE9C8}" srcOrd="2" destOrd="0" presId="urn:microsoft.com/office/officeart/2016/7/layout/HorizontalActionList"/>
    <dgm:cxn modelId="{85271D8C-0F31-433C-8A67-F2246A86C646}" type="presParOf" srcId="{24C7B630-E34E-4AC4-A826-966CF52AE9C8}" destId="{EB78A27A-B224-4713-8197-569EA30FC61E}" srcOrd="0" destOrd="0" presId="urn:microsoft.com/office/officeart/2016/7/layout/HorizontalActionList"/>
    <dgm:cxn modelId="{6CFA9337-6795-4252-BAC6-3D3048F44DCF}" type="presParOf" srcId="{24C7B630-E34E-4AC4-A826-966CF52AE9C8}" destId="{BD92AF8F-4848-4306-BCE8-8383357CF58F}" srcOrd="1" destOrd="0" presId="urn:microsoft.com/office/officeart/2016/7/layout/HorizontalActionList"/>
    <dgm:cxn modelId="{6F8A6E9E-FCE9-4D23-A6B5-F13A9B0B3F6A}" type="presParOf" srcId="{717945C0-669A-424B-B80F-049C2C94B798}" destId="{8A6D6A1C-0538-4C09-A64D-98C732B25159}" srcOrd="3" destOrd="0" presId="urn:microsoft.com/office/officeart/2016/7/layout/HorizontalActionList"/>
    <dgm:cxn modelId="{89777022-3C39-4D2A-A633-5910315D18F2}" type="presParOf" srcId="{717945C0-669A-424B-B80F-049C2C94B798}" destId="{21704790-CBD6-4148-9A44-36DB2F379404}" srcOrd="4" destOrd="0" presId="urn:microsoft.com/office/officeart/2016/7/layout/HorizontalActionList"/>
    <dgm:cxn modelId="{73992B12-DADA-4CB6-BAB7-03A52D69BB29}" type="presParOf" srcId="{21704790-CBD6-4148-9A44-36DB2F379404}" destId="{57C77933-3BB0-45BE-9842-5F30845B2F79}" srcOrd="0" destOrd="0" presId="urn:microsoft.com/office/officeart/2016/7/layout/HorizontalActionList"/>
    <dgm:cxn modelId="{ED23A172-401E-4C49-8FB7-454DC76B26F1}" type="presParOf" srcId="{21704790-CBD6-4148-9A44-36DB2F379404}" destId="{30CBDC84-3A99-4F72-83C2-2100A321E447}" srcOrd="1" destOrd="0" presId="urn:microsoft.com/office/officeart/2016/7/layout/HorizontalActionList"/>
    <dgm:cxn modelId="{67CE1093-2B65-4FE8-BCCB-F422FBB0C47F}" type="presParOf" srcId="{717945C0-669A-424B-B80F-049C2C94B798}" destId="{57576556-7220-4183-A9A3-E68136C64BEF}" srcOrd="5" destOrd="0" presId="urn:microsoft.com/office/officeart/2016/7/layout/HorizontalActionList"/>
    <dgm:cxn modelId="{82DC1239-1DD5-4411-9D90-4C4BD887E241}" type="presParOf" srcId="{717945C0-669A-424B-B80F-049C2C94B798}" destId="{F3677CEE-7FEE-4897-96D5-2DA74D710C94}" srcOrd="6" destOrd="0" presId="urn:microsoft.com/office/officeart/2016/7/layout/HorizontalActionList"/>
    <dgm:cxn modelId="{C5C68D73-EC5F-49AE-8C08-402A61CE7FBA}" type="presParOf" srcId="{F3677CEE-7FEE-4897-96D5-2DA74D710C94}" destId="{92C67343-BF98-4727-8D72-96C111D30FF2}" srcOrd="0" destOrd="0" presId="urn:microsoft.com/office/officeart/2016/7/layout/HorizontalActionList"/>
    <dgm:cxn modelId="{422DFE81-1FB3-4957-8314-C31798D49D13}" type="presParOf" srcId="{F3677CEE-7FEE-4897-96D5-2DA74D710C94}" destId="{3E523396-0405-4F6E-BC86-A7CD68DCACFE}" srcOrd="1" destOrd="0" presId="urn:microsoft.com/office/officeart/2016/7/layout/HorizontalActionList"/>
    <dgm:cxn modelId="{C02507BE-9B5B-48E1-BC18-4D19BB84F3E0}" type="presParOf" srcId="{717945C0-669A-424B-B80F-049C2C94B798}" destId="{3B411EFC-16BE-4E6C-A034-8A920B329456}" srcOrd="7" destOrd="0" presId="urn:microsoft.com/office/officeart/2016/7/layout/HorizontalActionList"/>
    <dgm:cxn modelId="{7ABB7F55-852E-4A74-BA61-F6B4D62A5F68}" type="presParOf" srcId="{717945C0-669A-424B-B80F-049C2C94B798}" destId="{A41C3CCD-92A3-4DC4-B2AE-88CB42BC7474}" srcOrd="8" destOrd="0" presId="urn:microsoft.com/office/officeart/2016/7/layout/HorizontalActionList"/>
    <dgm:cxn modelId="{0B5F3B62-81A6-4A68-B558-3E7945E222C2}" type="presParOf" srcId="{A41C3CCD-92A3-4DC4-B2AE-88CB42BC7474}" destId="{40D9B478-1E14-476C-A8FD-79AA579446D2}" srcOrd="0" destOrd="0" presId="urn:microsoft.com/office/officeart/2016/7/layout/HorizontalActionList"/>
    <dgm:cxn modelId="{E3846B8F-33A0-474E-B575-3773249469DB}" type="presParOf" srcId="{A41C3CCD-92A3-4DC4-B2AE-88CB42BC7474}" destId="{2D93CFB3-760F-47BF-B9A9-944E1F95C6A8}" srcOrd="1" destOrd="0" presId="urn:microsoft.com/office/officeart/2016/7/layout/HorizontalActionList"/>
    <dgm:cxn modelId="{9446F197-297D-4558-92BE-807C7F4E5AFD}" type="presParOf" srcId="{717945C0-669A-424B-B80F-049C2C94B798}" destId="{02BB6EAC-4A81-44D4-A6AA-51E94B5FC75B}" srcOrd="9" destOrd="0" presId="urn:microsoft.com/office/officeart/2016/7/layout/HorizontalActionList"/>
    <dgm:cxn modelId="{1BED5140-3602-40C2-88A7-C2D3FDE6E221}" type="presParOf" srcId="{717945C0-669A-424B-B80F-049C2C94B798}" destId="{75C4A5B2-8646-4ACD-B62B-29D650F06552}" srcOrd="10" destOrd="0" presId="urn:microsoft.com/office/officeart/2016/7/layout/HorizontalActionList"/>
    <dgm:cxn modelId="{E5EEA5B9-1CCF-4885-AB06-22A3EF4F947A}" type="presParOf" srcId="{75C4A5B2-8646-4ACD-B62B-29D650F06552}" destId="{108C75FE-497F-484D-9B64-34B72C09A2A2}" srcOrd="0" destOrd="0" presId="urn:microsoft.com/office/officeart/2016/7/layout/HorizontalActionList"/>
    <dgm:cxn modelId="{4F12D5CA-8FAD-413F-A51C-FBCA3419D99C}" type="presParOf" srcId="{75C4A5B2-8646-4ACD-B62B-29D650F06552}" destId="{E54E13AD-AE04-4C93-AAA1-76B4A71102F5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53964D1-2868-4B28-8974-1A151DF833B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C2AF7D-0871-460B-8A37-D19A3335FB4E}">
      <dgm:prSet/>
      <dgm:spPr/>
      <dgm:t>
        <a:bodyPr/>
        <a:lstStyle/>
        <a:p>
          <a:pPr>
            <a:defRPr cap="all"/>
          </a:pPr>
          <a:r>
            <a:rPr lang="en-US" b="0" i="0" dirty="0"/>
            <a:t>Collect client-side logs</a:t>
          </a:r>
          <a:endParaRPr lang="en-US" dirty="0"/>
        </a:p>
      </dgm:t>
    </dgm:pt>
    <dgm:pt modelId="{40BFBE11-9613-4753-9DA2-20D038ADF8DB}" type="parTrans" cxnId="{4BC0B36D-6F48-4C9A-9643-26DE3DF31877}">
      <dgm:prSet/>
      <dgm:spPr/>
      <dgm:t>
        <a:bodyPr/>
        <a:lstStyle/>
        <a:p>
          <a:endParaRPr lang="en-US"/>
        </a:p>
      </dgm:t>
    </dgm:pt>
    <dgm:pt modelId="{5F877726-85FC-404A-ACA0-6FA7FE87B2D7}" type="sibTrans" cxnId="{4BC0B36D-6F48-4C9A-9643-26DE3DF31877}">
      <dgm:prSet/>
      <dgm:spPr/>
      <dgm:t>
        <a:bodyPr/>
        <a:lstStyle/>
        <a:p>
          <a:endParaRPr lang="en-US"/>
        </a:p>
      </dgm:t>
    </dgm:pt>
    <dgm:pt modelId="{58A3293F-CB07-4C82-A4EC-E7AC6AFB997A}">
      <dgm:prSet/>
      <dgm:spPr/>
      <dgm:t>
        <a:bodyPr/>
        <a:lstStyle/>
        <a:p>
          <a:pPr>
            <a:defRPr cap="all"/>
          </a:pPr>
          <a:r>
            <a:rPr lang="en-US" b="0" i="0"/>
            <a:t>Clear the Teams client cache</a:t>
          </a:r>
          <a:endParaRPr lang="en-US"/>
        </a:p>
      </dgm:t>
    </dgm:pt>
    <dgm:pt modelId="{5A27A3D5-5B11-40C2-AC93-7B4B6E37762A}" type="parTrans" cxnId="{5DCD6595-4D23-49FA-8A0E-D08EE004B40D}">
      <dgm:prSet/>
      <dgm:spPr/>
      <dgm:t>
        <a:bodyPr/>
        <a:lstStyle/>
        <a:p>
          <a:endParaRPr lang="en-US"/>
        </a:p>
      </dgm:t>
    </dgm:pt>
    <dgm:pt modelId="{65689506-C20B-4C7D-8325-5927431B0C2F}" type="sibTrans" cxnId="{5DCD6595-4D23-49FA-8A0E-D08EE004B40D}">
      <dgm:prSet/>
      <dgm:spPr/>
      <dgm:t>
        <a:bodyPr/>
        <a:lstStyle/>
        <a:p>
          <a:endParaRPr lang="en-US"/>
        </a:p>
      </dgm:t>
    </dgm:pt>
    <dgm:pt modelId="{150AFFCB-D38C-45E4-95B2-0BAB4CAA49EB}">
      <dgm:prSet/>
      <dgm:spPr/>
      <dgm:t>
        <a:bodyPr/>
        <a:lstStyle/>
        <a:p>
          <a:pPr>
            <a:defRPr cap="all"/>
          </a:pPr>
          <a:r>
            <a:rPr lang="en-US" b="0" i="0"/>
            <a:t>Troubleshoot issues by using self-help diagnostics for Teams</a:t>
          </a:r>
          <a:endParaRPr lang="en-US"/>
        </a:p>
      </dgm:t>
    </dgm:pt>
    <dgm:pt modelId="{69DFDAF6-641F-4593-93AE-8E22DC8951CF}" type="parTrans" cxnId="{3F5184D0-6311-44F4-A4B1-0F074CC62649}">
      <dgm:prSet/>
      <dgm:spPr/>
      <dgm:t>
        <a:bodyPr/>
        <a:lstStyle/>
        <a:p>
          <a:endParaRPr lang="en-US"/>
        </a:p>
      </dgm:t>
    </dgm:pt>
    <dgm:pt modelId="{5B7D48E9-9DD6-45D7-A04C-D98EA1B00F85}" type="sibTrans" cxnId="{3F5184D0-6311-44F4-A4B1-0F074CC62649}">
      <dgm:prSet/>
      <dgm:spPr/>
      <dgm:t>
        <a:bodyPr/>
        <a:lstStyle/>
        <a:p>
          <a:endParaRPr lang="en-US"/>
        </a:p>
      </dgm:t>
    </dgm:pt>
    <dgm:pt modelId="{099E08A8-9AC5-4B3B-B10B-779E7B2A2063}" type="pres">
      <dgm:prSet presAssocID="{953964D1-2868-4B28-8974-1A151DF833B1}" presName="root" presStyleCnt="0">
        <dgm:presLayoutVars>
          <dgm:dir/>
          <dgm:resizeHandles val="exact"/>
        </dgm:presLayoutVars>
      </dgm:prSet>
      <dgm:spPr/>
    </dgm:pt>
    <dgm:pt modelId="{BB0525D1-13F3-42E0-81F4-1FF02435FC0F}" type="pres">
      <dgm:prSet presAssocID="{49C2AF7D-0871-460B-8A37-D19A3335FB4E}" presName="compNode" presStyleCnt="0"/>
      <dgm:spPr/>
    </dgm:pt>
    <dgm:pt modelId="{7599C3AF-6435-4E61-8B89-175E8B964761}" type="pres">
      <dgm:prSet presAssocID="{49C2AF7D-0871-460B-8A37-D19A3335FB4E}" presName="iconBgRect" presStyleLbl="bgShp" presStyleIdx="0" presStyleCnt="3"/>
      <dgm:spPr/>
    </dgm:pt>
    <dgm:pt modelId="{A6F0ED2C-9908-49B7-83F5-6DF32DB4DE24}" type="pres">
      <dgm:prSet presAssocID="{49C2AF7D-0871-460B-8A37-D19A3335FB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19C30D74-DC9B-41AB-BCF9-2049448E894D}" type="pres">
      <dgm:prSet presAssocID="{49C2AF7D-0871-460B-8A37-D19A3335FB4E}" presName="spaceRect" presStyleCnt="0"/>
      <dgm:spPr/>
    </dgm:pt>
    <dgm:pt modelId="{D894BF83-8B80-44C7-B24E-248C3FA8C3E2}" type="pres">
      <dgm:prSet presAssocID="{49C2AF7D-0871-460B-8A37-D19A3335FB4E}" presName="textRect" presStyleLbl="revTx" presStyleIdx="0" presStyleCnt="3">
        <dgm:presLayoutVars>
          <dgm:chMax val="1"/>
          <dgm:chPref val="1"/>
        </dgm:presLayoutVars>
      </dgm:prSet>
      <dgm:spPr/>
    </dgm:pt>
    <dgm:pt modelId="{0537F90D-A8F4-42AD-B111-BA83BE619CD1}" type="pres">
      <dgm:prSet presAssocID="{5F877726-85FC-404A-ACA0-6FA7FE87B2D7}" presName="sibTrans" presStyleCnt="0"/>
      <dgm:spPr/>
    </dgm:pt>
    <dgm:pt modelId="{89C15300-D287-4AEF-AF88-A70105DFD2EB}" type="pres">
      <dgm:prSet presAssocID="{58A3293F-CB07-4C82-A4EC-E7AC6AFB997A}" presName="compNode" presStyleCnt="0"/>
      <dgm:spPr/>
    </dgm:pt>
    <dgm:pt modelId="{C939D3A7-2903-499B-9DCA-EA324F4B8911}" type="pres">
      <dgm:prSet presAssocID="{58A3293F-CB07-4C82-A4EC-E7AC6AFB997A}" presName="iconBgRect" presStyleLbl="bgShp" presStyleIdx="1" presStyleCnt="3"/>
      <dgm:spPr/>
    </dgm:pt>
    <dgm:pt modelId="{90F10A84-3C94-45A0-9DF3-7A219EED1982}" type="pres">
      <dgm:prSet presAssocID="{58A3293F-CB07-4C82-A4EC-E7AC6AFB99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7A7273B-32A1-41E6-882C-333278337C00}" type="pres">
      <dgm:prSet presAssocID="{58A3293F-CB07-4C82-A4EC-E7AC6AFB997A}" presName="spaceRect" presStyleCnt="0"/>
      <dgm:spPr/>
    </dgm:pt>
    <dgm:pt modelId="{CE4A4EF5-8236-4C84-9E42-DE220ACAC08A}" type="pres">
      <dgm:prSet presAssocID="{58A3293F-CB07-4C82-A4EC-E7AC6AFB997A}" presName="textRect" presStyleLbl="revTx" presStyleIdx="1" presStyleCnt="3">
        <dgm:presLayoutVars>
          <dgm:chMax val="1"/>
          <dgm:chPref val="1"/>
        </dgm:presLayoutVars>
      </dgm:prSet>
      <dgm:spPr/>
    </dgm:pt>
    <dgm:pt modelId="{2BE82710-4C21-48FD-8DC3-9F0DC7677C37}" type="pres">
      <dgm:prSet presAssocID="{65689506-C20B-4C7D-8325-5927431B0C2F}" presName="sibTrans" presStyleCnt="0"/>
      <dgm:spPr/>
    </dgm:pt>
    <dgm:pt modelId="{B6716058-5012-4D17-9AF8-9CB485BDF1E4}" type="pres">
      <dgm:prSet presAssocID="{150AFFCB-D38C-45E4-95B2-0BAB4CAA49EB}" presName="compNode" presStyleCnt="0"/>
      <dgm:spPr/>
    </dgm:pt>
    <dgm:pt modelId="{4186E7B8-1642-405F-A10E-93D2C93633AB}" type="pres">
      <dgm:prSet presAssocID="{150AFFCB-D38C-45E4-95B2-0BAB4CAA49EB}" presName="iconBgRect" presStyleLbl="bgShp" presStyleIdx="2" presStyleCnt="3"/>
      <dgm:spPr/>
    </dgm:pt>
    <dgm:pt modelId="{44EADE52-0D6F-42E3-977C-25C457EA9A81}" type="pres">
      <dgm:prSet presAssocID="{150AFFCB-D38C-45E4-95B2-0BAB4CAA49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nch"/>
        </a:ext>
      </dgm:extLst>
    </dgm:pt>
    <dgm:pt modelId="{FD7D0A6D-1FB6-45AF-91CD-75D395FC3402}" type="pres">
      <dgm:prSet presAssocID="{150AFFCB-D38C-45E4-95B2-0BAB4CAA49EB}" presName="spaceRect" presStyleCnt="0"/>
      <dgm:spPr/>
    </dgm:pt>
    <dgm:pt modelId="{9F263CED-7880-474E-96B1-9F19F4019F48}" type="pres">
      <dgm:prSet presAssocID="{150AFFCB-D38C-45E4-95B2-0BAB4CAA49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AD7D927-26C3-4EE4-89DD-79653926646E}" type="presOf" srcId="{150AFFCB-D38C-45E4-95B2-0BAB4CAA49EB}" destId="{9F263CED-7880-474E-96B1-9F19F4019F48}" srcOrd="0" destOrd="0" presId="urn:microsoft.com/office/officeart/2018/5/layout/IconCircleLabelList"/>
    <dgm:cxn modelId="{4BC0B36D-6F48-4C9A-9643-26DE3DF31877}" srcId="{953964D1-2868-4B28-8974-1A151DF833B1}" destId="{49C2AF7D-0871-460B-8A37-D19A3335FB4E}" srcOrd="0" destOrd="0" parTransId="{40BFBE11-9613-4753-9DA2-20D038ADF8DB}" sibTransId="{5F877726-85FC-404A-ACA0-6FA7FE87B2D7}"/>
    <dgm:cxn modelId="{E94A9253-12A2-4EEA-AF94-86102BE68DB6}" type="presOf" srcId="{953964D1-2868-4B28-8974-1A151DF833B1}" destId="{099E08A8-9AC5-4B3B-B10B-779E7B2A2063}" srcOrd="0" destOrd="0" presId="urn:microsoft.com/office/officeart/2018/5/layout/IconCircleLabelList"/>
    <dgm:cxn modelId="{ABF4C491-81AC-4969-9D0D-B41356FA5425}" type="presOf" srcId="{49C2AF7D-0871-460B-8A37-D19A3335FB4E}" destId="{D894BF83-8B80-44C7-B24E-248C3FA8C3E2}" srcOrd="0" destOrd="0" presId="urn:microsoft.com/office/officeart/2018/5/layout/IconCircleLabelList"/>
    <dgm:cxn modelId="{8DFB5092-C221-4B9B-90A1-68E18C7C82FD}" type="presOf" srcId="{58A3293F-CB07-4C82-A4EC-E7AC6AFB997A}" destId="{CE4A4EF5-8236-4C84-9E42-DE220ACAC08A}" srcOrd="0" destOrd="0" presId="urn:microsoft.com/office/officeart/2018/5/layout/IconCircleLabelList"/>
    <dgm:cxn modelId="{5DCD6595-4D23-49FA-8A0E-D08EE004B40D}" srcId="{953964D1-2868-4B28-8974-1A151DF833B1}" destId="{58A3293F-CB07-4C82-A4EC-E7AC6AFB997A}" srcOrd="1" destOrd="0" parTransId="{5A27A3D5-5B11-40C2-AC93-7B4B6E37762A}" sibTransId="{65689506-C20B-4C7D-8325-5927431B0C2F}"/>
    <dgm:cxn modelId="{3F5184D0-6311-44F4-A4B1-0F074CC62649}" srcId="{953964D1-2868-4B28-8974-1A151DF833B1}" destId="{150AFFCB-D38C-45E4-95B2-0BAB4CAA49EB}" srcOrd="2" destOrd="0" parTransId="{69DFDAF6-641F-4593-93AE-8E22DC8951CF}" sibTransId="{5B7D48E9-9DD6-45D7-A04C-D98EA1B00F85}"/>
    <dgm:cxn modelId="{478BCB80-2589-465B-BA47-E211BA75D876}" type="presParOf" srcId="{099E08A8-9AC5-4B3B-B10B-779E7B2A2063}" destId="{BB0525D1-13F3-42E0-81F4-1FF02435FC0F}" srcOrd="0" destOrd="0" presId="urn:microsoft.com/office/officeart/2018/5/layout/IconCircleLabelList"/>
    <dgm:cxn modelId="{B56B934C-C7AD-4ABA-8527-7825A0D46269}" type="presParOf" srcId="{BB0525D1-13F3-42E0-81F4-1FF02435FC0F}" destId="{7599C3AF-6435-4E61-8B89-175E8B964761}" srcOrd="0" destOrd="0" presId="urn:microsoft.com/office/officeart/2018/5/layout/IconCircleLabelList"/>
    <dgm:cxn modelId="{A30FFD3C-7BB1-4EE2-BB1D-A73A2B9CFFCC}" type="presParOf" srcId="{BB0525D1-13F3-42E0-81F4-1FF02435FC0F}" destId="{A6F0ED2C-9908-49B7-83F5-6DF32DB4DE24}" srcOrd="1" destOrd="0" presId="urn:microsoft.com/office/officeart/2018/5/layout/IconCircleLabelList"/>
    <dgm:cxn modelId="{61BBA494-BF95-46D3-ADA0-05974F0F8920}" type="presParOf" srcId="{BB0525D1-13F3-42E0-81F4-1FF02435FC0F}" destId="{19C30D74-DC9B-41AB-BCF9-2049448E894D}" srcOrd="2" destOrd="0" presId="urn:microsoft.com/office/officeart/2018/5/layout/IconCircleLabelList"/>
    <dgm:cxn modelId="{4B41C7FD-AA11-4E2C-A9E1-8367F4D3A283}" type="presParOf" srcId="{BB0525D1-13F3-42E0-81F4-1FF02435FC0F}" destId="{D894BF83-8B80-44C7-B24E-248C3FA8C3E2}" srcOrd="3" destOrd="0" presId="urn:microsoft.com/office/officeart/2018/5/layout/IconCircleLabelList"/>
    <dgm:cxn modelId="{6BD5A192-5DFF-4F49-B8FB-ABD00255BB70}" type="presParOf" srcId="{099E08A8-9AC5-4B3B-B10B-779E7B2A2063}" destId="{0537F90D-A8F4-42AD-B111-BA83BE619CD1}" srcOrd="1" destOrd="0" presId="urn:microsoft.com/office/officeart/2018/5/layout/IconCircleLabelList"/>
    <dgm:cxn modelId="{42034A53-B2D5-4E10-AEFA-6782F4B1EBF0}" type="presParOf" srcId="{099E08A8-9AC5-4B3B-B10B-779E7B2A2063}" destId="{89C15300-D287-4AEF-AF88-A70105DFD2EB}" srcOrd="2" destOrd="0" presId="urn:microsoft.com/office/officeart/2018/5/layout/IconCircleLabelList"/>
    <dgm:cxn modelId="{B847ED45-0F85-4D36-B5A2-783924309D8C}" type="presParOf" srcId="{89C15300-D287-4AEF-AF88-A70105DFD2EB}" destId="{C939D3A7-2903-499B-9DCA-EA324F4B8911}" srcOrd="0" destOrd="0" presId="urn:microsoft.com/office/officeart/2018/5/layout/IconCircleLabelList"/>
    <dgm:cxn modelId="{AE3E0EC4-1E14-4C57-9798-C1717807B65E}" type="presParOf" srcId="{89C15300-D287-4AEF-AF88-A70105DFD2EB}" destId="{90F10A84-3C94-45A0-9DF3-7A219EED1982}" srcOrd="1" destOrd="0" presId="urn:microsoft.com/office/officeart/2018/5/layout/IconCircleLabelList"/>
    <dgm:cxn modelId="{B8BBA443-171A-4F28-8DBF-07A212969D31}" type="presParOf" srcId="{89C15300-D287-4AEF-AF88-A70105DFD2EB}" destId="{97A7273B-32A1-41E6-882C-333278337C00}" srcOrd="2" destOrd="0" presId="urn:microsoft.com/office/officeart/2018/5/layout/IconCircleLabelList"/>
    <dgm:cxn modelId="{079A6A55-34CD-417A-B791-8CE562AB5034}" type="presParOf" srcId="{89C15300-D287-4AEF-AF88-A70105DFD2EB}" destId="{CE4A4EF5-8236-4C84-9E42-DE220ACAC08A}" srcOrd="3" destOrd="0" presId="urn:microsoft.com/office/officeart/2018/5/layout/IconCircleLabelList"/>
    <dgm:cxn modelId="{E011772E-E741-421E-AACD-9024B9849318}" type="presParOf" srcId="{099E08A8-9AC5-4B3B-B10B-779E7B2A2063}" destId="{2BE82710-4C21-48FD-8DC3-9F0DC7677C37}" srcOrd="3" destOrd="0" presId="urn:microsoft.com/office/officeart/2018/5/layout/IconCircleLabelList"/>
    <dgm:cxn modelId="{2A4FD358-61AD-45F4-9575-8886E7633DD2}" type="presParOf" srcId="{099E08A8-9AC5-4B3B-B10B-779E7B2A2063}" destId="{B6716058-5012-4D17-9AF8-9CB485BDF1E4}" srcOrd="4" destOrd="0" presId="urn:microsoft.com/office/officeart/2018/5/layout/IconCircleLabelList"/>
    <dgm:cxn modelId="{5F7A5C10-CE09-4794-A979-9E91552D7FF2}" type="presParOf" srcId="{B6716058-5012-4D17-9AF8-9CB485BDF1E4}" destId="{4186E7B8-1642-405F-A10E-93D2C93633AB}" srcOrd="0" destOrd="0" presId="urn:microsoft.com/office/officeart/2018/5/layout/IconCircleLabelList"/>
    <dgm:cxn modelId="{7000A8A0-DB43-4986-9E9E-71FC086F4B8D}" type="presParOf" srcId="{B6716058-5012-4D17-9AF8-9CB485BDF1E4}" destId="{44EADE52-0D6F-42E3-977C-25C457EA9A81}" srcOrd="1" destOrd="0" presId="urn:microsoft.com/office/officeart/2018/5/layout/IconCircleLabelList"/>
    <dgm:cxn modelId="{A062D30A-DCF4-4576-84B3-79D7160C6986}" type="presParOf" srcId="{B6716058-5012-4D17-9AF8-9CB485BDF1E4}" destId="{FD7D0A6D-1FB6-45AF-91CD-75D395FC3402}" srcOrd="2" destOrd="0" presId="urn:microsoft.com/office/officeart/2018/5/layout/IconCircleLabelList"/>
    <dgm:cxn modelId="{860AD76B-EE13-48F3-A078-821A88EDC9A2}" type="presParOf" srcId="{B6716058-5012-4D17-9AF8-9CB485BDF1E4}" destId="{9F263CED-7880-474E-96B1-9F19F4019F4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C7EC8-A02F-4115-B825-23F581313887}">
      <dsp:nvSpPr>
        <dsp:cNvPr id="0" name=""/>
        <dsp:cNvSpPr/>
      </dsp:nvSpPr>
      <dsp:spPr>
        <a:xfrm>
          <a:off x="266970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577453"/>
        <a:ext cx="22113" cy="4422"/>
      </dsp:txXfrm>
    </dsp:sp>
    <dsp:sp modelId="{75BC5F16-ED91-487E-9873-E80BD6048062}">
      <dsp:nvSpPr>
        <dsp:cNvPr id="0" name=""/>
        <dsp:cNvSpPr/>
      </dsp:nvSpPr>
      <dsp:spPr>
        <a:xfrm>
          <a:off x="748607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Identify licensing requirements for advanced lifecycle management of teams</a:t>
          </a:r>
          <a:endParaRPr lang="en-US" sz="1300" kern="1200"/>
        </a:p>
      </dsp:txBody>
      <dsp:txXfrm>
        <a:off x="748607" y="2795"/>
        <a:ext cx="1922896" cy="1153737"/>
      </dsp:txXfrm>
    </dsp:sp>
    <dsp:sp modelId="{F0239A18-F09D-4DDC-BC69-FC0E423168C7}">
      <dsp:nvSpPr>
        <dsp:cNvPr id="0" name=""/>
        <dsp:cNvSpPr/>
      </dsp:nvSpPr>
      <dsp:spPr>
        <a:xfrm>
          <a:off x="5034866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577453"/>
        <a:ext cx="22113" cy="4422"/>
      </dsp:txXfrm>
    </dsp:sp>
    <dsp:sp modelId="{B1711CA1-FD2A-4A56-8C07-7710C8F87101}">
      <dsp:nvSpPr>
        <dsp:cNvPr id="0" name=""/>
        <dsp:cNvSpPr/>
      </dsp:nvSpPr>
      <dsp:spPr>
        <a:xfrm>
          <a:off x="3113770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Identify where Teams stores content</a:t>
          </a:r>
          <a:endParaRPr lang="en-US" sz="1300" kern="1200"/>
        </a:p>
      </dsp:txBody>
      <dsp:txXfrm>
        <a:off x="3113770" y="2795"/>
        <a:ext cx="1922896" cy="1153737"/>
      </dsp:txXfrm>
    </dsp:sp>
    <dsp:sp modelId="{CE195320-5338-49D8-9E78-F3CA2E88C070}">
      <dsp:nvSpPr>
        <dsp:cNvPr id="0" name=""/>
        <dsp:cNvSpPr/>
      </dsp:nvSpPr>
      <dsp:spPr>
        <a:xfrm>
          <a:off x="7400029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577453"/>
        <a:ext cx="22113" cy="4422"/>
      </dsp:txXfrm>
    </dsp:sp>
    <dsp:sp modelId="{76E81DF9-1CF1-468E-8E21-4FAF9598EEB6}">
      <dsp:nvSpPr>
        <dsp:cNvPr id="0" name=""/>
        <dsp:cNvSpPr/>
      </dsp:nvSpPr>
      <dsp:spPr>
        <a:xfrm>
          <a:off x="5478933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Plan and manage update policies, including Public Preview, Office Insider, and Targeted release</a:t>
          </a:r>
          <a:endParaRPr lang="en-US" sz="1300" kern="1200"/>
        </a:p>
      </dsp:txBody>
      <dsp:txXfrm>
        <a:off x="5478933" y="2795"/>
        <a:ext cx="1922896" cy="1153737"/>
      </dsp:txXfrm>
    </dsp:sp>
    <dsp:sp modelId="{32BACBCC-C113-4A0E-931A-8CE43A6B1093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1358355"/>
        <a:ext cx="355462" cy="4422"/>
      </dsp:txXfrm>
    </dsp:sp>
    <dsp:sp modelId="{6CA7296D-953D-470A-95EB-EAEE07D8CD73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Create and manage policy packages in Teams</a:t>
          </a:r>
          <a:endParaRPr lang="en-US" sz="1300" kern="1200"/>
        </a:p>
      </dsp:txBody>
      <dsp:txXfrm>
        <a:off x="7844095" y="2795"/>
        <a:ext cx="1922896" cy="1153737"/>
      </dsp:txXfrm>
    </dsp:sp>
    <dsp:sp modelId="{F4DD2EBE-1647-47EE-8728-627CBE6F5C23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2173457"/>
        <a:ext cx="22113" cy="4422"/>
      </dsp:txXfrm>
    </dsp:sp>
    <dsp:sp modelId="{AF542DB2-3794-4484-9661-5B664EC8618D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Plan and configure policy assignment for users and groups</a:t>
          </a:r>
          <a:endParaRPr lang="en-US" sz="1300" kern="1200"/>
        </a:p>
      </dsp:txBody>
      <dsp:txXfrm>
        <a:off x="748607" y="1598800"/>
        <a:ext cx="1922896" cy="1153737"/>
      </dsp:txXfrm>
    </dsp:sp>
    <dsp:sp modelId="{BC4F7319-D957-45E9-856B-2D5839749AD0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2173457"/>
        <a:ext cx="22113" cy="4422"/>
      </dsp:txXfrm>
    </dsp:sp>
    <dsp:sp modelId="{CB84D706-1D8E-4D07-AE7C-F1003571E164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Configure settings for Microsoft 365 group creation</a:t>
          </a:r>
          <a:endParaRPr lang="en-US" sz="1300" kern="1200"/>
        </a:p>
      </dsp:txBody>
      <dsp:txXfrm>
        <a:off x="3113770" y="1598800"/>
        <a:ext cx="1922896" cy="1153737"/>
      </dsp:txXfrm>
    </dsp:sp>
    <dsp:sp modelId="{5CCBDF29-5037-4471-B625-4EC019472F36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2173457"/>
        <a:ext cx="22113" cy="4422"/>
      </dsp:txXfrm>
    </dsp:sp>
    <dsp:sp modelId="{9AC3D108-CCBD-4F07-9DAD-40C8DC7DF182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Configure an expiration policy for Microsoft 365 groups</a:t>
          </a:r>
          <a:endParaRPr lang="en-US" sz="1300" kern="1200"/>
        </a:p>
      </dsp:txBody>
      <dsp:txXfrm>
        <a:off x="5478933" y="1598800"/>
        <a:ext cx="1922896" cy="1153737"/>
      </dsp:txXfrm>
    </dsp:sp>
    <dsp:sp modelId="{91F4C3EB-64BC-49C1-833C-B55D87582D09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2954359"/>
        <a:ext cx="355462" cy="4422"/>
      </dsp:txXfrm>
    </dsp:sp>
    <dsp:sp modelId="{76B0ACEE-F9D2-42AA-994C-D43F0E6A5AE8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Configure a naming policy for Microsoft 365 groups, including blocked words</a:t>
          </a:r>
          <a:endParaRPr lang="en-US" sz="1300" kern="1200"/>
        </a:p>
      </dsp:txBody>
      <dsp:txXfrm>
        <a:off x="7844095" y="1598800"/>
        <a:ext cx="1922896" cy="1153737"/>
      </dsp:txXfrm>
    </dsp:sp>
    <dsp:sp modelId="{B1491937-35F9-472D-8260-9F5693FE23F6}">
      <dsp:nvSpPr>
        <dsp:cNvPr id="0" name=""/>
        <dsp:cNvSpPr/>
      </dsp:nvSpPr>
      <dsp:spPr>
        <a:xfrm>
          <a:off x="2669704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3769461"/>
        <a:ext cx="22113" cy="4422"/>
      </dsp:txXfrm>
    </dsp:sp>
    <dsp:sp modelId="{436F5AFD-E4BF-4CE2-8176-2A50AF7E2A9E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Archive, delete, or unarchive one or more teams</a:t>
          </a:r>
          <a:endParaRPr lang="en-US" sz="1300" kern="1200"/>
        </a:p>
      </dsp:txBody>
      <dsp:txXfrm>
        <a:off x="748607" y="3194804"/>
        <a:ext cx="1922896" cy="1153737"/>
      </dsp:txXfrm>
    </dsp:sp>
    <dsp:sp modelId="{A8BA36C8-3DD8-40B1-9C02-E34637B0CBEC}">
      <dsp:nvSpPr>
        <dsp:cNvPr id="0" name=""/>
        <dsp:cNvSpPr/>
      </dsp:nvSpPr>
      <dsp:spPr>
        <a:xfrm>
          <a:off x="5034866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3769461"/>
        <a:ext cx="22113" cy="4422"/>
      </dsp:txXfrm>
    </dsp:sp>
    <dsp:sp modelId="{E7213F42-E457-41D1-BF53-A836E7503FA1}">
      <dsp:nvSpPr>
        <dsp:cNvPr id="0" name=""/>
        <dsp:cNvSpPr/>
      </dsp:nvSpPr>
      <dsp:spPr>
        <a:xfrm>
          <a:off x="3113770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Restore or troubleshoot the deletion of a Microsoft 365 group</a:t>
          </a:r>
          <a:endParaRPr lang="en-US" sz="1300" kern="1200"/>
        </a:p>
      </dsp:txBody>
      <dsp:txXfrm>
        <a:off x="3113770" y="3194804"/>
        <a:ext cx="1922896" cy="1153737"/>
      </dsp:txXfrm>
    </dsp:sp>
    <dsp:sp modelId="{3AF5143E-3995-4969-B07C-EB4E24889862}">
      <dsp:nvSpPr>
        <dsp:cNvPr id="0" name=""/>
        <dsp:cNvSpPr/>
      </dsp:nvSpPr>
      <dsp:spPr>
        <a:xfrm>
          <a:off x="7400029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3769461"/>
        <a:ext cx="22113" cy="4422"/>
      </dsp:txXfrm>
    </dsp:sp>
    <dsp:sp modelId="{BA475CBE-1291-46C2-AC0A-95BDBCF7D244}">
      <dsp:nvSpPr>
        <dsp:cNvPr id="0" name=""/>
        <dsp:cNvSpPr/>
      </dsp:nvSpPr>
      <dsp:spPr>
        <a:xfrm>
          <a:off x="5478933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Identify when to use Microsoft Entra access reviews for Teams and Groups.</a:t>
          </a:r>
          <a:endParaRPr lang="en-US" sz="1300" kern="1200"/>
        </a:p>
      </dsp:txBody>
      <dsp:txXfrm>
        <a:off x="5478933" y="3194804"/>
        <a:ext cx="1922896" cy="1153737"/>
      </dsp:txXfrm>
    </dsp:sp>
    <dsp:sp modelId="{336E49DA-D908-492C-ADC0-2C9D1A8B21F3}">
      <dsp:nvSpPr>
        <dsp:cNvPr id="0" name=""/>
        <dsp:cNvSpPr/>
      </dsp:nvSpPr>
      <dsp:spPr>
        <a:xfrm>
          <a:off x="7844095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Perform operations for Teams by using PowerShell</a:t>
          </a:r>
          <a:endParaRPr lang="en-US" sz="1300" kern="1200"/>
        </a:p>
      </dsp:txBody>
      <dsp:txXfrm>
        <a:off x="7844095" y="3194804"/>
        <a:ext cx="1922896" cy="1153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B7F07-EAF4-401C-900E-0AE70E6EDB77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/>
            <a:t>Identify licensing requirements for external collaboration</a:t>
          </a:r>
        </a:p>
      </dsp:txBody>
      <dsp:txXfrm>
        <a:off x="582645" y="1178"/>
        <a:ext cx="2174490" cy="1304694"/>
      </dsp:txXfrm>
    </dsp:sp>
    <dsp:sp modelId="{13C6C205-A9FF-4924-8EC0-B05AD2573DAC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/>
            <a:t>Configure SharePoint Online and OneDrive external sharing settings</a:t>
          </a:r>
        </a:p>
      </dsp:txBody>
      <dsp:txXfrm>
        <a:off x="2974584" y="1178"/>
        <a:ext cx="2174490" cy="1304694"/>
      </dsp:txXfrm>
    </dsp:sp>
    <dsp:sp modelId="{93A3C7FD-42DF-47FB-B0D0-DC288560B1CC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/>
            <a:t>Configure External access in the Microsoft Teams admin center</a:t>
          </a:r>
        </a:p>
      </dsp:txBody>
      <dsp:txXfrm>
        <a:off x="5366524" y="1178"/>
        <a:ext cx="2174490" cy="1304694"/>
      </dsp:txXfrm>
    </dsp:sp>
    <dsp:sp modelId="{0C59C165-26D7-4A1B-A822-26CDBCCC984B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/>
            <a:t>Configure External collaboration settings in Microsoft Entra ID for guest access</a:t>
          </a:r>
        </a:p>
      </dsp:txBody>
      <dsp:txXfrm>
        <a:off x="7758464" y="1178"/>
        <a:ext cx="2174490" cy="1304694"/>
      </dsp:txXfrm>
    </dsp:sp>
    <dsp:sp modelId="{884DD1A6-E035-429F-8DC8-5AA0E0A16C10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/>
            <a:t>Configure guest access and sharing in the Microsoft Teams admin center, Microsoft 365 admin center, or Microsoft Entra admin center</a:t>
          </a:r>
        </a:p>
      </dsp:txBody>
      <dsp:txXfrm>
        <a:off x="582645" y="1523321"/>
        <a:ext cx="2174490" cy="1304694"/>
      </dsp:txXfrm>
    </dsp:sp>
    <dsp:sp modelId="{4501D54B-926F-4424-9A5C-337228EFA7DA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/>
            <a:t>Control guest access to a specific team, including sensitivity labels and Microsoft Entra ID</a:t>
          </a:r>
        </a:p>
      </dsp:txBody>
      <dsp:txXfrm>
        <a:off x="2974584" y="1523321"/>
        <a:ext cx="2174490" cy="1304694"/>
      </dsp:txXfrm>
    </dsp:sp>
    <dsp:sp modelId="{02F3628D-513C-4449-BA77-D60F24F71261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/>
            <a:t>Remove guests from Teams, including from a team or a tenant</a:t>
          </a:r>
        </a:p>
      </dsp:txBody>
      <dsp:txXfrm>
        <a:off x="5366524" y="1523321"/>
        <a:ext cx="2174490" cy="1304694"/>
      </dsp:txXfrm>
    </dsp:sp>
    <dsp:sp modelId="{F56C2EA0-7FF2-4D4B-A378-C566CF2E3E09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/>
            <a:t>Configure shared channels for external access</a:t>
          </a:r>
        </a:p>
      </dsp:txBody>
      <dsp:txXfrm>
        <a:off x="7758464" y="1523321"/>
        <a:ext cx="2174490" cy="1304694"/>
      </dsp:txXfrm>
    </dsp:sp>
    <dsp:sp modelId="{3A7443C5-9655-49E8-9E0E-36C27A3BAA37}">
      <dsp:nvSpPr>
        <dsp:cNvPr id="0" name=""/>
        <dsp:cNvSpPr/>
      </dsp:nvSpPr>
      <dsp:spPr>
        <a:xfrm>
          <a:off x="4170554" y="3045465"/>
          <a:ext cx="2174490" cy="130469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/>
            <a:t>Configure and manage cross-tenant access for B2B direct connect in Microsoft Entra ID for shared channels</a:t>
          </a:r>
        </a:p>
      </dsp:txBody>
      <dsp:txXfrm>
        <a:off x="4170554" y="3045465"/>
        <a:ext cx="2174490" cy="1304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3501F-D844-4977-8F08-405BE1DA164B}">
      <dsp:nvSpPr>
        <dsp:cNvPr id="0" name=""/>
        <dsp:cNvSpPr/>
      </dsp:nvSpPr>
      <dsp:spPr>
        <a:xfrm>
          <a:off x="9242" y="1208829"/>
          <a:ext cx="1381199" cy="1933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84" tIns="330200" rIns="10768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Identify licensing requirements for Teams Phone and resource accounts</a:t>
          </a:r>
          <a:endParaRPr lang="en-US" sz="1100" kern="1200"/>
        </a:p>
      </dsp:txBody>
      <dsp:txXfrm>
        <a:off x="9242" y="1943627"/>
        <a:ext cx="1381199" cy="1160207"/>
      </dsp:txXfrm>
    </dsp:sp>
    <dsp:sp modelId="{311065EC-5531-4C4C-8215-914B0AC7FC8E}">
      <dsp:nvSpPr>
        <dsp:cNvPr id="0" name=""/>
        <dsp:cNvSpPr/>
      </dsp:nvSpPr>
      <dsp:spPr>
        <a:xfrm>
          <a:off x="409790" y="1402197"/>
          <a:ext cx="580103" cy="580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7" tIns="12700" rIns="45227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</a:t>
          </a:r>
        </a:p>
      </dsp:txBody>
      <dsp:txXfrm>
        <a:off x="494744" y="1487151"/>
        <a:ext cx="410195" cy="410195"/>
      </dsp:txXfrm>
    </dsp:sp>
    <dsp:sp modelId="{386CF11F-2971-4CAC-83D6-65250049DCFE}">
      <dsp:nvSpPr>
        <dsp:cNvPr id="0" name=""/>
        <dsp:cNvSpPr/>
      </dsp:nvSpPr>
      <dsp:spPr>
        <a:xfrm>
          <a:off x="9242" y="3142436"/>
          <a:ext cx="138119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5BEC4-08C5-4F92-A935-46C0549302CA}">
      <dsp:nvSpPr>
        <dsp:cNvPr id="0" name=""/>
        <dsp:cNvSpPr/>
      </dsp:nvSpPr>
      <dsp:spPr>
        <a:xfrm>
          <a:off x="1528561" y="1208829"/>
          <a:ext cx="1381199" cy="1933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84" tIns="330200" rIns="10768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Identify licensing requirements for Teams devices</a:t>
          </a:r>
          <a:endParaRPr lang="en-US" sz="1100" kern="1200"/>
        </a:p>
      </dsp:txBody>
      <dsp:txXfrm>
        <a:off x="1528561" y="1943627"/>
        <a:ext cx="1381199" cy="1160207"/>
      </dsp:txXfrm>
    </dsp:sp>
    <dsp:sp modelId="{C5B2DDD7-580F-46AB-9316-4F01F7E32582}">
      <dsp:nvSpPr>
        <dsp:cNvPr id="0" name=""/>
        <dsp:cNvSpPr/>
      </dsp:nvSpPr>
      <dsp:spPr>
        <a:xfrm>
          <a:off x="1929109" y="1402197"/>
          <a:ext cx="580103" cy="580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7" tIns="12700" rIns="45227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</a:t>
          </a:r>
        </a:p>
      </dsp:txBody>
      <dsp:txXfrm>
        <a:off x="2014063" y="1487151"/>
        <a:ext cx="410195" cy="410195"/>
      </dsp:txXfrm>
    </dsp:sp>
    <dsp:sp modelId="{44EDEB01-172A-4FC0-AE4F-476C69F70FCF}">
      <dsp:nvSpPr>
        <dsp:cNvPr id="0" name=""/>
        <dsp:cNvSpPr/>
      </dsp:nvSpPr>
      <dsp:spPr>
        <a:xfrm>
          <a:off x="1528561" y="3142436"/>
          <a:ext cx="138119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AF7AC-279D-4583-A85D-CCEEB452249B}">
      <dsp:nvSpPr>
        <dsp:cNvPr id="0" name=""/>
        <dsp:cNvSpPr/>
      </dsp:nvSpPr>
      <dsp:spPr>
        <a:xfrm>
          <a:off x="3047880" y="1208829"/>
          <a:ext cx="1381199" cy="1933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84" tIns="330200" rIns="10768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Manage configuration profiles for Teams devices</a:t>
          </a:r>
          <a:endParaRPr lang="en-US" sz="1100" kern="1200"/>
        </a:p>
      </dsp:txBody>
      <dsp:txXfrm>
        <a:off x="3047880" y="1943627"/>
        <a:ext cx="1381199" cy="1160207"/>
      </dsp:txXfrm>
    </dsp:sp>
    <dsp:sp modelId="{698B1EEA-B7A0-4C76-96F1-46F037D65546}">
      <dsp:nvSpPr>
        <dsp:cNvPr id="0" name=""/>
        <dsp:cNvSpPr/>
      </dsp:nvSpPr>
      <dsp:spPr>
        <a:xfrm>
          <a:off x="3448428" y="1402197"/>
          <a:ext cx="580103" cy="580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7" tIns="12700" rIns="45227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3</a:t>
          </a:r>
        </a:p>
      </dsp:txBody>
      <dsp:txXfrm>
        <a:off x="3533382" y="1487151"/>
        <a:ext cx="410195" cy="410195"/>
      </dsp:txXfrm>
    </dsp:sp>
    <dsp:sp modelId="{DA820F9B-09AA-4134-9FBC-1D03A82FE6DF}">
      <dsp:nvSpPr>
        <dsp:cNvPr id="0" name=""/>
        <dsp:cNvSpPr/>
      </dsp:nvSpPr>
      <dsp:spPr>
        <a:xfrm>
          <a:off x="3047880" y="3142436"/>
          <a:ext cx="138119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95815-C7DC-4B09-BDC0-40268A6CA8A3}">
      <dsp:nvSpPr>
        <dsp:cNvPr id="0" name=""/>
        <dsp:cNvSpPr/>
      </dsp:nvSpPr>
      <dsp:spPr>
        <a:xfrm>
          <a:off x="4567200" y="1208829"/>
          <a:ext cx="1381199" cy="1933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84" tIns="330200" rIns="10768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Configure Teams Rooms accounts and systems</a:t>
          </a:r>
          <a:endParaRPr lang="en-US" sz="1100" kern="1200"/>
        </a:p>
      </dsp:txBody>
      <dsp:txXfrm>
        <a:off x="4567200" y="1943627"/>
        <a:ext cx="1381199" cy="1160207"/>
      </dsp:txXfrm>
    </dsp:sp>
    <dsp:sp modelId="{890BAB23-99AB-4DDF-B1B8-6092EF68BEE1}">
      <dsp:nvSpPr>
        <dsp:cNvPr id="0" name=""/>
        <dsp:cNvSpPr/>
      </dsp:nvSpPr>
      <dsp:spPr>
        <a:xfrm>
          <a:off x="4967748" y="1402197"/>
          <a:ext cx="580103" cy="580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7" tIns="12700" rIns="45227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4</a:t>
          </a:r>
        </a:p>
      </dsp:txBody>
      <dsp:txXfrm>
        <a:off x="5052702" y="1487151"/>
        <a:ext cx="410195" cy="410195"/>
      </dsp:txXfrm>
    </dsp:sp>
    <dsp:sp modelId="{C6B11DF1-7E16-4EDB-A90D-B97E4BFB8BCF}">
      <dsp:nvSpPr>
        <dsp:cNvPr id="0" name=""/>
        <dsp:cNvSpPr/>
      </dsp:nvSpPr>
      <dsp:spPr>
        <a:xfrm>
          <a:off x="4567200" y="3142436"/>
          <a:ext cx="138119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527D4-EC46-45F9-A8BF-3791332E6C14}">
      <dsp:nvSpPr>
        <dsp:cNvPr id="0" name=""/>
        <dsp:cNvSpPr/>
      </dsp:nvSpPr>
      <dsp:spPr>
        <a:xfrm>
          <a:off x="6086519" y="1208829"/>
          <a:ext cx="1381199" cy="1933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84" tIns="330200" rIns="10768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Manage device settings and firmware</a:t>
          </a:r>
          <a:endParaRPr lang="en-US" sz="1100" kern="1200"/>
        </a:p>
      </dsp:txBody>
      <dsp:txXfrm>
        <a:off x="6086519" y="1943627"/>
        <a:ext cx="1381199" cy="1160207"/>
      </dsp:txXfrm>
    </dsp:sp>
    <dsp:sp modelId="{E85DD692-A0FA-4056-A3AD-2DB8C1488063}">
      <dsp:nvSpPr>
        <dsp:cNvPr id="0" name=""/>
        <dsp:cNvSpPr/>
      </dsp:nvSpPr>
      <dsp:spPr>
        <a:xfrm>
          <a:off x="6487067" y="1402197"/>
          <a:ext cx="580103" cy="580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7" tIns="12700" rIns="45227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5</a:t>
          </a:r>
        </a:p>
      </dsp:txBody>
      <dsp:txXfrm>
        <a:off x="6572021" y="1487151"/>
        <a:ext cx="410195" cy="410195"/>
      </dsp:txXfrm>
    </dsp:sp>
    <dsp:sp modelId="{A0099AC1-4695-4375-B6E1-C5B3EABD7AF9}">
      <dsp:nvSpPr>
        <dsp:cNvPr id="0" name=""/>
        <dsp:cNvSpPr/>
      </dsp:nvSpPr>
      <dsp:spPr>
        <a:xfrm>
          <a:off x="6086519" y="3142436"/>
          <a:ext cx="138119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48A73-F75E-43E4-B59A-DA3880BAD05E}">
      <dsp:nvSpPr>
        <dsp:cNvPr id="0" name=""/>
        <dsp:cNvSpPr/>
      </dsp:nvSpPr>
      <dsp:spPr>
        <a:xfrm>
          <a:off x="7605839" y="1208829"/>
          <a:ext cx="1381199" cy="1933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84" tIns="330200" rIns="10768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Manage Teams device tags</a:t>
          </a:r>
          <a:endParaRPr lang="en-US" sz="1100" kern="1200"/>
        </a:p>
      </dsp:txBody>
      <dsp:txXfrm>
        <a:off x="7605839" y="1943627"/>
        <a:ext cx="1381199" cy="1160207"/>
      </dsp:txXfrm>
    </dsp:sp>
    <dsp:sp modelId="{FE56AAA1-B6BD-46A3-A838-7249EF46A80C}">
      <dsp:nvSpPr>
        <dsp:cNvPr id="0" name=""/>
        <dsp:cNvSpPr/>
      </dsp:nvSpPr>
      <dsp:spPr>
        <a:xfrm>
          <a:off x="8006386" y="1402197"/>
          <a:ext cx="580103" cy="580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7" tIns="12700" rIns="45227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6</a:t>
          </a:r>
        </a:p>
      </dsp:txBody>
      <dsp:txXfrm>
        <a:off x="8091340" y="1487151"/>
        <a:ext cx="410195" cy="410195"/>
      </dsp:txXfrm>
    </dsp:sp>
    <dsp:sp modelId="{2557EE99-98D0-4929-BD19-A56318FF07E7}">
      <dsp:nvSpPr>
        <dsp:cNvPr id="0" name=""/>
        <dsp:cNvSpPr/>
      </dsp:nvSpPr>
      <dsp:spPr>
        <a:xfrm>
          <a:off x="7605839" y="3142436"/>
          <a:ext cx="138119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8E0A7-D824-45F0-966D-BFEBC59B3794}">
      <dsp:nvSpPr>
        <dsp:cNvPr id="0" name=""/>
        <dsp:cNvSpPr/>
      </dsp:nvSpPr>
      <dsp:spPr>
        <a:xfrm>
          <a:off x="9125158" y="1208829"/>
          <a:ext cx="1381199" cy="1933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84" tIns="330200" rIns="10768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Provision and configure remote sign-in for new devices</a:t>
          </a:r>
          <a:endParaRPr lang="en-US" sz="1100" kern="1200"/>
        </a:p>
      </dsp:txBody>
      <dsp:txXfrm>
        <a:off x="9125158" y="1943627"/>
        <a:ext cx="1381199" cy="1160207"/>
      </dsp:txXfrm>
    </dsp:sp>
    <dsp:sp modelId="{C0517FF1-958D-4F56-9612-1337991CBE91}">
      <dsp:nvSpPr>
        <dsp:cNvPr id="0" name=""/>
        <dsp:cNvSpPr/>
      </dsp:nvSpPr>
      <dsp:spPr>
        <a:xfrm>
          <a:off x="9525706" y="1402197"/>
          <a:ext cx="580103" cy="580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7" tIns="12700" rIns="45227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7</a:t>
          </a:r>
        </a:p>
      </dsp:txBody>
      <dsp:txXfrm>
        <a:off x="9610660" y="1487151"/>
        <a:ext cx="410195" cy="410195"/>
      </dsp:txXfrm>
    </dsp:sp>
    <dsp:sp modelId="{BDB5F58E-EA2C-4B7B-89B4-5E00811E1071}">
      <dsp:nvSpPr>
        <dsp:cNvPr id="0" name=""/>
        <dsp:cNvSpPr/>
      </dsp:nvSpPr>
      <dsp:spPr>
        <a:xfrm>
          <a:off x="9125158" y="3142436"/>
          <a:ext cx="138119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89E28-0F9D-4804-8DBD-01D97F1ED17D}">
      <dsp:nvSpPr>
        <dsp:cNvPr id="0" name=""/>
        <dsp:cNvSpPr/>
      </dsp:nvSpPr>
      <dsp:spPr>
        <a:xfrm>
          <a:off x="526899" y="1110031"/>
          <a:ext cx="420521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413BA-5C36-45BA-BA7D-3BF8855CB437}">
      <dsp:nvSpPr>
        <dsp:cNvPr id="0" name=""/>
        <dsp:cNvSpPr/>
      </dsp:nvSpPr>
      <dsp:spPr>
        <a:xfrm>
          <a:off x="972652" y="1074743"/>
          <a:ext cx="48359" cy="90831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D84FE-2A55-4C9B-A61E-55513CE0EB3D}">
      <dsp:nvSpPr>
        <dsp:cNvPr id="0" name=""/>
        <dsp:cNvSpPr/>
      </dsp:nvSpPr>
      <dsp:spPr>
        <a:xfrm>
          <a:off x="304820" y="940553"/>
          <a:ext cx="339027" cy="339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56" tIns="13156" rIns="13156" bIns="1315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</a:t>
          </a:r>
        </a:p>
      </dsp:txBody>
      <dsp:txXfrm>
        <a:off x="354469" y="990202"/>
        <a:ext cx="239729" cy="239729"/>
      </dsp:txXfrm>
    </dsp:sp>
    <dsp:sp modelId="{6D937653-CD77-4472-A7B4-2FE95A248F49}">
      <dsp:nvSpPr>
        <dsp:cNvPr id="0" name=""/>
        <dsp:cNvSpPr/>
      </dsp:nvSpPr>
      <dsp:spPr>
        <a:xfrm>
          <a:off x="1247" y="1445179"/>
          <a:ext cx="94617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35" tIns="165100" rIns="7463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Plan for a Microsoft Teams rollout by using Advisor for Teams</a:t>
          </a:r>
          <a:endParaRPr lang="en-US" sz="1100" kern="1200"/>
        </a:p>
      </dsp:txBody>
      <dsp:txXfrm>
        <a:off x="1247" y="1634413"/>
        <a:ext cx="946172" cy="1776366"/>
      </dsp:txXfrm>
    </dsp:sp>
    <dsp:sp modelId="{91B8CA8A-62AC-438E-BE90-000A6A8BBC35}">
      <dsp:nvSpPr>
        <dsp:cNvPr id="0" name=""/>
        <dsp:cNvSpPr/>
      </dsp:nvSpPr>
      <dsp:spPr>
        <a:xfrm>
          <a:off x="1052551" y="1110033"/>
          <a:ext cx="94617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1B3DA-1622-437E-9078-DE2A39CA1569}">
      <dsp:nvSpPr>
        <dsp:cNvPr id="0" name=""/>
        <dsp:cNvSpPr/>
      </dsp:nvSpPr>
      <dsp:spPr>
        <a:xfrm>
          <a:off x="2023955" y="1074744"/>
          <a:ext cx="48359" cy="9083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EB21C-0F49-45D8-829E-14FAFC2760D0}">
      <dsp:nvSpPr>
        <dsp:cNvPr id="0" name=""/>
        <dsp:cNvSpPr/>
      </dsp:nvSpPr>
      <dsp:spPr>
        <a:xfrm>
          <a:off x="1356123" y="940555"/>
          <a:ext cx="339027" cy="339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56" tIns="13156" rIns="13156" bIns="1315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</a:t>
          </a:r>
        </a:p>
      </dsp:txBody>
      <dsp:txXfrm>
        <a:off x="1405772" y="990204"/>
        <a:ext cx="239729" cy="239729"/>
      </dsp:txXfrm>
    </dsp:sp>
    <dsp:sp modelId="{82106EA3-9091-4264-992A-623B166E7A7D}">
      <dsp:nvSpPr>
        <dsp:cNvPr id="0" name=""/>
        <dsp:cNvSpPr/>
      </dsp:nvSpPr>
      <dsp:spPr>
        <a:xfrm>
          <a:off x="1052551" y="1445184"/>
          <a:ext cx="94617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35" tIns="165100" rIns="7463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Create a team by using the Microsoft Teams admin center, Teams client, or the Teams PowerShell module</a:t>
          </a:r>
          <a:endParaRPr lang="en-US" sz="1100" kern="1200"/>
        </a:p>
      </dsp:txBody>
      <dsp:txXfrm>
        <a:off x="1052551" y="1634418"/>
        <a:ext cx="946172" cy="1776366"/>
      </dsp:txXfrm>
    </dsp:sp>
    <dsp:sp modelId="{C3C206F5-B46B-41BC-8013-142BBC012BB5}">
      <dsp:nvSpPr>
        <dsp:cNvPr id="0" name=""/>
        <dsp:cNvSpPr/>
      </dsp:nvSpPr>
      <dsp:spPr>
        <a:xfrm>
          <a:off x="2103854" y="1110033"/>
          <a:ext cx="94617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E533D-2AB5-487A-A8AF-102856D6C5FF}">
      <dsp:nvSpPr>
        <dsp:cNvPr id="0" name=""/>
        <dsp:cNvSpPr/>
      </dsp:nvSpPr>
      <dsp:spPr>
        <a:xfrm>
          <a:off x="3075258" y="1074744"/>
          <a:ext cx="48359" cy="9083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FDFAD-5E37-4DF3-A7B5-E9D0BB5E949F}">
      <dsp:nvSpPr>
        <dsp:cNvPr id="0" name=""/>
        <dsp:cNvSpPr/>
      </dsp:nvSpPr>
      <dsp:spPr>
        <a:xfrm>
          <a:off x="2407427" y="940555"/>
          <a:ext cx="339027" cy="339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56" tIns="13156" rIns="13156" bIns="1315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</a:t>
          </a:r>
        </a:p>
      </dsp:txBody>
      <dsp:txXfrm>
        <a:off x="2457076" y="990204"/>
        <a:ext cx="239729" cy="239729"/>
      </dsp:txXfrm>
    </dsp:sp>
    <dsp:sp modelId="{5C040DFB-8673-4D5F-BFA4-A433E69504F9}">
      <dsp:nvSpPr>
        <dsp:cNvPr id="0" name=""/>
        <dsp:cNvSpPr/>
      </dsp:nvSpPr>
      <dsp:spPr>
        <a:xfrm>
          <a:off x="2103854" y="1445184"/>
          <a:ext cx="94617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35" tIns="165100" rIns="7463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Create a team from an existing Microsoft 365 group, SharePoint site, or team</a:t>
          </a:r>
          <a:endParaRPr lang="en-US" sz="1100" kern="1200"/>
        </a:p>
      </dsp:txBody>
      <dsp:txXfrm>
        <a:off x="2103854" y="1634418"/>
        <a:ext cx="946172" cy="1776366"/>
      </dsp:txXfrm>
    </dsp:sp>
    <dsp:sp modelId="{C53EEB73-7EAB-4C37-A3BA-E74A571696AA}">
      <dsp:nvSpPr>
        <dsp:cNvPr id="0" name=""/>
        <dsp:cNvSpPr/>
      </dsp:nvSpPr>
      <dsp:spPr>
        <a:xfrm>
          <a:off x="3155157" y="1110033"/>
          <a:ext cx="94617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9F1F9-344D-424F-80D5-B6E8FE1BF9B0}">
      <dsp:nvSpPr>
        <dsp:cNvPr id="0" name=""/>
        <dsp:cNvSpPr/>
      </dsp:nvSpPr>
      <dsp:spPr>
        <a:xfrm>
          <a:off x="4126561" y="1074744"/>
          <a:ext cx="48359" cy="9083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F9B4A-857A-40D1-B31C-73CAF900D286}">
      <dsp:nvSpPr>
        <dsp:cNvPr id="0" name=""/>
        <dsp:cNvSpPr/>
      </dsp:nvSpPr>
      <dsp:spPr>
        <a:xfrm>
          <a:off x="3458730" y="940555"/>
          <a:ext cx="339027" cy="339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56" tIns="13156" rIns="13156" bIns="1315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</a:t>
          </a:r>
        </a:p>
      </dsp:txBody>
      <dsp:txXfrm>
        <a:off x="3508379" y="990204"/>
        <a:ext cx="239729" cy="239729"/>
      </dsp:txXfrm>
    </dsp:sp>
    <dsp:sp modelId="{59CD80D4-9444-4732-ADDC-927415F9E45A}">
      <dsp:nvSpPr>
        <dsp:cNvPr id="0" name=""/>
        <dsp:cNvSpPr/>
      </dsp:nvSpPr>
      <dsp:spPr>
        <a:xfrm>
          <a:off x="3155157" y="1445184"/>
          <a:ext cx="94617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35" tIns="165100" rIns="7463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Create a team from a template</a:t>
          </a:r>
          <a:endParaRPr lang="en-US" sz="1100" kern="1200"/>
        </a:p>
      </dsp:txBody>
      <dsp:txXfrm>
        <a:off x="3155157" y="1634418"/>
        <a:ext cx="946172" cy="1776366"/>
      </dsp:txXfrm>
    </dsp:sp>
    <dsp:sp modelId="{32A7C817-3ACD-47D2-B539-450F9EDDB3AB}">
      <dsp:nvSpPr>
        <dsp:cNvPr id="0" name=""/>
        <dsp:cNvSpPr/>
      </dsp:nvSpPr>
      <dsp:spPr>
        <a:xfrm>
          <a:off x="4206460" y="1110033"/>
          <a:ext cx="94617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6E642-9098-4317-B2F5-C2A1979DB892}">
      <dsp:nvSpPr>
        <dsp:cNvPr id="0" name=""/>
        <dsp:cNvSpPr/>
      </dsp:nvSpPr>
      <dsp:spPr>
        <a:xfrm>
          <a:off x="5177865" y="1074744"/>
          <a:ext cx="48359" cy="9083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3F333-73F8-414C-A642-02749FB3BB0E}">
      <dsp:nvSpPr>
        <dsp:cNvPr id="0" name=""/>
        <dsp:cNvSpPr/>
      </dsp:nvSpPr>
      <dsp:spPr>
        <a:xfrm>
          <a:off x="4510033" y="940555"/>
          <a:ext cx="339027" cy="339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56" tIns="13156" rIns="13156" bIns="1315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</a:t>
          </a:r>
        </a:p>
      </dsp:txBody>
      <dsp:txXfrm>
        <a:off x="4559682" y="990204"/>
        <a:ext cx="239729" cy="239729"/>
      </dsp:txXfrm>
    </dsp:sp>
    <dsp:sp modelId="{18A9D529-248A-461A-80C7-666A191D6C48}">
      <dsp:nvSpPr>
        <dsp:cNvPr id="0" name=""/>
        <dsp:cNvSpPr/>
      </dsp:nvSpPr>
      <dsp:spPr>
        <a:xfrm>
          <a:off x="4206460" y="1445184"/>
          <a:ext cx="94617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35" tIns="165100" rIns="7463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Create and manage Teams templates and template policies</a:t>
          </a:r>
          <a:endParaRPr lang="en-US" sz="1100" kern="1200"/>
        </a:p>
      </dsp:txBody>
      <dsp:txXfrm>
        <a:off x="4206460" y="1634418"/>
        <a:ext cx="946172" cy="1776366"/>
      </dsp:txXfrm>
    </dsp:sp>
    <dsp:sp modelId="{53B16B90-D0D0-4767-81F5-7565BD39A71A}">
      <dsp:nvSpPr>
        <dsp:cNvPr id="0" name=""/>
        <dsp:cNvSpPr/>
      </dsp:nvSpPr>
      <dsp:spPr>
        <a:xfrm>
          <a:off x="5257764" y="1110033"/>
          <a:ext cx="94617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821B7-1244-403C-97E2-2144B55C0D6A}">
      <dsp:nvSpPr>
        <dsp:cNvPr id="0" name=""/>
        <dsp:cNvSpPr/>
      </dsp:nvSpPr>
      <dsp:spPr>
        <a:xfrm>
          <a:off x="6229168" y="1074744"/>
          <a:ext cx="48359" cy="9083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0A71D-C91D-44F1-8CC6-2C8A7293E646}">
      <dsp:nvSpPr>
        <dsp:cNvPr id="0" name=""/>
        <dsp:cNvSpPr/>
      </dsp:nvSpPr>
      <dsp:spPr>
        <a:xfrm>
          <a:off x="5561336" y="940555"/>
          <a:ext cx="339027" cy="339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56" tIns="13156" rIns="13156" bIns="1315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6</a:t>
          </a:r>
        </a:p>
      </dsp:txBody>
      <dsp:txXfrm>
        <a:off x="5610985" y="990204"/>
        <a:ext cx="239729" cy="239729"/>
      </dsp:txXfrm>
    </dsp:sp>
    <dsp:sp modelId="{D213A058-418C-44A7-815B-97F64BEA6C4E}">
      <dsp:nvSpPr>
        <dsp:cNvPr id="0" name=""/>
        <dsp:cNvSpPr/>
      </dsp:nvSpPr>
      <dsp:spPr>
        <a:xfrm>
          <a:off x="5257764" y="1445184"/>
          <a:ext cx="94617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35" tIns="165100" rIns="7463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Manage the membership of a team</a:t>
          </a:r>
          <a:endParaRPr lang="en-US" sz="1100" kern="1200"/>
        </a:p>
      </dsp:txBody>
      <dsp:txXfrm>
        <a:off x="5257764" y="1634418"/>
        <a:ext cx="946172" cy="1776366"/>
      </dsp:txXfrm>
    </dsp:sp>
    <dsp:sp modelId="{F681A889-22C4-4656-AA1E-0D5772F6B34F}">
      <dsp:nvSpPr>
        <dsp:cNvPr id="0" name=""/>
        <dsp:cNvSpPr/>
      </dsp:nvSpPr>
      <dsp:spPr>
        <a:xfrm>
          <a:off x="6309067" y="1110033"/>
          <a:ext cx="94617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63CCA-4285-42C7-B00B-017CB5417F7B}">
      <dsp:nvSpPr>
        <dsp:cNvPr id="0" name=""/>
        <dsp:cNvSpPr/>
      </dsp:nvSpPr>
      <dsp:spPr>
        <a:xfrm>
          <a:off x="7280471" y="1074744"/>
          <a:ext cx="48359" cy="9083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72F77-D440-4E81-BE1F-96BE27A2DBDA}">
      <dsp:nvSpPr>
        <dsp:cNvPr id="0" name=""/>
        <dsp:cNvSpPr/>
      </dsp:nvSpPr>
      <dsp:spPr>
        <a:xfrm>
          <a:off x="6612640" y="940555"/>
          <a:ext cx="339027" cy="339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56" tIns="13156" rIns="13156" bIns="1315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7</a:t>
          </a:r>
        </a:p>
      </dsp:txBody>
      <dsp:txXfrm>
        <a:off x="6662289" y="990204"/>
        <a:ext cx="239729" cy="239729"/>
      </dsp:txXfrm>
    </dsp:sp>
    <dsp:sp modelId="{9A068AF6-8C88-4358-AABC-BC5EFD1A0643}">
      <dsp:nvSpPr>
        <dsp:cNvPr id="0" name=""/>
        <dsp:cNvSpPr/>
      </dsp:nvSpPr>
      <dsp:spPr>
        <a:xfrm>
          <a:off x="6309067" y="1445184"/>
          <a:ext cx="94623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0" tIns="165100" rIns="7464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Assign and modify user roles in a team</a:t>
          </a:r>
          <a:endParaRPr lang="en-US" sz="1100" kern="1200"/>
        </a:p>
      </dsp:txBody>
      <dsp:txXfrm>
        <a:off x="6309067" y="1634431"/>
        <a:ext cx="946237" cy="1776353"/>
      </dsp:txXfrm>
    </dsp:sp>
    <dsp:sp modelId="{31CABE66-C502-4B5B-BA60-575AEE80D61F}">
      <dsp:nvSpPr>
        <dsp:cNvPr id="0" name=""/>
        <dsp:cNvSpPr/>
      </dsp:nvSpPr>
      <dsp:spPr>
        <a:xfrm>
          <a:off x="7360442" y="1110033"/>
          <a:ext cx="94617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4477B-A4ED-4800-8703-F16481E80342}">
      <dsp:nvSpPr>
        <dsp:cNvPr id="0" name=""/>
        <dsp:cNvSpPr/>
      </dsp:nvSpPr>
      <dsp:spPr>
        <a:xfrm>
          <a:off x="8331846" y="1074744"/>
          <a:ext cx="48359" cy="9083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D89A8-15A0-4BD4-90C3-3F9AA554AADF}">
      <dsp:nvSpPr>
        <dsp:cNvPr id="0" name=""/>
        <dsp:cNvSpPr/>
      </dsp:nvSpPr>
      <dsp:spPr>
        <a:xfrm>
          <a:off x="7664015" y="940555"/>
          <a:ext cx="339027" cy="339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56" tIns="13156" rIns="13156" bIns="1315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8</a:t>
          </a:r>
        </a:p>
      </dsp:txBody>
      <dsp:txXfrm>
        <a:off x="7713664" y="990204"/>
        <a:ext cx="239729" cy="239729"/>
      </dsp:txXfrm>
    </dsp:sp>
    <dsp:sp modelId="{B8B4665A-5858-42AB-A51F-2EB4C96B085E}">
      <dsp:nvSpPr>
        <dsp:cNvPr id="0" name=""/>
        <dsp:cNvSpPr/>
      </dsp:nvSpPr>
      <dsp:spPr>
        <a:xfrm>
          <a:off x="7360442" y="1445184"/>
          <a:ext cx="94617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35" tIns="165100" rIns="7463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Manage a team in the Microsoft Teams admin center</a:t>
          </a:r>
          <a:endParaRPr lang="en-US" sz="1100" kern="1200"/>
        </a:p>
      </dsp:txBody>
      <dsp:txXfrm>
        <a:off x="7360442" y="1634418"/>
        <a:ext cx="946172" cy="1776366"/>
      </dsp:txXfrm>
    </dsp:sp>
    <dsp:sp modelId="{86E4C222-19E6-4928-A98E-A5A77791F152}">
      <dsp:nvSpPr>
        <dsp:cNvPr id="0" name=""/>
        <dsp:cNvSpPr/>
      </dsp:nvSpPr>
      <dsp:spPr>
        <a:xfrm>
          <a:off x="8411745" y="1110033"/>
          <a:ext cx="94617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7BF20-7F3E-4877-9488-B495F9EC2B90}">
      <dsp:nvSpPr>
        <dsp:cNvPr id="0" name=""/>
        <dsp:cNvSpPr/>
      </dsp:nvSpPr>
      <dsp:spPr>
        <a:xfrm>
          <a:off x="9383149" y="1074744"/>
          <a:ext cx="48359" cy="9083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1109F-DF59-4C60-9EC1-19FDC4A9E1C3}">
      <dsp:nvSpPr>
        <dsp:cNvPr id="0" name=""/>
        <dsp:cNvSpPr/>
      </dsp:nvSpPr>
      <dsp:spPr>
        <a:xfrm>
          <a:off x="8715318" y="940555"/>
          <a:ext cx="339027" cy="339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56" tIns="13156" rIns="13156" bIns="1315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9</a:t>
          </a:r>
        </a:p>
      </dsp:txBody>
      <dsp:txXfrm>
        <a:off x="8764967" y="990204"/>
        <a:ext cx="239729" cy="239729"/>
      </dsp:txXfrm>
    </dsp:sp>
    <dsp:sp modelId="{22A565E5-2EE8-410A-96E2-CC39AFCC3EEA}">
      <dsp:nvSpPr>
        <dsp:cNvPr id="0" name=""/>
        <dsp:cNvSpPr/>
      </dsp:nvSpPr>
      <dsp:spPr>
        <a:xfrm>
          <a:off x="8411745" y="1445184"/>
          <a:ext cx="94617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35" tIns="165100" rIns="7463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Manage Teams environment settings in the Microsoft Teams admin center</a:t>
          </a:r>
          <a:endParaRPr lang="en-US" sz="1100" kern="1200"/>
        </a:p>
      </dsp:txBody>
      <dsp:txXfrm>
        <a:off x="8411745" y="1634418"/>
        <a:ext cx="946172" cy="1776366"/>
      </dsp:txXfrm>
    </dsp:sp>
    <dsp:sp modelId="{00067D55-6FBD-45AB-9959-76FAFF1DFB6C}">
      <dsp:nvSpPr>
        <dsp:cNvPr id="0" name=""/>
        <dsp:cNvSpPr/>
      </dsp:nvSpPr>
      <dsp:spPr>
        <a:xfrm>
          <a:off x="9463048" y="1110033"/>
          <a:ext cx="47308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D4E50-0719-4A95-B79B-E5B303214C1B}">
      <dsp:nvSpPr>
        <dsp:cNvPr id="0" name=""/>
        <dsp:cNvSpPr/>
      </dsp:nvSpPr>
      <dsp:spPr>
        <a:xfrm>
          <a:off x="9766621" y="940555"/>
          <a:ext cx="339027" cy="339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56" tIns="13156" rIns="13156" bIns="1315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10</a:t>
          </a:r>
        </a:p>
      </dsp:txBody>
      <dsp:txXfrm>
        <a:off x="9816270" y="990204"/>
        <a:ext cx="239729" cy="239729"/>
      </dsp:txXfrm>
    </dsp:sp>
    <dsp:sp modelId="{A61199AB-18A2-43ED-AE76-BDD36CECC2AD}">
      <dsp:nvSpPr>
        <dsp:cNvPr id="0" name=""/>
        <dsp:cNvSpPr/>
      </dsp:nvSpPr>
      <dsp:spPr>
        <a:xfrm>
          <a:off x="9463048" y="1445184"/>
          <a:ext cx="94617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35" tIns="165100" rIns="7463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Configure privacy and sensitivity settings for Teams</a:t>
          </a:r>
          <a:endParaRPr lang="en-US" sz="1100" kern="1200"/>
        </a:p>
      </dsp:txBody>
      <dsp:txXfrm>
        <a:off x="9463048" y="1634418"/>
        <a:ext cx="946172" cy="17763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1CC14-B090-4E7B-9376-510FC039D529}">
      <dsp:nvSpPr>
        <dsp:cNvPr id="0" name=""/>
        <dsp:cNvSpPr/>
      </dsp:nvSpPr>
      <dsp:spPr>
        <a:xfrm>
          <a:off x="1283" y="1043496"/>
          <a:ext cx="1617389" cy="2264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Recommend channel types, including standard, private, and shared</a:t>
          </a:r>
          <a:endParaRPr lang="en-US" sz="1200" kern="1200"/>
        </a:p>
      </dsp:txBody>
      <dsp:txXfrm>
        <a:off x="1283" y="1903947"/>
        <a:ext cx="1617389" cy="1358607"/>
      </dsp:txXfrm>
    </dsp:sp>
    <dsp:sp modelId="{4684F2D9-9E3F-4B8A-B608-6404DE23930D}">
      <dsp:nvSpPr>
        <dsp:cNvPr id="0" name=""/>
        <dsp:cNvSpPr/>
      </dsp:nvSpPr>
      <dsp:spPr>
        <a:xfrm>
          <a:off x="470326" y="1269930"/>
          <a:ext cx="679303" cy="67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569808" y="1369412"/>
        <a:ext cx="480339" cy="480339"/>
      </dsp:txXfrm>
    </dsp:sp>
    <dsp:sp modelId="{4E73DB61-4949-4200-B687-F81C333A5D48}">
      <dsp:nvSpPr>
        <dsp:cNvPr id="0" name=""/>
        <dsp:cNvSpPr/>
      </dsp:nvSpPr>
      <dsp:spPr>
        <a:xfrm>
          <a:off x="1283" y="3307769"/>
          <a:ext cx="161738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56DCA-7559-495A-9558-092CC6476EC5}">
      <dsp:nvSpPr>
        <dsp:cNvPr id="0" name=""/>
        <dsp:cNvSpPr/>
      </dsp:nvSpPr>
      <dsp:spPr>
        <a:xfrm>
          <a:off x="1780412" y="1043496"/>
          <a:ext cx="1617389" cy="2264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Add, edit, and remove channels</a:t>
          </a:r>
          <a:endParaRPr lang="en-US" sz="1200" kern="1200"/>
        </a:p>
      </dsp:txBody>
      <dsp:txXfrm>
        <a:off x="1780412" y="1903947"/>
        <a:ext cx="1617389" cy="1358607"/>
      </dsp:txXfrm>
    </dsp:sp>
    <dsp:sp modelId="{71C06116-34FA-4454-83EB-CFE6C5A52ACB}">
      <dsp:nvSpPr>
        <dsp:cNvPr id="0" name=""/>
        <dsp:cNvSpPr/>
      </dsp:nvSpPr>
      <dsp:spPr>
        <a:xfrm>
          <a:off x="2249455" y="1269930"/>
          <a:ext cx="679303" cy="67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348937" y="1369412"/>
        <a:ext cx="480339" cy="480339"/>
      </dsp:txXfrm>
    </dsp:sp>
    <dsp:sp modelId="{1F345D08-DB7D-497B-A2A2-4815565F5224}">
      <dsp:nvSpPr>
        <dsp:cNvPr id="0" name=""/>
        <dsp:cNvSpPr/>
      </dsp:nvSpPr>
      <dsp:spPr>
        <a:xfrm>
          <a:off x="1780412" y="3307769"/>
          <a:ext cx="161738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8A314-136A-4F3C-BD35-3191CA20F801}">
      <dsp:nvSpPr>
        <dsp:cNvPr id="0" name=""/>
        <dsp:cNvSpPr/>
      </dsp:nvSpPr>
      <dsp:spPr>
        <a:xfrm>
          <a:off x="3559540" y="1043496"/>
          <a:ext cx="1617389" cy="2264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Manage Teams channel settings</a:t>
          </a:r>
          <a:endParaRPr lang="en-US" sz="1200" kern="1200"/>
        </a:p>
      </dsp:txBody>
      <dsp:txXfrm>
        <a:off x="3559540" y="1903947"/>
        <a:ext cx="1617389" cy="1358607"/>
      </dsp:txXfrm>
    </dsp:sp>
    <dsp:sp modelId="{05249072-E622-4CAF-8517-99EB1338B531}">
      <dsp:nvSpPr>
        <dsp:cNvPr id="0" name=""/>
        <dsp:cNvSpPr/>
      </dsp:nvSpPr>
      <dsp:spPr>
        <a:xfrm>
          <a:off x="4028583" y="1269930"/>
          <a:ext cx="679303" cy="67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4128065" y="1369412"/>
        <a:ext cx="480339" cy="480339"/>
      </dsp:txXfrm>
    </dsp:sp>
    <dsp:sp modelId="{C93B62B3-8C1B-4DFF-940E-B5EAA2EBCCD2}">
      <dsp:nvSpPr>
        <dsp:cNvPr id="0" name=""/>
        <dsp:cNvSpPr/>
      </dsp:nvSpPr>
      <dsp:spPr>
        <a:xfrm>
          <a:off x="3559540" y="3307769"/>
          <a:ext cx="161738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E58C2-4DB9-4485-A6CD-4D380FB97815}">
      <dsp:nvSpPr>
        <dsp:cNvPr id="0" name=""/>
        <dsp:cNvSpPr/>
      </dsp:nvSpPr>
      <dsp:spPr>
        <a:xfrm>
          <a:off x="5338669" y="1043496"/>
          <a:ext cx="1617389" cy="2264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Create and manage teams policies for channels</a:t>
          </a:r>
          <a:endParaRPr lang="en-US" sz="1200" kern="1200"/>
        </a:p>
      </dsp:txBody>
      <dsp:txXfrm>
        <a:off x="5338669" y="1903947"/>
        <a:ext cx="1617389" cy="1358607"/>
      </dsp:txXfrm>
    </dsp:sp>
    <dsp:sp modelId="{BC0D18CC-7255-4B3F-BD31-7DC814D38466}">
      <dsp:nvSpPr>
        <dsp:cNvPr id="0" name=""/>
        <dsp:cNvSpPr/>
      </dsp:nvSpPr>
      <dsp:spPr>
        <a:xfrm>
          <a:off x="5807712" y="1269930"/>
          <a:ext cx="679303" cy="67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5907194" y="1369412"/>
        <a:ext cx="480339" cy="480339"/>
      </dsp:txXfrm>
    </dsp:sp>
    <dsp:sp modelId="{ECFEE7BE-966E-4011-A214-EFB45D6CD1D7}">
      <dsp:nvSpPr>
        <dsp:cNvPr id="0" name=""/>
        <dsp:cNvSpPr/>
      </dsp:nvSpPr>
      <dsp:spPr>
        <a:xfrm>
          <a:off x="5338669" y="3307769"/>
          <a:ext cx="161738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A0735-9A99-4F43-A6E3-B138E5DCAD38}">
      <dsp:nvSpPr>
        <dsp:cNvPr id="0" name=""/>
        <dsp:cNvSpPr/>
      </dsp:nvSpPr>
      <dsp:spPr>
        <a:xfrm>
          <a:off x="7117798" y="1043496"/>
          <a:ext cx="1617389" cy="2264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Manage private and shared channel membership</a:t>
          </a:r>
          <a:endParaRPr lang="en-US" sz="1200" kern="1200"/>
        </a:p>
      </dsp:txBody>
      <dsp:txXfrm>
        <a:off x="7117798" y="1903947"/>
        <a:ext cx="1617389" cy="1358607"/>
      </dsp:txXfrm>
    </dsp:sp>
    <dsp:sp modelId="{5C52A527-0635-40D5-9FF5-0868BF9D735D}">
      <dsp:nvSpPr>
        <dsp:cNvPr id="0" name=""/>
        <dsp:cNvSpPr/>
      </dsp:nvSpPr>
      <dsp:spPr>
        <a:xfrm>
          <a:off x="7586841" y="1269930"/>
          <a:ext cx="679303" cy="67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>
        <a:off x="7686323" y="1369412"/>
        <a:ext cx="480339" cy="480339"/>
      </dsp:txXfrm>
    </dsp:sp>
    <dsp:sp modelId="{F7ABDD0A-A880-4E63-9D4B-96E5ED049D94}">
      <dsp:nvSpPr>
        <dsp:cNvPr id="0" name=""/>
        <dsp:cNvSpPr/>
      </dsp:nvSpPr>
      <dsp:spPr>
        <a:xfrm>
          <a:off x="7117798" y="3307769"/>
          <a:ext cx="161738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04874-8813-4262-9F5B-50D2E39AD2A9}">
      <dsp:nvSpPr>
        <dsp:cNvPr id="0" name=""/>
        <dsp:cNvSpPr/>
      </dsp:nvSpPr>
      <dsp:spPr>
        <a:xfrm>
          <a:off x="8896926" y="1043496"/>
          <a:ext cx="1617389" cy="2264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Create and manage messaging policies</a:t>
          </a:r>
          <a:endParaRPr lang="en-US" sz="1200" kern="1200"/>
        </a:p>
      </dsp:txBody>
      <dsp:txXfrm>
        <a:off x="8896926" y="1903947"/>
        <a:ext cx="1617389" cy="1358607"/>
      </dsp:txXfrm>
    </dsp:sp>
    <dsp:sp modelId="{9308C8B5-F626-46DC-B118-959926F1A94C}">
      <dsp:nvSpPr>
        <dsp:cNvPr id="0" name=""/>
        <dsp:cNvSpPr/>
      </dsp:nvSpPr>
      <dsp:spPr>
        <a:xfrm>
          <a:off x="9365969" y="1269930"/>
          <a:ext cx="679303" cy="67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>
        <a:off x="9465451" y="1369412"/>
        <a:ext cx="480339" cy="480339"/>
      </dsp:txXfrm>
    </dsp:sp>
    <dsp:sp modelId="{32CD5DDE-EE05-4F5C-BB85-2A4864EEDF58}">
      <dsp:nvSpPr>
        <dsp:cNvPr id="0" name=""/>
        <dsp:cNvSpPr/>
      </dsp:nvSpPr>
      <dsp:spPr>
        <a:xfrm>
          <a:off x="8896926" y="3307769"/>
          <a:ext cx="161738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B2F79-2EAF-4BA9-ABAF-4D081370176A}">
      <dsp:nvSpPr>
        <dsp:cNvPr id="0" name=""/>
        <dsp:cNvSpPr/>
      </dsp:nvSpPr>
      <dsp:spPr>
        <a:xfrm>
          <a:off x="205509" y="16114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E5EB6-9575-43AC-A345-A0C914B8F844}">
      <dsp:nvSpPr>
        <dsp:cNvPr id="0" name=""/>
        <dsp:cNvSpPr/>
      </dsp:nvSpPr>
      <dsp:spPr>
        <a:xfrm>
          <a:off x="396960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1C1C7-DF6A-436A-BCE9-B74285DAA43B}">
      <dsp:nvSpPr>
        <dsp:cNvPr id="0" name=""/>
        <dsp:cNvSpPr/>
      </dsp:nvSpPr>
      <dsp:spPr>
        <a:xfrm>
          <a:off x="1312541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Recommend meeting types, including live events, webinars, and virtual appointments</a:t>
          </a:r>
          <a:endParaRPr lang="en-US" sz="1600" kern="1200"/>
        </a:p>
      </dsp:txBody>
      <dsp:txXfrm>
        <a:off x="1312541" y="16114"/>
        <a:ext cx="2148945" cy="911674"/>
      </dsp:txXfrm>
    </dsp:sp>
    <dsp:sp modelId="{B2E2D755-B49B-49E6-B5CE-A36A5AED8CB9}">
      <dsp:nvSpPr>
        <dsp:cNvPr id="0" name=""/>
        <dsp:cNvSpPr/>
      </dsp:nvSpPr>
      <dsp:spPr>
        <a:xfrm>
          <a:off x="3835925" y="16114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1FF5A-AEDE-4F0F-A38E-5A1EE3007A2F}">
      <dsp:nvSpPr>
        <dsp:cNvPr id="0" name=""/>
        <dsp:cNvSpPr/>
      </dsp:nvSpPr>
      <dsp:spPr>
        <a:xfrm>
          <a:off x="4027376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C2C1F-0C80-4D2E-A17C-E7A3406FC553}">
      <dsp:nvSpPr>
        <dsp:cNvPr id="0" name=""/>
        <dsp:cNvSpPr/>
      </dsp:nvSpPr>
      <dsp:spPr>
        <a:xfrm>
          <a:off x="4942957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Enable enhanced meeting features for a user by assigning Microsoft Teams Premium licenses</a:t>
          </a:r>
          <a:endParaRPr lang="en-US" sz="1600" kern="1200"/>
        </a:p>
      </dsp:txBody>
      <dsp:txXfrm>
        <a:off x="4942957" y="16114"/>
        <a:ext cx="2148945" cy="911674"/>
      </dsp:txXfrm>
    </dsp:sp>
    <dsp:sp modelId="{3F2CF467-6E1C-413D-AA78-231AC3D7D01C}">
      <dsp:nvSpPr>
        <dsp:cNvPr id="0" name=""/>
        <dsp:cNvSpPr/>
      </dsp:nvSpPr>
      <dsp:spPr>
        <a:xfrm>
          <a:off x="7466341" y="16114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887F8-A2BA-472D-9017-E0DCAAB0C1CF}">
      <dsp:nvSpPr>
        <dsp:cNvPr id="0" name=""/>
        <dsp:cNvSpPr/>
      </dsp:nvSpPr>
      <dsp:spPr>
        <a:xfrm>
          <a:off x="7657792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106D4-3DA2-4A8B-B435-BB22955B2F1B}">
      <dsp:nvSpPr>
        <dsp:cNvPr id="0" name=""/>
        <dsp:cNvSpPr/>
      </dsp:nvSpPr>
      <dsp:spPr>
        <a:xfrm>
          <a:off x="8573374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Configure meeting settings</a:t>
          </a:r>
          <a:endParaRPr lang="en-US" sz="1600" kern="1200"/>
        </a:p>
      </dsp:txBody>
      <dsp:txXfrm>
        <a:off x="8573374" y="16114"/>
        <a:ext cx="2148945" cy="911674"/>
      </dsp:txXfrm>
    </dsp:sp>
    <dsp:sp modelId="{98F84B1D-6CB3-497A-80ED-9A301993FEFC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643B1-583F-4513-9574-676AE2E361C3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CCE9C-1824-4BA3-84D5-AC4924E1237A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Create and manage meeting templates and template policies</a:t>
          </a:r>
          <a:endParaRPr lang="en-US" sz="1600" kern="1200"/>
        </a:p>
      </dsp:txBody>
      <dsp:txXfrm>
        <a:off x="1312541" y="1640565"/>
        <a:ext cx="2148945" cy="911674"/>
      </dsp:txXfrm>
    </dsp:sp>
    <dsp:sp modelId="{BC548366-C177-47BE-AB0C-B75CFB56874C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16B5E-3FC5-4219-A305-AF34408122BB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23E61-4E8B-4EC0-9544-D4B8B0C983AA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Create and manage meeting policies</a:t>
          </a:r>
          <a:endParaRPr lang="en-US" sz="1600" kern="1200"/>
        </a:p>
      </dsp:txBody>
      <dsp:txXfrm>
        <a:off x="4942957" y="1640565"/>
        <a:ext cx="2148945" cy="911674"/>
      </dsp:txXfrm>
    </dsp:sp>
    <dsp:sp modelId="{D1350825-6330-47F7-A3EF-ABCC2DF7C024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CFFE7-BAC0-41B0-AA78-59FD5D6191DE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28790-10CE-4990-8960-03B2CE06B1F6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Create and manage conference bridges</a:t>
          </a:r>
          <a:endParaRPr lang="en-US" sz="1600" kern="1200"/>
        </a:p>
      </dsp:txBody>
      <dsp:txXfrm>
        <a:off x="8573374" y="1640565"/>
        <a:ext cx="2148945" cy="911674"/>
      </dsp:txXfrm>
    </dsp:sp>
    <dsp:sp modelId="{BE2D782F-EE3D-40E8-BF80-BADF4BDF6623}">
      <dsp:nvSpPr>
        <dsp:cNvPr id="0" name=""/>
        <dsp:cNvSpPr/>
      </dsp:nvSpPr>
      <dsp:spPr>
        <a:xfrm>
          <a:off x="205509" y="3265016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985C4-DA5E-4494-84E4-3AD1B9AD8692}">
      <dsp:nvSpPr>
        <dsp:cNvPr id="0" name=""/>
        <dsp:cNvSpPr/>
      </dsp:nvSpPr>
      <dsp:spPr>
        <a:xfrm>
          <a:off x="396960" y="3456467"/>
          <a:ext cx="528770" cy="52877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673F8-74DE-4F11-8D5C-C50E54F91093}">
      <dsp:nvSpPr>
        <dsp:cNvPr id="0" name=""/>
        <dsp:cNvSpPr/>
      </dsp:nvSpPr>
      <dsp:spPr>
        <a:xfrm>
          <a:off x="1312541" y="3265016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Create and manage audio conferencing policies</a:t>
          </a:r>
          <a:endParaRPr lang="en-US" sz="1600" kern="1200"/>
        </a:p>
      </dsp:txBody>
      <dsp:txXfrm>
        <a:off x="1312541" y="3265016"/>
        <a:ext cx="2148945" cy="911674"/>
      </dsp:txXfrm>
    </dsp:sp>
    <dsp:sp modelId="{FBB9F6B8-FA88-4D8C-85A7-F8C4D7E48B6C}">
      <dsp:nvSpPr>
        <dsp:cNvPr id="0" name=""/>
        <dsp:cNvSpPr/>
      </dsp:nvSpPr>
      <dsp:spPr>
        <a:xfrm>
          <a:off x="3835925" y="3265016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38A04-6222-49DF-AFE8-D54C811D7E18}">
      <dsp:nvSpPr>
        <dsp:cNvPr id="0" name=""/>
        <dsp:cNvSpPr/>
      </dsp:nvSpPr>
      <dsp:spPr>
        <a:xfrm>
          <a:off x="4027376" y="3456467"/>
          <a:ext cx="528770" cy="52877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C875D-BB5B-4D67-A5C9-F44F1D6527C4}">
      <dsp:nvSpPr>
        <dsp:cNvPr id="0" name=""/>
        <dsp:cNvSpPr/>
      </dsp:nvSpPr>
      <dsp:spPr>
        <a:xfrm>
          <a:off x="4942957" y="3265016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Plan and configure live events settings and policies</a:t>
          </a:r>
          <a:endParaRPr lang="en-US" sz="1600" kern="1200"/>
        </a:p>
      </dsp:txBody>
      <dsp:txXfrm>
        <a:off x="4942957" y="3265016"/>
        <a:ext cx="2148945" cy="9116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C4FA0-9923-4FB7-9CC6-37A63B0B1C2A}">
      <dsp:nvSpPr>
        <dsp:cNvPr id="0" name=""/>
        <dsp:cNvSpPr/>
      </dsp:nvSpPr>
      <dsp:spPr>
        <a:xfrm>
          <a:off x="1852309" y="1034661"/>
          <a:ext cx="392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99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38219" y="1078261"/>
        <a:ext cx="21179" cy="4240"/>
      </dsp:txXfrm>
    </dsp:sp>
    <dsp:sp modelId="{CBDAEF0A-BEE7-4504-BD9B-FB74FBC169A5}">
      <dsp:nvSpPr>
        <dsp:cNvPr id="0" name=""/>
        <dsp:cNvSpPr/>
      </dsp:nvSpPr>
      <dsp:spPr>
        <a:xfrm>
          <a:off x="12372" y="527860"/>
          <a:ext cx="1841737" cy="11050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47" tIns="94730" rIns="90247" bIns="947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Evaluate Public Switched Telephone Network (PSTN) options, including Calling Plan, Direct Routing, Operator Connect, and Teams Phone Mobile</a:t>
          </a:r>
          <a:endParaRPr lang="en-US" sz="1200" kern="1200"/>
        </a:p>
      </dsp:txBody>
      <dsp:txXfrm>
        <a:off x="12372" y="527860"/>
        <a:ext cx="1841737" cy="1105042"/>
      </dsp:txXfrm>
    </dsp:sp>
    <dsp:sp modelId="{5B9C401F-499F-4D92-A5D7-9F3BE607EBCF}">
      <dsp:nvSpPr>
        <dsp:cNvPr id="0" name=""/>
        <dsp:cNvSpPr/>
      </dsp:nvSpPr>
      <dsp:spPr>
        <a:xfrm>
          <a:off x="4117646" y="1034661"/>
          <a:ext cx="392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999" y="45720"/>
              </a:lnTo>
            </a:path>
          </a:pathLst>
        </a:custGeom>
        <a:noFill/>
        <a:ln w="635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3556" y="1078261"/>
        <a:ext cx="21179" cy="4240"/>
      </dsp:txXfrm>
    </dsp:sp>
    <dsp:sp modelId="{696920C8-9148-4BB6-9128-3A89645E602E}">
      <dsp:nvSpPr>
        <dsp:cNvPr id="0" name=""/>
        <dsp:cNvSpPr/>
      </dsp:nvSpPr>
      <dsp:spPr>
        <a:xfrm>
          <a:off x="2277709" y="527860"/>
          <a:ext cx="1841737" cy="1105042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47" tIns="94730" rIns="90247" bIns="947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Add, change, or remove an emergency address for an organization</a:t>
          </a:r>
          <a:endParaRPr lang="en-US" sz="1200" kern="1200"/>
        </a:p>
      </dsp:txBody>
      <dsp:txXfrm>
        <a:off x="2277709" y="527860"/>
        <a:ext cx="1841737" cy="1105042"/>
      </dsp:txXfrm>
    </dsp:sp>
    <dsp:sp modelId="{2F15F409-9BE0-417A-878F-B8A03CF6CA22}">
      <dsp:nvSpPr>
        <dsp:cNvPr id="0" name=""/>
        <dsp:cNvSpPr/>
      </dsp:nvSpPr>
      <dsp:spPr>
        <a:xfrm>
          <a:off x="6382983" y="1034661"/>
          <a:ext cx="392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999" y="45720"/>
              </a:lnTo>
            </a:path>
          </a:pathLst>
        </a:custGeom>
        <a:noFill/>
        <a:ln w="635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68892" y="1078261"/>
        <a:ext cx="21179" cy="4240"/>
      </dsp:txXfrm>
    </dsp:sp>
    <dsp:sp modelId="{CF242F24-AEBF-4850-ADBA-152E464044C4}">
      <dsp:nvSpPr>
        <dsp:cNvPr id="0" name=""/>
        <dsp:cNvSpPr/>
      </dsp:nvSpPr>
      <dsp:spPr>
        <a:xfrm>
          <a:off x="4543045" y="527860"/>
          <a:ext cx="1841737" cy="1105042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47" tIns="94730" rIns="90247" bIns="947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Provision and manage phone numbers for users, services, and conferencing bridges</a:t>
          </a:r>
          <a:endParaRPr lang="en-US" sz="1200" kern="1200"/>
        </a:p>
      </dsp:txBody>
      <dsp:txXfrm>
        <a:off x="4543045" y="527860"/>
        <a:ext cx="1841737" cy="1105042"/>
      </dsp:txXfrm>
    </dsp:sp>
    <dsp:sp modelId="{17864C1A-ADB4-4877-99E0-36ED99B89805}">
      <dsp:nvSpPr>
        <dsp:cNvPr id="0" name=""/>
        <dsp:cNvSpPr/>
      </dsp:nvSpPr>
      <dsp:spPr>
        <a:xfrm>
          <a:off x="8648319" y="1034661"/>
          <a:ext cx="392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999" y="45720"/>
              </a:lnTo>
            </a:path>
          </a:pathLst>
        </a:custGeom>
        <a:noFill/>
        <a:ln w="635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34229" y="1078261"/>
        <a:ext cx="21179" cy="4240"/>
      </dsp:txXfrm>
    </dsp:sp>
    <dsp:sp modelId="{6921CD37-E01A-4EC3-9A35-2BCECB2F5F1B}">
      <dsp:nvSpPr>
        <dsp:cNvPr id="0" name=""/>
        <dsp:cNvSpPr/>
      </dsp:nvSpPr>
      <dsp:spPr>
        <a:xfrm>
          <a:off x="6808382" y="527860"/>
          <a:ext cx="1841737" cy="1105042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47" tIns="94730" rIns="90247" bIns="947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Assign, change, or remove a phone number for a user or a resource account</a:t>
          </a:r>
          <a:endParaRPr lang="en-US" sz="1200" kern="1200"/>
        </a:p>
      </dsp:txBody>
      <dsp:txXfrm>
        <a:off x="6808382" y="527860"/>
        <a:ext cx="1841737" cy="1105042"/>
      </dsp:txXfrm>
    </dsp:sp>
    <dsp:sp modelId="{0BA6C625-BA41-4764-84A1-EEEE8ECCFF71}">
      <dsp:nvSpPr>
        <dsp:cNvPr id="0" name=""/>
        <dsp:cNvSpPr/>
      </dsp:nvSpPr>
      <dsp:spPr>
        <a:xfrm>
          <a:off x="933240" y="1631102"/>
          <a:ext cx="9061347" cy="392999"/>
        </a:xfrm>
        <a:custGeom>
          <a:avLst/>
          <a:gdLst/>
          <a:ahLst/>
          <a:cxnLst/>
          <a:rect l="0" t="0" r="0" b="0"/>
          <a:pathLst>
            <a:path>
              <a:moveTo>
                <a:pt x="9061347" y="0"/>
              </a:moveTo>
              <a:lnTo>
                <a:pt x="9061347" y="213599"/>
              </a:lnTo>
              <a:lnTo>
                <a:pt x="0" y="213599"/>
              </a:lnTo>
              <a:lnTo>
                <a:pt x="0" y="392999"/>
              </a:lnTo>
            </a:path>
          </a:pathLst>
        </a:custGeom>
        <a:noFill/>
        <a:ln w="635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7133" y="1825482"/>
        <a:ext cx="453562" cy="4240"/>
      </dsp:txXfrm>
    </dsp:sp>
    <dsp:sp modelId="{34308C44-FB89-47F8-BF0D-0411C78911FA}">
      <dsp:nvSpPr>
        <dsp:cNvPr id="0" name=""/>
        <dsp:cNvSpPr/>
      </dsp:nvSpPr>
      <dsp:spPr>
        <a:xfrm>
          <a:off x="9073719" y="527860"/>
          <a:ext cx="1841737" cy="1105042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47" tIns="94730" rIns="90247" bIns="947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Create and manage resource accounts in the Microsoft Teams admin center</a:t>
          </a:r>
          <a:endParaRPr lang="en-US" sz="1200" kern="1200"/>
        </a:p>
      </dsp:txBody>
      <dsp:txXfrm>
        <a:off x="9073719" y="527860"/>
        <a:ext cx="1841737" cy="1105042"/>
      </dsp:txXfrm>
    </dsp:sp>
    <dsp:sp modelId="{5183C5BA-246B-4C02-A42A-AFF999365DCC}">
      <dsp:nvSpPr>
        <dsp:cNvPr id="0" name=""/>
        <dsp:cNvSpPr/>
      </dsp:nvSpPr>
      <dsp:spPr>
        <a:xfrm>
          <a:off x="1852309" y="2563303"/>
          <a:ext cx="392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999" y="45720"/>
              </a:lnTo>
            </a:path>
          </a:pathLst>
        </a:custGeom>
        <a:noFill/>
        <a:ln w="635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38219" y="2606903"/>
        <a:ext cx="21179" cy="4240"/>
      </dsp:txXfrm>
    </dsp:sp>
    <dsp:sp modelId="{A0EB4031-F3CE-401E-A9D5-A8595715A1C1}">
      <dsp:nvSpPr>
        <dsp:cNvPr id="0" name=""/>
        <dsp:cNvSpPr/>
      </dsp:nvSpPr>
      <dsp:spPr>
        <a:xfrm>
          <a:off x="12372" y="2056502"/>
          <a:ext cx="1841737" cy="1105042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47" tIns="94730" rIns="90247" bIns="947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Manage voice settings and policies for users</a:t>
          </a:r>
          <a:endParaRPr lang="en-US" sz="1200" kern="1200"/>
        </a:p>
      </dsp:txBody>
      <dsp:txXfrm>
        <a:off x="12372" y="2056502"/>
        <a:ext cx="1841737" cy="1105042"/>
      </dsp:txXfrm>
    </dsp:sp>
    <dsp:sp modelId="{AA208439-1C37-4C8B-ABA0-52C2773DC923}">
      <dsp:nvSpPr>
        <dsp:cNvPr id="0" name=""/>
        <dsp:cNvSpPr/>
      </dsp:nvSpPr>
      <dsp:spPr>
        <a:xfrm>
          <a:off x="4117646" y="2563303"/>
          <a:ext cx="392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999" y="45720"/>
              </a:lnTo>
            </a:path>
          </a:pathLst>
        </a:custGeom>
        <a:noFill/>
        <a:ln w="635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3556" y="2606903"/>
        <a:ext cx="21179" cy="4240"/>
      </dsp:txXfrm>
    </dsp:sp>
    <dsp:sp modelId="{ABBC66BD-440A-4B70-AEAD-DFD0DCFCD0DA}">
      <dsp:nvSpPr>
        <dsp:cNvPr id="0" name=""/>
        <dsp:cNvSpPr/>
      </dsp:nvSpPr>
      <dsp:spPr>
        <a:xfrm>
          <a:off x="2277709" y="2056502"/>
          <a:ext cx="1841737" cy="1105042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47" tIns="94730" rIns="90247" bIns="947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Create and manage voicemail policies</a:t>
          </a:r>
          <a:endParaRPr lang="en-US" sz="1200" kern="1200"/>
        </a:p>
      </dsp:txBody>
      <dsp:txXfrm>
        <a:off x="2277709" y="2056502"/>
        <a:ext cx="1841737" cy="1105042"/>
      </dsp:txXfrm>
    </dsp:sp>
    <dsp:sp modelId="{D656D61F-3F23-4436-96F4-96200C53714B}">
      <dsp:nvSpPr>
        <dsp:cNvPr id="0" name=""/>
        <dsp:cNvSpPr/>
      </dsp:nvSpPr>
      <dsp:spPr>
        <a:xfrm>
          <a:off x="6382983" y="2563303"/>
          <a:ext cx="392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999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68892" y="2606903"/>
        <a:ext cx="21179" cy="4240"/>
      </dsp:txXfrm>
    </dsp:sp>
    <dsp:sp modelId="{CA311E75-0F27-45A2-9C2E-23996A20880E}">
      <dsp:nvSpPr>
        <dsp:cNvPr id="0" name=""/>
        <dsp:cNvSpPr/>
      </dsp:nvSpPr>
      <dsp:spPr>
        <a:xfrm>
          <a:off x="4543045" y="2056502"/>
          <a:ext cx="1841737" cy="1105042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47" tIns="94730" rIns="90247" bIns="947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Configure auto-attendants and call queues</a:t>
          </a:r>
          <a:endParaRPr lang="en-US" sz="1200" kern="1200"/>
        </a:p>
      </dsp:txBody>
      <dsp:txXfrm>
        <a:off x="4543045" y="2056502"/>
        <a:ext cx="1841737" cy="1105042"/>
      </dsp:txXfrm>
    </dsp:sp>
    <dsp:sp modelId="{7CADF1E5-31E5-4D0D-B58E-8F98C36D97C5}">
      <dsp:nvSpPr>
        <dsp:cNvPr id="0" name=""/>
        <dsp:cNvSpPr/>
      </dsp:nvSpPr>
      <dsp:spPr>
        <a:xfrm>
          <a:off x="6808382" y="2056502"/>
          <a:ext cx="1841737" cy="110504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47" tIns="94730" rIns="90247" bIns="947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Create and manage calling policies</a:t>
          </a:r>
          <a:endParaRPr lang="en-US" sz="1200" kern="1200"/>
        </a:p>
      </dsp:txBody>
      <dsp:txXfrm>
        <a:off x="6808382" y="2056502"/>
        <a:ext cx="1841737" cy="11050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DD45C-38A5-4716-B653-BFD17DD6B657}">
      <dsp:nvSpPr>
        <dsp:cNvPr id="0" name=""/>
        <dsp:cNvSpPr/>
      </dsp:nvSpPr>
      <dsp:spPr>
        <a:xfrm>
          <a:off x="14954" y="870267"/>
          <a:ext cx="1657790" cy="497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Monitor and report on</a:t>
          </a:r>
        </a:p>
      </dsp:txBody>
      <dsp:txXfrm>
        <a:off x="14954" y="870267"/>
        <a:ext cx="1657790" cy="497337"/>
      </dsp:txXfrm>
    </dsp:sp>
    <dsp:sp modelId="{158BC1F5-B2BD-4730-B4FB-0F41F3CB8AD1}">
      <dsp:nvSpPr>
        <dsp:cNvPr id="0" name=""/>
        <dsp:cNvSpPr/>
      </dsp:nvSpPr>
      <dsp:spPr>
        <a:xfrm>
          <a:off x="14954" y="1367604"/>
          <a:ext cx="1657790" cy="21134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3" tIns="163753" rIns="163753" bIns="16375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Monitor and report on voice and meeting quality</a:t>
          </a:r>
        </a:p>
      </dsp:txBody>
      <dsp:txXfrm>
        <a:off x="14954" y="1367604"/>
        <a:ext cx="1657790" cy="2113465"/>
      </dsp:txXfrm>
    </dsp:sp>
    <dsp:sp modelId="{EB78A27A-B224-4713-8197-569EA30FC61E}">
      <dsp:nvSpPr>
        <dsp:cNvPr id="0" name=""/>
        <dsp:cNvSpPr/>
      </dsp:nvSpPr>
      <dsp:spPr>
        <a:xfrm>
          <a:off x="1780534" y="870267"/>
          <a:ext cx="1657790" cy="497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Report on</a:t>
          </a:r>
        </a:p>
      </dsp:txBody>
      <dsp:txXfrm>
        <a:off x="1780534" y="870267"/>
        <a:ext cx="1657790" cy="497337"/>
      </dsp:txXfrm>
    </dsp:sp>
    <dsp:sp modelId="{BD92AF8F-4848-4306-BCE8-8383357CF58F}">
      <dsp:nvSpPr>
        <dsp:cNvPr id="0" name=""/>
        <dsp:cNvSpPr/>
      </dsp:nvSpPr>
      <dsp:spPr>
        <a:xfrm>
          <a:off x="1780534" y="1367604"/>
          <a:ext cx="1657790" cy="21134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3" tIns="163753" rIns="163753" bIns="16375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Report on Teams usage, including team activity, app usage, active users, per-meeting metrics, and storage usage</a:t>
          </a:r>
        </a:p>
      </dsp:txBody>
      <dsp:txXfrm>
        <a:off x="1780534" y="1367604"/>
        <a:ext cx="1657790" cy="2113465"/>
      </dsp:txXfrm>
    </dsp:sp>
    <dsp:sp modelId="{57C77933-3BB0-45BE-9842-5F30845B2F79}">
      <dsp:nvSpPr>
        <dsp:cNvPr id="0" name=""/>
        <dsp:cNvSpPr/>
      </dsp:nvSpPr>
      <dsp:spPr>
        <a:xfrm>
          <a:off x="3546114" y="870267"/>
          <a:ext cx="1657790" cy="497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Monitor and report on</a:t>
          </a:r>
        </a:p>
      </dsp:txBody>
      <dsp:txXfrm>
        <a:off x="3546114" y="870267"/>
        <a:ext cx="1657790" cy="497337"/>
      </dsp:txXfrm>
    </dsp:sp>
    <dsp:sp modelId="{30CBDC84-3A99-4F72-83C2-2100A321E447}">
      <dsp:nvSpPr>
        <dsp:cNvPr id="0" name=""/>
        <dsp:cNvSpPr/>
      </dsp:nvSpPr>
      <dsp:spPr>
        <a:xfrm>
          <a:off x="3546114" y="1367604"/>
          <a:ext cx="1657790" cy="21134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3" tIns="163753" rIns="163753" bIns="16375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Monitor and report on the creation and deletion of teams</a:t>
          </a:r>
        </a:p>
      </dsp:txBody>
      <dsp:txXfrm>
        <a:off x="3546114" y="1367604"/>
        <a:ext cx="1657790" cy="2113465"/>
      </dsp:txXfrm>
    </dsp:sp>
    <dsp:sp modelId="{92C67343-BF98-4727-8D72-96C111D30FF2}">
      <dsp:nvSpPr>
        <dsp:cNvPr id="0" name=""/>
        <dsp:cNvSpPr/>
      </dsp:nvSpPr>
      <dsp:spPr>
        <a:xfrm>
          <a:off x="5311694" y="870267"/>
          <a:ext cx="1657790" cy="497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Monitor and report on</a:t>
          </a:r>
        </a:p>
      </dsp:txBody>
      <dsp:txXfrm>
        <a:off x="5311694" y="870267"/>
        <a:ext cx="1657790" cy="497337"/>
      </dsp:txXfrm>
    </dsp:sp>
    <dsp:sp modelId="{3E523396-0405-4F6E-BC86-A7CD68DCACFE}">
      <dsp:nvSpPr>
        <dsp:cNvPr id="0" name=""/>
        <dsp:cNvSpPr/>
      </dsp:nvSpPr>
      <dsp:spPr>
        <a:xfrm>
          <a:off x="5311694" y="1367604"/>
          <a:ext cx="1657790" cy="21134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3" tIns="163753" rIns="163753" bIns="16375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Monitor and report on guest access</a:t>
          </a:r>
        </a:p>
      </dsp:txBody>
      <dsp:txXfrm>
        <a:off x="5311694" y="1367604"/>
        <a:ext cx="1657790" cy="2113465"/>
      </dsp:txXfrm>
    </dsp:sp>
    <dsp:sp modelId="{40D9B478-1E14-476C-A8FD-79AA579446D2}">
      <dsp:nvSpPr>
        <dsp:cNvPr id="0" name=""/>
        <dsp:cNvSpPr/>
      </dsp:nvSpPr>
      <dsp:spPr>
        <a:xfrm>
          <a:off x="7077274" y="870267"/>
          <a:ext cx="1657790" cy="497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Monitor</a:t>
          </a:r>
        </a:p>
      </dsp:txBody>
      <dsp:txXfrm>
        <a:off x="7077274" y="870267"/>
        <a:ext cx="1657790" cy="497337"/>
      </dsp:txXfrm>
    </dsp:sp>
    <dsp:sp modelId="{2D93CFB3-760F-47BF-B9A9-944E1F95C6A8}">
      <dsp:nvSpPr>
        <dsp:cNvPr id="0" name=""/>
        <dsp:cNvSpPr/>
      </dsp:nvSpPr>
      <dsp:spPr>
        <a:xfrm>
          <a:off x="7077274" y="1367604"/>
          <a:ext cx="1657790" cy="21134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3" tIns="163753" rIns="163753" bIns="16375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Monitor the Microsoft 365 network connectivity test tool</a:t>
          </a:r>
        </a:p>
      </dsp:txBody>
      <dsp:txXfrm>
        <a:off x="7077274" y="1367604"/>
        <a:ext cx="1657790" cy="2113465"/>
      </dsp:txXfrm>
    </dsp:sp>
    <dsp:sp modelId="{108C75FE-497F-484D-9B64-34B72C09A2A2}">
      <dsp:nvSpPr>
        <dsp:cNvPr id="0" name=""/>
        <dsp:cNvSpPr/>
      </dsp:nvSpPr>
      <dsp:spPr>
        <a:xfrm>
          <a:off x="8842854" y="870267"/>
          <a:ext cx="1657790" cy="497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Manage</a:t>
          </a:r>
        </a:p>
      </dsp:txBody>
      <dsp:txXfrm>
        <a:off x="8842854" y="870267"/>
        <a:ext cx="1657790" cy="497337"/>
      </dsp:txXfrm>
    </dsp:sp>
    <dsp:sp modelId="{E54E13AD-AE04-4C93-AAA1-76B4A71102F5}">
      <dsp:nvSpPr>
        <dsp:cNvPr id="0" name=""/>
        <dsp:cNvSpPr/>
      </dsp:nvSpPr>
      <dsp:spPr>
        <a:xfrm>
          <a:off x="8842854" y="1367604"/>
          <a:ext cx="1657790" cy="21134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3" tIns="163753" rIns="163753" bIns="16375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Manage feedback policies</a:t>
          </a:r>
        </a:p>
      </dsp:txBody>
      <dsp:txXfrm>
        <a:off x="8842854" y="1367604"/>
        <a:ext cx="1657790" cy="21134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9C3AF-6435-4E61-8B89-175E8B964761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0ED2C-9908-49B7-83F5-6DF32DB4DE24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4BF83-8B80-44C7-B24E-248C3FA8C3E2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dirty="0"/>
            <a:t>Collect client-side logs</a:t>
          </a:r>
          <a:endParaRPr lang="en-US" sz="1700" kern="1200" dirty="0"/>
        </a:p>
      </dsp:txBody>
      <dsp:txXfrm>
        <a:off x="75768" y="3053169"/>
        <a:ext cx="3093750" cy="720000"/>
      </dsp:txXfrm>
    </dsp:sp>
    <dsp:sp modelId="{C939D3A7-2903-499B-9DCA-EA324F4B8911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10A84-3C94-45A0-9DF3-7A219EED1982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A4EF5-8236-4C84-9E42-DE220ACAC08A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Clear the Teams client cache</a:t>
          </a:r>
          <a:endParaRPr lang="en-US" sz="1700" kern="1200"/>
        </a:p>
      </dsp:txBody>
      <dsp:txXfrm>
        <a:off x="3710925" y="3053169"/>
        <a:ext cx="3093750" cy="720000"/>
      </dsp:txXfrm>
    </dsp:sp>
    <dsp:sp modelId="{4186E7B8-1642-405F-A10E-93D2C93633AB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ADE52-0D6F-42E3-977C-25C457EA9A81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63CED-7880-474E-96B1-9F19F4019F48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Troubleshoot issues by using self-help diagnostics for Teams</a:t>
          </a:r>
          <a:endParaRPr lang="en-US" sz="17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12C7-06E8-811E-D370-FF21F1B8B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6CE76-D273-292D-6796-250C20D4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9C00C-0FC3-F1DD-00D4-0FFE744F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602F-4F66-4A48-B687-66E30EC3832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62ADF-7F0E-51B8-8DC4-0A08637F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FCF1A-0148-0038-3A1F-85ADBCF9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9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CA0F-EDF0-157D-AAEE-D9693ACB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8E49E-2E76-27AE-2B86-097D36E82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7BD1D-B905-50D0-3772-5DB4BDAC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602F-4F66-4A48-B687-66E30EC3832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7DE4C-2240-5EBF-B649-9949208F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BB493-70B9-623B-B60A-FB1FF457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59D44-634C-5CEC-FB02-8E6052BFB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BE539-A33E-F8D1-0FCD-54B8066EB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34CF3-F3EA-DD9E-1380-E0C1BFB4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602F-4F66-4A48-B687-66E30EC3832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B0E58-2915-B03D-5E69-1EC67F0B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B10E7-627C-797F-05A0-891EC5A1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0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8553-FB36-4E0A-A266-09B33467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3F43-5836-0EF2-50C2-F5CABF67E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E446-DEA1-6EB5-DC73-240A230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602F-4F66-4A48-B687-66E30EC3832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4B985-C82F-2E13-AD3A-79631F2D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1D69-750D-A0E9-FEB8-672EC78D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8B1D-1C28-2C72-2CB0-CAC54BEB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F4877-C0C2-FDFF-DA0C-CB56DB651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43274-B534-9463-7DDC-F1973975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602F-4F66-4A48-B687-66E30EC3832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7D065-0DFD-64CC-A404-BC90AF5E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157B4-CABB-3FBD-BC37-40BE4D22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8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02B5-23AC-18FD-2540-056655AF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AFBF-BC19-9941-42F9-8AAF1F6B7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631E8-C9B5-8A0E-346D-8ED511BB4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BD1C8-6F8C-38DD-095A-85B1D082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602F-4F66-4A48-B687-66E30EC3832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94FCA-0345-6206-21B0-801A5088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60E2D-36B9-A8A9-D310-F9E5C4F9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2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9451-17F7-7F95-0C04-92EF11B5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783A7-6955-BE7D-BC1A-7250E35BD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791C8-BDC4-5308-9BE0-7F5ACC45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B7BD6-E4BC-3F1E-A96D-660A58D47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8F572-E32F-C8C8-128D-B801A36E2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0B82B-F212-EA69-9B19-C7F7B4A7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602F-4F66-4A48-B687-66E30EC3832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DBBBE-9EE8-B0C5-DDF8-56FA6046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DDFA1-67EE-E6BA-9B68-8FC14251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637A-9D97-71F9-BF21-2F0BC344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7725A-9059-B60F-6BFE-20AD7452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602F-4F66-4A48-B687-66E30EC3832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CC74A-1B51-F084-DF41-274C42C9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857CC-4A8A-28B0-2B5C-7454D72C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0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7C97E-053F-7D13-4F7E-64A05BFF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602F-4F66-4A48-B687-66E30EC3832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96811-D8F9-1982-CB0C-EA5A5838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90FEA-247A-FBA4-6622-F828E2E5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3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175D-AA88-B187-B7BD-1B4A5399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AFB8-A871-9C0C-C788-AA7F12266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73B09-B4F8-6737-A5FB-E42312025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0742B-CB55-F0B2-7621-11986953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602F-4F66-4A48-B687-66E30EC3832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7D58E-BE21-1B37-ACD8-B0F003BC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6EF9A-7A39-398F-DD92-4E286B8F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A142-84AE-A3F9-E27C-3DEE19DA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56AF1-F948-777A-1290-3389665FE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DB074-5331-BA08-FD88-57E0818B3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63733-E4D8-F1A9-025D-CA57412C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602F-4F66-4A48-B687-66E30EC3832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9539B-B700-144B-B97F-6251D598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A9693-6084-90DE-45C5-21174D75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8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00FDA-0625-8F8F-3F49-3820AACD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53C45-2279-0E72-D62B-D29141E67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44FA5-7D10-DA19-A98E-92BECF27D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E602F-4F66-4A48-B687-66E30EC3832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FCB2-7550-0FE4-ED9D-C415C9938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748EC-4A6B-4CA1-C254-AEA865B44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200415078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92FDBAD3-6681-8A4B-C3E9-BDE2EAE35D02}"/>
              </a:ext>
            </a:extLst>
          </p:cNvPr>
          <p:cNvSpPr txBox="1"/>
          <p:nvPr userDrawn="1"/>
        </p:nvSpPr>
        <p:spPr>
          <a:xfrm>
            <a:off x="0" y="0"/>
            <a:ext cx="134480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General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20887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4.xml"/><Relationship Id="rId7" Type="http://schemas.openxmlformats.org/officeDocument/2006/relationships/slide" Target="slide10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5.xml"/><Relationship Id="rId7" Type="http://schemas.openxmlformats.org/officeDocument/2006/relationships/slide" Target="slide10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6.xml"/><Relationship Id="rId7" Type="http://schemas.openxmlformats.org/officeDocument/2006/relationships/slide" Target="slide14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7.xml"/><Relationship Id="rId7" Type="http://schemas.openxmlformats.org/officeDocument/2006/relationships/slide" Target="slide14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8.xml"/><Relationship Id="rId7" Type="http://schemas.openxmlformats.org/officeDocument/2006/relationships/slide" Target="slide17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9.xml"/><Relationship Id="rId7" Type="http://schemas.openxmlformats.org/officeDocument/2006/relationships/slide" Target="slide17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17.xml"/><Relationship Id="rId7" Type="http://schemas.openxmlformats.org/officeDocument/2006/relationships/slide" Target="slide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4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045" y="0"/>
            <a:ext cx="740695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65003-A3C7-A046-C7E8-7FE49A82D9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780" b="34130"/>
          <a:stretch/>
        </p:blipFill>
        <p:spPr>
          <a:xfrm>
            <a:off x="5462588" y="722313"/>
            <a:ext cx="6051550" cy="3375025"/>
          </a:xfrm>
          <a:prstGeom prst="rect">
            <a:avLst/>
          </a:prstGeom>
        </p:spPr>
      </p:pic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14DF374-3C06-00D1-D659-424F8248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88" y="4162425"/>
            <a:ext cx="6051550" cy="196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403317-3E56-2DF4-077E-C64BED4A4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862" y="680482"/>
            <a:ext cx="2955852" cy="328312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MS-700 Managing MS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A78AA-FEEE-1FF8-298B-B9FDD8D83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862" y="4268369"/>
            <a:ext cx="2955851" cy="1909148"/>
          </a:xfrm>
        </p:spPr>
        <p:txBody>
          <a:bodyPr anchor="t">
            <a:normAutofit/>
          </a:bodyPr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Dan Rey</a:t>
            </a:r>
          </a:p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November 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03FBBE-8FE3-EBDC-86FA-C383F6578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825" y="5753739"/>
            <a:ext cx="1949399" cy="11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19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etal tic-tac-toe game pieces">
            <a:extLst>
              <a:ext uri="{FF2B5EF4-FFF2-40B4-BE49-F238E27FC236}">
                <a16:creationId xmlns:a16="http://schemas.microsoft.com/office/drawing/2014/main" id="{BF5FFEFB-4202-B322-1665-DAC7DCB83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31" r="1" b="5654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16418-8D0B-35A9-4484-7A568576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4121944"/>
            <a:ext cx="7927785" cy="16206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+mj-lt"/>
              </a:rPr>
              <a:t>Objective Domain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D4AF-9360-C126-19AB-5DB689F3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028" y="5737867"/>
            <a:ext cx="7942381" cy="6184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solidFill>
                  <a:srgbClr val="FFFFFF"/>
                </a:solidFill>
                <a:effectLst/>
                <a:latin typeface="+mn-lt"/>
              </a:rPr>
              <a:t>Manage teams, channels, chats, and apps (20–25%)</a:t>
            </a:r>
          </a:p>
        </p:txBody>
      </p:sp>
    </p:spTree>
    <p:extLst>
      <p:ext uri="{BB962C8B-B14F-4D97-AF65-F5344CB8AC3E}">
        <p14:creationId xmlns:p14="http://schemas.microsoft.com/office/powerpoint/2010/main" val="155884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817D-1274-53CE-3295-39BA52B4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161616"/>
                </a:solidFill>
                <a:effectLst/>
              </a:rPr>
              <a:t>Create and manage teams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13E9B45-22E4-86B6-C7A8-CD03CB6DA0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hlinkClick r:id="rId7" action="ppaction://hlinksldjump"/>
            <a:extLst>
              <a:ext uri="{FF2B5EF4-FFF2-40B4-BE49-F238E27FC236}">
                <a16:creationId xmlns:a16="http://schemas.microsoft.com/office/drawing/2014/main" id="{E0F6E881-35B6-7D3E-0338-33DB26D976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3609" y="5519486"/>
            <a:ext cx="1509724" cy="90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4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A0BD-01F3-9221-9515-A09E0465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61616"/>
                </a:solidFill>
                <a:effectLst/>
              </a:rPr>
              <a:t>Manage channels and chats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89395E-E37B-C11B-A5B9-5B9DF2DAA1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hlinkClick r:id="rId7" action="ppaction://hlinksldjump"/>
            <a:extLst>
              <a:ext uri="{FF2B5EF4-FFF2-40B4-BE49-F238E27FC236}">
                <a16:creationId xmlns:a16="http://schemas.microsoft.com/office/drawing/2014/main" id="{7F07AFDE-2C16-CB99-2BCE-7F176B7DE2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3609" y="5519486"/>
            <a:ext cx="1509724" cy="90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4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F3D036A-D7EE-2EC1-13B1-CAFBC2BDD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4605"/>
            <a:ext cx="12192000" cy="6911657"/>
            <a:chOff x="0" y="-44605"/>
            <a:chExt cx="12192000" cy="691165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09A00-EE5C-7921-011D-2243441B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35554"/>
              <a:ext cx="12192000" cy="6902606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CBD214-1DC9-F322-5194-DA04BAC2F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44605"/>
              <a:ext cx="12192000" cy="690260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8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17909E-D887-EBA8-327F-2218BE68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93892" y="-35555"/>
              <a:ext cx="4498108" cy="6902604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EAF9FB-B8E3-9BF3-8388-AE1AC0CB4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5555"/>
              <a:ext cx="5057929" cy="6017255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2000"/>
                  </a:schemeClr>
                </a:gs>
                <a:gs pos="32000">
                  <a:schemeClr val="accent2"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19E729-D057-EE70-1EFF-CC7D6A4B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307376"/>
            <a:ext cx="4114800" cy="4550216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Manage apps for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5673-AC79-C270-CEC7-65D3F3F1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545" y="1307376"/>
            <a:ext cx="5553151" cy="45502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Manage Org-wide app settings in the Microsoft Teams admin center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Create and manage app permission policies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Create and manage app setup policies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Manage permissions and consent for apps, including blocking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Recommend appropriate extensibility options, including apps, connectors, tabs, meetings, and messaging extensions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Manage purchasing of apps in the Teams app 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Customize the appearance of the Teams app 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Customize the branded experience of an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Upload an app to Teams</a:t>
            </a:r>
          </a:p>
          <a:p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E72F3CE-40C1-E2BC-1FDC-6085F97F7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609" y="5519486"/>
            <a:ext cx="1509724" cy="90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5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35E5095B-43E8-7390-EBE5-83A140850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904FF-7C92-20CB-FBD7-E515048A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/>
              </a:rPr>
              <a:t>Objective Domain 3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9082-E710-996F-8088-588EA18BD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1" i="0">
                <a:effectLst/>
                <a:latin typeface="Segoe UI" panose="020B0502040204020203" pitchFamily="34" charset="0"/>
              </a:rPr>
              <a:t>Manage meetings and calling (15–20%)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8966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38A67-D386-B39F-F4E7-2DB2FA31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Manage meetings and events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8171A8-9ADA-3613-DCA0-F1048C034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27969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hlinkClick r:id="rId7" action="ppaction://hlinksldjump"/>
            <a:extLst>
              <a:ext uri="{FF2B5EF4-FFF2-40B4-BE49-F238E27FC236}">
                <a16:creationId xmlns:a16="http://schemas.microsoft.com/office/drawing/2014/main" id="{2D0C2023-E4B2-F71E-D2E6-A81B163ED2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7351" y="5410027"/>
            <a:ext cx="1543061" cy="89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4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8059E-72E0-2028-818F-B55C3487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Manage phone numbers and services for Teams Phone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0870E7-2545-E6AE-DB6D-3E1E22E27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89446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hlinkClick r:id="rId7" action="ppaction://hlinksldjump"/>
            <a:extLst>
              <a:ext uri="{FF2B5EF4-FFF2-40B4-BE49-F238E27FC236}">
                <a16:creationId xmlns:a16="http://schemas.microsoft.com/office/drawing/2014/main" id="{65714FA2-DD34-F243-FBD7-39183A88D9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7351" y="5410027"/>
            <a:ext cx="1543061" cy="89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1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91456F36-F960-A8B7-96D0-FD49E9DBB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1" b="1422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E8E5F-FC34-E82C-233C-417F2B8B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Objective Domain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C479C-D25D-07D3-3053-1C0094315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b="1" i="0" dirty="0">
                <a:solidFill>
                  <a:srgbClr val="FFFFFF"/>
                </a:solidFill>
                <a:effectLst/>
              </a:rPr>
              <a:t>Monitor, report on, and troubleshoot Teams (10–15%)</a:t>
            </a:r>
          </a:p>
        </p:txBody>
      </p:sp>
    </p:spTree>
    <p:extLst>
      <p:ext uri="{BB962C8B-B14F-4D97-AF65-F5344CB8AC3E}">
        <p14:creationId xmlns:p14="http://schemas.microsoft.com/office/powerpoint/2010/main" val="190623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19FF-7878-E10F-8584-ACD125F6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and report on Teams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04790B-A524-0BC3-0EFE-AE74523ABC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hlinkClick r:id="rId7" action="ppaction://hlinksldjump"/>
            <a:extLst>
              <a:ext uri="{FF2B5EF4-FFF2-40B4-BE49-F238E27FC236}">
                <a16:creationId xmlns:a16="http://schemas.microsoft.com/office/drawing/2014/main" id="{D87D4F4C-8DC1-9592-84A2-841B87E952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0444" y="5594746"/>
            <a:ext cx="1566874" cy="8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0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CC600-83DA-24BE-42F4-D7B4D9E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sz="4100" dirty="0">
                <a:solidFill>
                  <a:srgbClr val="FFFFFF"/>
                </a:solidFill>
              </a:rPr>
              <a:t>Troubleshoot audio, video, and client issues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6F64D8-180A-5EB7-AB6D-3416115B6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96473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hlinkClick r:id="rId7" action="ppaction://hlinksldjump"/>
            <a:extLst>
              <a:ext uri="{FF2B5EF4-FFF2-40B4-BE49-F238E27FC236}">
                <a16:creationId xmlns:a16="http://schemas.microsoft.com/office/drawing/2014/main" id="{DD74EEFB-1532-15A0-725C-C31D6E16D9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0444" y="5594746"/>
            <a:ext cx="1566874" cy="8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4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92086-125B-AE67-AFEE-9DAFB7F9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Skills Measured November 2023</a:t>
            </a:r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4190C656-DC18-39CA-BEEC-344C98F26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1" r="15791" b="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5978-9065-4156-5E35-3187D81C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486" y="2248475"/>
            <a:ext cx="4089727" cy="452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Plan and manage a Microsoft Teams environment (40–45%)</a:t>
            </a: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Manage chat, teams, channels, and apps (20-25%)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Manage calling and meetings (15–20%)</a:t>
            </a: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Monitor, report, and troubleshoot a Microsoft Teams environment (10–15%)</a:t>
            </a:r>
          </a:p>
          <a:p>
            <a:endParaRPr lang="en-US" sz="2000" dirty="0"/>
          </a:p>
        </p:txBody>
      </p:sp>
      <p:pic>
        <p:nvPicPr>
          <p:cNvPr id="4" name="Picture 3">
            <a:hlinkClick r:id="rId3" action="ppaction://hlinksldjump"/>
            <a:extLst>
              <a:ext uri="{FF2B5EF4-FFF2-40B4-BE49-F238E27FC236}">
                <a16:creationId xmlns:a16="http://schemas.microsoft.com/office/drawing/2014/main" id="{DCFA2378-99ED-2103-A922-52A02F8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257" y="5611806"/>
            <a:ext cx="1566874" cy="881069"/>
          </a:xfrm>
          <a:prstGeom prst="rect">
            <a:avLst/>
          </a:prstGeom>
        </p:spPr>
      </p:pic>
      <p:pic>
        <p:nvPicPr>
          <p:cNvPr id="6" name="Picture 5">
            <a:hlinkClick r:id="rId5" action="ppaction://hlinksldjump"/>
            <a:extLst>
              <a:ext uri="{FF2B5EF4-FFF2-40B4-BE49-F238E27FC236}">
                <a16:creationId xmlns:a16="http://schemas.microsoft.com/office/drawing/2014/main" id="{170B9626-3A8E-2792-5225-AEC2D2B90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8070" y="4414137"/>
            <a:ext cx="1543061" cy="895357"/>
          </a:xfrm>
          <a:prstGeom prst="rect">
            <a:avLst/>
          </a:prstGeom>
        </p:spPr>
      </p:pic>
      <p:pic>
        <p:nvPicPr>
          <p:cNvPr id="7" name="Picture 6">
            <a:hlinkClick r:id="rId7" action="ppaction://hlinksldjump"/>
            <a:extLst>
              <a:ext uri="{FF2B5EF4-FFF2-40B4-BE49-F238E27FC236}">
                <a16:creationId xmlns:a16="http://schemas.microsoft.com/office/drawing/2014/main" id="{0D891378-2469-E704-566E-1E33D7768B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8070" y="2172430"/>
            <a:ext cx="1551717" cy="895358"/>
          </a:xfrm>
          <a:prstGeom prst="rect">
            <a:avLst/>
          </a:prstGeom>
        </p:spPr>
      </p:pic>
      <p:pic>
        <p:nvPicPr>
          <p:cNvPr id="8" name="Picture 7">
            <a:hlinkClick r:id="rId9" action="ppaction://hlinksldjump"/>
            <a:extLst>
              <a:ext uri="{FF2B5EF4-FFF2-40B4-BE49-F238E27FC236}">
                <a16:creationId xmlns:a16="http://schemas.microsoft.com/office/drawing/2014/main" id="{6CE152BE-A652-75ED-CA07-AC4C6DEA8A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42649" y="3263384"/>
            <a:ext cx="1509724" cy="90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E24EC-E0E1-AB44-0BCC-E002D480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Objective Domain 1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5A35-CF9B-61C5-09FA-53915C76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1" i="0" dirty="0">
                <a:effectLst/>
                <a:latin typeface="Segoe UI" panose="020B0502040204020203" pitchFamily="34" charset="0"/>
              </a:rPr>
              <a:t>Configure and manage a Teams environment (45–50%)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02267807-EA2C-1213-E790-77C7E7EEC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63" r="1958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207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4E12F-CE9B-D095-FE97-356DA92F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sz="4100"/>
              <a:t>Plan and configure network settings for Microsoft Teams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A464A8B7-8DEA-4B80-7A9C-0EB866F2C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01" r="5130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CC90-7930-07F2-395C-DE5786383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61616"/>
                </a:solidFill>
                <a:effectLst/>
              </a:rPr>
              <a:t>Calculate network bandwidth capacity for Teams voice, video, meetings, and live events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61616"/>
                </a:solidFill>
                <a:effectLst/>
              </a:rPr>
              <a:t>Analyze network impact by using Network planner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61616"/>
                </a:solidFill>
                <a:effectLst/>
              </a:rPr>
              <a:t>Specify network ports and protocols used by Teams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61616"/>
                </a:solidFill>
                <a:effectLst/>
              </a:rPr>
              <a:t>Specify optimal network architecture for Teams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61616"/>
                </a:solidFill>
                <a:effectLst/>
              </a:rPr>
              <a:t>Assess network readiness and connectivity by using the Microsoft Teams Network Assessment Tool and Microsoft 365 network connectivity test tool</a:t>
            </a:r>
          </a:p>
          <a:p>
            <a:endParaRPr lang="en-US" sz="2400" dirty="0"/>
          </a:p>
        </p:txBody>
      </p:sp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5329B4E5-FCBF-1D99-5A8C-3A987040D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533" y="5579265"/>
            <a:ext cx="2071703" cy="11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6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59019-8604-6218-9182-B193C9A8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 fontScale="90000"/>
          </a:bodyPr>
          <a:lstStyle/>
          <a:p>
            <a:r>
              <a:rPr lang="en-US" sz="4100"/>
              <a:t>Identify licensing requirements for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985E-FD69-F5BB-F86C-4C982DED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 lnSpcReduction="10000"/>
          </a:bodyPr>
          <a:lstStyle/>
          <a:p>
            <a:r>
              <a:rPr lang="en-US" sz="1600"/>
              <a:t>Identify licensing requirements for security features </a:t>
            </a:r>
          </a:p>
          <a:p>
            <a:r>
              <a:rPr lang="en-US" sz="1600"/>
              <a:t>Identify licensing requirements for compliance features </a:t>
            </a:r>
          </a:p>
          <a:p>
            <a:r>
              <a:rPr lang="en-US" sz="1600"/>
              <a:t>Identify licensing requirements for advanced lifecycle management of teams </a:t>
            </a:r>
          </a:p>
          <a:p>
            <a:r>
              <a:rPr lang="en-US" sz="1600"/>
              <a:t>Identify licensing requirements for guest access </a:t>
            </a:r>
          </a:p>
          <a:p>
            <a:r>
              <a:rPr lang="en-US" sz="1600"/>
              <a:t>Identify licensing requirements for Teams Phone and resource accounts </a:t>
            </a:r>
          </a:p>
          <a:p>
            <a:r>
              <a:rPr lang="en-US" sz="1600"/>
              <a:t>Identify licensing requirements for Microsoft Teams devices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19F3A78D-5B8A-D1FB-4CEE-C3884B7A9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  <p:pic>
        <p:nvPicPr>
          <p:cNvPr id="4" name="Picture 3">
            <a:hlinkClick r:id="rId4" action="ppaction://hlinksldjump"/>
            <a:extLst>
              <a:ext uri="{FF2B5EF4-FFF2-40B4-BE49-F238E27FC236}">
                <a16:creationId xmlns:a16="http://schemas.microsoft.com/office/drawing/2014/main" id="{280EE385-F5BB-76C9-F2A3-2633C37379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533" y="5579265"/>
            <a:ext cx="2071703" cy="11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316FE-5B89-5B40-69E9-2EB17155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Manage security and compliance settings for Microsoft Teams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35A8-792F-BBC3-0D38-AD59E21D4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sz="2200" dirty="0"/>
              <a:t>Identify licensing requirements for security and compliance features</a:t>
            </a:r>
          </a:p>
          <a:p>
            <a:r>
              <a:rPr lang="en-US" sz="2200" dirty="0"/>
              <a:t>Specify security and compliance alert policies for Teams</a:t>
            </a:r>
          </a:p>
          <a:p>
            <a:r>
              <a:rPr lang="en-US" sz="2200" dirty="0"/>
              <a:t>Choose appropriate Teams administrator roles</a:t>
            </a:r>
          </a:p>
          <a:p>
            <a:r>
              <a:rPr lang="en-US" sz="2200" dirty="0"/>
              <a:t>Plan and configure Enhanced encryption policies</a:t>
            </a:r>
          </a:p>
          <a:p>
            <a:r>
              <a:rPr lang="en-US" sz="2200" dirty="0"/>
              <a:t>Plan and configure threat policies in Microsoft 365 Defender</a:t>
            </a:r>
          </a:p>
          <a:p>
            <a:r>
              <a:rPr lang="en-US" sz="2200" dirty="0"/>
              <a:t>Plan and configure retention policies</a:t>
            </a:r>
          </a:p>
          <a:p>
            <a:r>
              <a:rPr lang="en-US" sz="2200" dirty="0"/>
              <a:t>Plan and configure sensitivity labels and policies</a:t>
            </a:r>
          </a:p>
          <a:p>
            <a:r>
              <a:rPr lang="en-US" sz="2200" dirty="0"/>
              <a:t>Plan and configure data loss prevention (DLP) policies</a:t>
            </a:r>
          </a:p>
          <a:p>
            <a:r>
              <a:rPr lang="en-US" sz="2200" dirty="0"/>
              <a:t>Plan Conditional Access for Teams</a:t>
            </a:r>
          </a:p>
          <a:p>
            <a:r>
              <a:rPr lang="en-US" sz="2200" dirty="0"/>
              <a:t>Plan and configure information barrier (IB) policies</a:t>
            </a:r>
          </a:p>
          <a:p>
            <a:r>
              <a:rPr lang="en-US" sz="2200" dirty="0"/>
              <a:t>Identify appropriate use cases for communication compliance and insider risk management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1D6857C-5BF1-81D7-766E-0ED2ED095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49" y="5614735"/>
            <a:ext cx="2071703" cy="11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5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3332D-8846-92C6-86F8-FAFF96F7F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232" b="63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02DD59-09BB-C039-5392-FA107BA9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Plan and implement governance and lifecycle management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5AE8F30D-68B4-A7FB-E817-EF8B0E000F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hlinkClick r:id="rId8" action="ppaction://hlinksldjump"/>
            <a:extLst>
              <a:ext uri="{FF2B5EF4-FFF2-40B4-BE49-F238E27FC236}">
                <a16:creationId xmlns:a16="http://schemas.microsoft.com/office/drawing/2014/main" id="{01DBF152-4A6F-2BCE-8AE8-1B10511684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" y="5732059"/>
            <a:ext cx="1505622" cy="86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17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DCD08-CA9E-9CFC-5FCF-F6C05AAE6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496" b="185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14633-D0EF-29DD-F6C9-CD468FC2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Configure and manage external collaboration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2F1ED5-D40B-9814-A0F2-D6601BD26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5032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9F0A1058-2A12-7C2B-4EFB-5277174A57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840" y="4981567"/>
            <a:ext cx="2071703" cy="11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8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D5F2FF11-4E80-DF70-645F-578AC9FCB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5E908A-267D-37AD-5D42-A1A6F333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Deploy and manage Microsoft Teams endpoints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9A7A137-57EB-948F-64EB-F610CA8CD3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hlinkClick r:id="rId8" action="ppaction://hlinksldjump"/>
            <a:extLst>
              <a:ext uri="{FF2B5EF4-FFF2-40B4-BE49-F238E27FC236}">
                <a16:creationId xmlns:a16="http://schemas.microsoft.com/office/drawing/2014/main" id="{CA09C1CB-4DF1-D464-FE1C-C25C949750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1533" y="5579265"/>
            <a:ext cx="2071703" cy="11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6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1113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Segoe UI</vt:lpstr>
      <vt:lpstr>Office Theme</vt:lpstr>
      <vt:lpstr>MS-700 Managing MS Teams</vt:lpstr>
      <vt:lpstr>Skills Measured November 2023</vt:lpstr>
      <vt:lpstr>Objective Domain 1</vt:lpstr>
      <vt:lpstr>Plan and configure network settings for Microsoft Teams</vt:lpstr>
      <vt:lpstr>Identify licensing requirements for Microsoft Teams</vt:lpstr>
      <vt:lpstr>Manage security and compliance settings for Microsoft Teams</vt:lpstr>
      <vt:lpstr>Plan and implement governance and lifecycle management</vt:lpstr>
      <vt:lpstr>Configure and manage external collaboration</vt:lpstr>
      <vt:lpstr>Deploy and manage Microsoft Teams endpoints</vt:lpstr>
      <vt:lpstr>Objective Domain 2</vt:lpstr>
      <vt:lpstr>Create and manage teams</vt:lpstr>
      <vt:lpstr>Manage channels and chats</vt:lpstr>
      <vt:lpstr>Manage apps for Teams</vt:lpstr>
      <vt:lpstr>Objective Domain 3</vt:lpstr>
      <vt:lpstr>Manage meetings and events</vt:lpstr>
      <vt:lpstr>Manage phone numbers and services for Teams Phone</vt:lpstr>
      <vt:lpstr>Objective Domain 4</vt:lpstr>
      <vt:lpstr>Monitor and report on Teams</vt:lpstr>
      <vt:lpstr>Troubleshoot audio, video, and client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MS-700 Managing MS Teams</dc:title>
  <dc:creator>Dan Rey</dc:creator>
  <cp:lastModifiedBy>Dan Rey</cp:lastModifiedBy>
  <cp:revision>5</cp:revision>
  <dcterms:created xsi:type="dcterms:W3CDTF">2023-02-10T18:39:05Z</dcterms:created>
  <dcterms:modified xsi:type="dcterms:W3CDTF">2023-11-28T23:15:58Z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1970de-d979-4e2b-9b51-1722afdaa63f_Enabled">
    <vt:lpwstr>true</vt:lpwstr>
  </property>
  <property fmtid="{D5CDD505-2E9C-101B-9397-08002B2CF9AE}" pid="3" name="MSIP_Label_221970de-d979-4e2b-9b51-1722afdaa63f_SetDate">
    <vt:lpwstr>2023-02-10T18:50:21Z</vt:lpwstr>
  </property>
  <property fmtid="{D5CDD505-2E9C-101B-9397-08002B2CF9AE}" pid="4" name="MSIP_Label_221970de-d979-4e2b-9b51-1722afdaa63f_Method">
    <vt:lpwstr>Standard</vt:lpwstr>
  </property>
  <property fmtid="{D5CDD505-2E9C-101B-9397-08002B2CF9AE}" pid="5" name="MSIP_Label_221970de-d979-4e2b-9b51-1722afdaa63f_Name">
    <vt:lpwstr>General</vt:lpwstr>
  </property>
  <property fmtid="{D5CDD505-2E9C-101B-9397-08002B2CF9AE}" pid="6" name="MSIP_Label_221970de-d979-4e2b-9b51-1722afdaa63f_SiteId">
    <vt:lpwstr>fa792535-5856-4572-a8ce-e0c5d5e5625f</vt:lpwstr>
  </property>
  <property fmtid="{D5CDD505-2E9C-101B-9397-08002B2CF9AE}" pid="7" name="MSIP_Label_221970de-d979-4e2b-9b51-1722afdaa63f_ActionId">
    <vt:lpwstr>b49e0cea-6dda-46af-8687-6be96eafc681</vt:lpwstr>
  </property>
  <property fmtid="{D5CDD505-2E9C-101B-9397-08002B2CF9AE}" pid="8" name="MSIP_Label_221970de-d979-4e2b-9b51-1722afdaa63f_ContentBits">
    <vt:lpwstr>1</vt:lpwstr>
  </property>
</Properties>
</file>